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4" r:id="rId2"/>
    <p:sldId id="258" r:id="rId3"/>
    <p:sldId id="276" r:id="rId4"/>
    <p:sldId id="273" r:id="rId5"/>
    <p:sldId id="261" r:id="rId6"/>
    <p:sldId id="281" r:id="rId7"/>
    <p:sldId id="277" r:id="rId8"/>
    <p:sldId id="280" r:id="rId9"/>
    <p:sldId id="263" r:id="rId10"/>
    <p:sldId id="264" r:id="rId11"/>
    <p:sldId id="278" r:id="rId12"/>
    <p:sldId id="275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EE1BA-2367-4722-8869-450F973FE79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36B7E-964B-40BE-BF6E-C0E25B09F450}">
      <dgm:prSet phldrT="[Text]"/>
      <dgm:spPr/>
      <dgm:t>
        <a:bodyPr/>
        <a:lstStyle/>
        <a:p>
          <a:r>
            <a:rPr lang="en-US" dirty="0" smtClean="0"/>
            <a:t>C</a:t>
          </a:r>
          <a:r>
            <a:rPr lang="bn-BD" dirty="0" smtClean="0"/>
            <a:t>arbon-di-oxide</a:t>
          </a:r>
          <a:endParaRPr lang="en-US" dirty="0"/>
        </a:p>
      </dgm:t>
    </dgm:pt>
    <dgm:pt modelId="{5BA6089D-4EAA-464A-A36D-D53CCB91DE65}" type="parTrans" cxnId="{1AE8F229-3A60-4AF2-A645-9855202FDF59}">
      <dgm:prSet/>
      <dgm:spPr/>
      <dgm:t>
        <a:bodyPr/>
        <a:lstStyle/>
        <a:p>
          <a:endParaRPr lang="en-US"/>
        </a:p>
      </dgm:t>
    </dgm:pt>
    <dgm:pt modelId="{AB793228-47B8-4A7F-95E1-4CC4917E9C1A}" type="sibTrans" cxnId="{1AE8F229-3A60-4AF2-A645-9855202FDF59}">
      <dgm:prSet/>
      <dgm:spPr/>
      <dgm:t>
        <a:bodyPr/>
        <a:lstStyle/>
        <a:p>
          <a:endParaRPr lang="en-US"/>
        </a:p>
      </dgm:t>
    </dgm:pt>
    <dgm:pt modelId="{3AC6EDBA-5437-4185-9693-D7D5AB161926}">
      <dgm:prSet phldrT="[Text]" custT="1"/>
      <dgm:spPr/>
      <dgm:t>
        <a:bodyPr/>
        <a:lstStyle/>
        <a:p>
          <a:r>
            <a:rPr lang="bn-BD" sz="2400" b="1" dirty="0" smtClean="0"/>
            <a:t>petrolium</a:t>
          </a:r>
          <a:endParaRPr lang="en-US" sz="2400" b="1" dirty="0"/>
        </a:p>
      </dgm:t>
    </dgm:pt>
    <dgm:pt modelId="{98F9EB54-E51A-4837-9581-5BC709B67C9B}" type="parTrans" cxnId="{40B5A1CF-D1D7-4D68-82C8-321E6EB079C6}">
      <dgm:prSet/>
      <dgm:spPr/>
      <dgm:t>
        <a:bodyPr/>
        <a:lstStyle/>
        <a:p>
          <a:endParaRPr lang="en-US"/>
        </a:p>
      </dgm:t>
    </dgm:pt>
    <dgm:pt modelId="{AD60C1BD-4D3F-4C1F-9A43-3373E375A5B2}" type="sibTrans" cxnId="{40B5A1CF-D1D7-4D68-82C8-321E6EB079C6}">
      <dgm:prSet/>
      <dgm:spPr/>
      <dgm:t>
        <a:bodyPr/>
        <a:lstStyle/>
        <a:p>
          <a:endParaRPr lang="en-US"/>
        </a:p>
      </dgm:t>
    </dgm:pt>
    <dgm:pt modelId="{7A5DD7CD-1354-44E8-8EA3-1DC58C805B5D}">
      <dgm:prSet phldrT="[Text]"/>
      <dgm:spPr/>
      <dgm:t>
        <a:bodyPr/>
        <a:lstStyle/>
        <a:p>
          <a:r>
            <a:rPr lang="en-US" dirty="0" smtClean="0"/>
            <a:t>G</a:t>
          </a:r>
          <a:r>
            <a:rPr lang="bn-BD" dirty="0" smtClean="0"/>
            <a:t>reenhouse gas</a:t>
          </a:r>
          <a:endParaRPr lang="en-US" dirty="0"/>
        </a:p>
      </dgm:t>
    </dgm:pt>
    <dgm:pt modelId="{3BC201F1-5007-41B0-BA72-3EDBB256C2BD}" type="parTrans" cxnId="{CCB39EFD-4878-421A-96B8-E095620AF9B3}">
      <dgm:prSet/>
      <dgm:spPr/>
      <dgm:t>
        <a:bodyPr/>
        <a:lstStyle/>
        <a:p>
          <a:endParaRPr lang="en-US"/>
        </a:p>
      </dgm:t>
    </dgm:pt>
    <dgm:pt modelId="{4C706463-F3DB-4F4C-B595-338E91AA55B5}" type="sibTrans" cxnId="{CCB39EFD-4878-421A-96B8-E095620AF9B3}">
      <dgm:prSet/>
      <dgm:spPr/>
      <dgm:t>
        <a:bodyPr/>
        <a:lstStyle/>
        <a:p>
          <a:endParaRPr lang="en-US"/>
        </a:p>
      </dgm:t>
    </dgm:pt>
    <dgm:pt modelId="{DD43950D-2E4B-4E62-A640-B9C305807E11}">
      <dgm:prSet phldrT="[Text]"/>
      <dgm:spPr/>
      <dgm:t>
        <a:bodyPr/>
        <a:lstStyle/>
        <a:p>
          <a:r>
            <a:rPr lang="en-US" dirty="0" smtClean="0"/>
            <a:t>B</a:t>
          </a:r>
          <a:r>
            <a:rPr lang="bn-BD" dirty="0" smtClean="0"/>
            <a:t>rick kilns</a:t>
          </a:r>
          <a:endParaRPr lang="en-US" dirty="0"/>
        </a:p>
      </dgm:t>
    </dgm:pt>
    <dgm:pt modelId="{4569F0D5-6AA8-49F7-9BAB-1C730C4234BC}" type="parTrans" cxnId="{E305F420-2D49-42A8-B7C0-BF43BC3C4C9E}">
      <dgm:prSet/>
      <dgm:spPr/>
      <dgm:t>
        <a:bodyPr/>
        <a:lstStyle/>
        <a:p>
          <a:endParaRPr lang="en-US"/>
        </a:p>
      </dgm:t>
    </dgm:pt>
    <dgm:pt modelId="{E23902C9-8DA6-43CC-89A6-2C6D5CB36A78}" type="sibTrans" cxnId="{E305F420-2D49-42A8-B7C0-BF43BC3C4C9E}">
      <dgm:prSet/>
      <dgm:spPr/>
      <dgm:t>
        <a:bodyPr/>
        <a:lstStyle/>
        <a:p>
          <a:endParaRPr lang="en-US"/>
        </a:p>
      </dgm:t>
    </dgm:pt>
    <dgm:pt modelId="{D33FEC01-3583-4F56-8EBD-FA70F3B46678}">
      <dgm:prSet phldrT="[Text]"/>
      <dgm:spPr/>
      <dgm:t>
        <a:bodyPr/>
        <a:lstStyle/>
        <a:p>
          <a:r>
            <a:rPr lang="en-US" dirty="0" smtClean="0"/>
            <a:t>I</a:t>
          </a:r>
          <a:r>
            <a:rPr lang="bn-BD" dirty="0" smtClean="0"/>
            <a:t>ndustrial and vehicles gas</a:t>
          </a:r>
          <a:endParaRPr lang="en-US" dirty="0"/>
        </a:p>
      </dgm:t>
    </dgm:pt>
    <dgm:pt modelId="{A6F05241-74D6-4286-9297-7EA1EC62DD3F}" type="parTrans" cxnId="{39E9FA91-5FC7-4D22-B720-826A1EFDD390}">
      <dgm:prSet/>
      <dgm:spPr/>
      <dgm:t>
        <a:bodyPr/>
        <a:lstStyle/>
        <a:p>
          <a:endParaRPr lang="en-US"/>
        </a:p>
      </dgm:t>
    </dgm:pt>
    <dgm:pt modelId="{4E55BD45-BCF4-4FD1-A88D-35A3C3F1A2E0}" type="sibTrans" cxnId="{39E9FA91-5FC7-4D22-B720-826A1EFDD390}">
      <dgm:prSet/>
      <dgm:spPr/>
      <dgm:t>
        <a:bodyPr/>
        <a:lstStyle/>
        <a:p>
          <a:endParaRPr lang="en-US"/>
        </a:p>
      </dgm:t>
    </dgm:pt>
    <dgm:pt modelId="{3973B9E6-73D9-4D2F-8CA9-557FA5A211DB}" type="pres">
      <dgm:prSet presAssocID="{8E1EE1BA-2367-4722-8869-450F973FE7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D966D-D7D9-447C-AE89-884FEC25C066}" type="pres">
      <dgm:prSet presAssocID="{5A936B7E-964B-40BE-BF6E-C0E25B09F450}" presName="node" presStyleLbl="node1" presStyleIdx="0" presStyleCnt="5" custRadScaleRad="91085" custRadScaleInc="-1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0EA43-B9DD-4409-86C8-57B9E6362D90}" type="pres">
      <dgm:prSet presAssocID="{5A936B7E-964B-40BE-BF6E-C0E25B09F450}" presName="spNode" presStyleCnt="0"/>
      <dgm:spPr/>
    </dgm:pt>
    <dgm:pt modelId="{279C2246-570E-437D-A01F-B15D4DB8BC67}" type="pres">
      <dgm:prSet presAssocID="{AB793228-47B8-4A7F-95E1-4CC4917E9C1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7784033-6E51-4CD1-9C45-817EBA75CD91}" type="pres">
      <dgm:prSet presAssocID="{3AC6EDBA-5437-4185-9693-D7D5AB161926}" presName="node" presStyleLbl="node1" presStyleIdx="1" presStyleCnt="5" custRadScaleRad="121698" custRadScaleInc="31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E259-AA59-4272-9C35-BE58D3962EE6}" type="pres">
      <dgm:prSet presAssocID="{3AC6EDBA-5437-4185-9693-D7D5AB161926}" presName="spNode" presStyleCnt="0"/>
      <dgm:spPr/>
    </dgm:pt>
    <dgm:pt modelId="{8362E513-C9B0-4C42-BAC7-81CBE662F971}" type="pres">
      <dgm:prSet presAssocID="{AD60C1BD-4D3F-4C1F-9A43-3373E375A5B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68EF305-C7B9-4D05-98C5-B4DCE95F2C74}" type="pres">
      <dgm:prSet presAssocID="{7A5DD7CD-1354-44E8-8EA3-1DC58C805B5D}" presName="node" presStyleLbl="node1" presStyleIdx="2" presStyleCnt="5" custRadScaleRad="74831" custRadScaleInc="9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5E0ED-6196-4A6D-88DE-E67CFB86F0B7}" type="pres">
      <dgm:prSet presAssocID="{7A5DD7CD-1354-44E8-8EA3-1DC58C805B5D}" presName="spNode" presStyleCnt="0"/>
      <dgm:spPr/>
    </dgm:pt>
    <dgm:pt modelId="{605B37CB-E204-42FB-86B3-AEF6EE534CA6}" type="pres">
      <dgm:prSet presAssocID="{4C706463-F3DB-4F4C-B595-338E91AA55B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C9FC44D-94CF-4869-89E9-2979407ADBE3}" type="pres">
      <dgm:prSet presAssocID="{DD43950D-2E4B-4E62-A640-B9C305807E11}" presName="node" presStyleLbl="node1" presStyleIdx="3" presStyleCnt="5" custRadScaleRad="93353" custRadScaleInc="29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C1A8-55B3-4A5F-88F3-AD4C182A896D}" type="pres">
      <dgm:prSet presAssocID="{DD43950D-2E4B-4E62-A640-B9C305807E11}" presName="spNode" presStyleCnt="0"/>
      <dgm:spPr/>
    </dgm:pt>
    <dgm:pt modelId="{1A290F6A-1713-4425-809A-6CF1830C5C72}" type="pres">
      <dgm:prSet presAssocID="{E23902C9-8DA6-43CC-89A6-2C6D5CB36A7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2C20F6E-F011-46DD-A8D5-27078AE639F4}" type="pres">
      <dgm:prSet presAssocID="{D33FEC01-3583-4F56-8EBD-FA70F3B46678}" presName="node" presStyleLbl="node1" presStyleIdx="4" presStyleCnt="5" custRadScaleRad="135510" custRadScaleInc="-27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7DC5B-C2B8-4476-9DBC-518DCAD0EBAE}" type="pres">
      <dgm:prSet presAssocID="{D33FEC01-3583-4F56-8EBD-FA70F3B46678}" presName="spNode" presStyleCnt="0"/>
      <dgm:spPr/>
    </dgm:pt>
    <dgm:pt modelId="{D70BE1A2-559B-4755-99F5-4A5E72AB0641}" type="pres">
      <dgm:prSet presAssocID="{4E55BD45-BCF4-4FD1-A88D-35A3C3F1A2E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4B42345-6983-412F-8337-9D61E4CD1EA9}" type="presOf" srcId="{4E55BD45-BCF4-4FD1-A88D-35A3C3F1A2E0}" destId="{D70BE1A2-559B-4755-99F5-4A5E72AB0641}" srcOrd="0" destOrd="0" presId="urn:microsoft.com/office/officeart/2005/8/layout/cycle5"/>
    <dgm:cxn modelId="{CCB39EFD-4878-421A-96B8-E095620AF9B3}" srcId="{8E1EE1BA-2367-4722-8869-450F973FE79D}" destId="{7A5DD7CD-1354-44E8-8EA3-1DC58C805B5D}" srcOrd="2" destOrd="0" parTransId="{3BC201F1-5007-41B0-BA72-3EDBB256C2BD}" sibTransId="{4C706463-F3DB-4F4C-B595-338E91AA55B5}"/>
    <dgm:cxn modelId="{A68681C8-10F6-421D-AA85-49B935F0471D}" type="presOf" srcId="{7A5DD7CD-1354-44E8-8EA3-1DC58C805B5D}" destId="{368EF305-C7B9-4D05-98C5-B4DCE95F2C74}" srcOrd="0" destOrd="0" presId="urn:microsoft.com/office/officeart/2005/8/layout/cycle5"/>
    <dgm:cxn modelId="{40B5A1CF-D1D7-4D68-82C8-321E6EB079C6}" srcId="{8E1EE1BA-2367-4722-8869-450F973FE79D}" destId="{3AC6EDBA-5437-4185-9693-D7D5AB161926}" srcOrd="1" destOrd="0" parTransId="{98F9EB54-E51A-4837-9581-5BC709B67C9B}" sibTransId="{AD60C1BD-4D3F-4C1F-9A43-3373E375A5B2}"/>
    <dgm:cxn modelId="{392C1E32-7280-4471-909E-2F5494A0C299}" type="presOf" srcId="{AD60C1BD-4D3F-4C1F-9A43-3373E375A5B2}" destId="{8362E513-C9B0-4C42-BAC7-81CBE662F971}" srcOrd="0" destOrd="0" presId="urn:microsoft.com/office/officeart/2005/8/layout/cycle5"/>
    <dgm:cxn modelId="{1AE8F229-3A60-4AF2-A645-9855202FDF59}" srcId="{8E1EE1BA-2367-4722-8869-450F973FE79D}" destId="{5A936B7E-964B-40BE-BF6E-C0E25B09F450}" srcOrd="0" destOrd="0" parTransId="{5BA6089D-4EAA-464A-A36D-D53CCB91DE65}" sibTransId="{AB793228-47B8-4A7F-95E1-4CC4917E9C1A}"/>
    <dgm:cxn modelId="{4356AF34-4609-46B7-A10F-A294EAD2AAAA}" type="presOf" srcId="{DD43950D-2E4B-4E62-A640-B9C305807E11}" destId="{FC9FC44D-94CF-4869-89E9-2979407ADBE3}" srcOrd="0" destOrd="0" presId="urn:microsoft.com/office/officeart/2005/8/layout/cycle5"/>
    <dgm:cxn modelId="{E305F420-2D49-42A8-B7C0-BF43BC3C4C9E}" srcId="{8E1EE1BA-2367-4722-8869-450F973FE79D}" destId="{DD43950D-2E4B-4E62-A640-B9C305807E11}" srcOrd="3" destOrd="0" parTransId="{4569F0D5-6AA8-49F7-9BAB-1C730C4234BC}" sibTransId="{E23902C9-8DA6-43CC-89A6-2C6D5CB36A78}"/>
    <dgm:cxn modelId="{6B8BC11A-363D-4F5E-9435-35BDDFC14F48}" type="presOf" srcId="{8E1EE1BA-2367-4722-8869-450F973FE79D}" destId="{3973B9E6-73D9-4D2F-8CA9-557FA5A211DB}" srcOrd="0" destOrd="0" presId="urn:microsoft.com/office/officeart/2005/8/layout/cycle5"/>
    <dgm:cxn modelId="{134E9F65-DC6B-4B6D-A74E-B55EEE404F24}" type="presOf" srcId="{D33FEC01-3583-4F56-8EBD-FA70F3B46678}" destId="{E2C20F6E-F011-46DD-A8D5-27078AE639F4}" srcOrd="0" destOrd="0" presId="urn:microsoft.com/office/officeart/2005/8/layout/cycle5"/>
    <dgm:cxn modelId="{906069BE-2220-473C-8961-5387DAFCBF21}" type="presOf" srcId="{3AC6EDBA-5437-4185-9693-D7D5AB161926}" destId="{87784033-6E51-4CD1-9C45-817EBA75CD91}" srcOrd="0" destOrd="0" presId="urn:microsoft.com/office/officeart/2005/8/layout/cycle5"/>
    <dgm:cxn modelId="{182EB131-7246-45B2-8AF5-FDF58DAA0B28}" type="presOf" srcId="{E23902C9-8DA6-43CC-89A6-2C6D5CB36A78}" destId="{1A290F6A-1713-4425-809A-6CF1830C5C72}" srcOrd="0" destOrd="0" presId="urn:microsoft.com/office/officeart/2005/8/layout/cycle5"/>
    <dgm:cxn modelId="{5CE79D48-23BA-464C-8815-70676938CC5E}" type="presOf" srcId="{4C706463-F3DB-4F4C-B595-338E91AA55B5}" destId="{605B37CB-E204-42FB-86B3-AEF6EE534CA6}" srcOrd="0" destOrd="0" presId="urn:microsoft.com/office/officeart/2005/8/layout/cycle5"/>
    <dgm:cxn modelId="{39E9FA91-5FC7-4D22-B720-826A1EFDD390}" srcId="{8E1EE1BA-2367-4722-8869-450F973FE79D}" destId="{D33FEC01-3583-4F56-8EBD-FA70F3B46678}" srcOrd="4" destOrd="0" parTransId="{A6F05241-74D6-4286-9297-7EA1EC62DD3F}" sibTransId="{4E55BD45-BCF4-4FD1-A88D-35A3C3F1A2E0}"/>
    <dgm:cxn modelId="{81A2B2DE-03EB-44D2-B0D7-1C3FBCFFB9CC}" type="presOf" srcId="{AB793228-47B8-4A7F-95E1-4CC4917E9C1A}" destId="{279C2246-570E-437D-A01F-B15D4DB8BC67}" srcOrd="0" destOrd="0" presId="urn:microsoft.com/office/officeart/2005/8/layout/cycle5"/>
    <dgm:cxn modelId="{9BF91AA5-F125-4874-B3FA-E79FA607B9EB}" type="presOf" srcId="{5A936B7E-964B-40BE-BF6E-C0E25B09F450}" destId="{5DBD966D-D7D9-447C-AE89-884FEC25C066}" srcOrd="0" destOrd="0" presId="urn:microsoft.com/office/officeart/2005/8/layout/cycle5"/>
    <dgm:cxn modelId="{DF60327C-8AEA-4B68-A03E-2EA153394C3A}" type="presParOf" srcId="{3973B9E6-73D9-4D2F-8CA9-557FA5A211DB}" destId="{5DBD966D-D7D9-447C-AE89-884FEC25C066}" srcOrd="0" destOrd="0" presId="urn:microsoft.com/office/officeart/2005/8/layout/cycle5"/>
    <dgm:cxn modelId="{0919A6B0-CC9E-4CB1-B7B6-DCCB29C6EB4D}" type="presParOf" srcId="{3973B9E6-73D9-4D2F-8CA9-557FA5A211DB}" destId="{3D60EA43-B9DD-4409-86C8-57B9E6362D90}" srcOrd="1" destOrd="0" presId="urn:microsoft.com/office/officeart/2005/8/layout/cycle5"/>
    <dgm:cxn modelId="{C06E3732-CDD2-475A-859C-693D949F082F}" type="presParOf" srcId="{3973B9E6-73D9-4D2F-8CA9-557FA5A211DB}" destId="{279C2246-570E-437D-A01F-B15D4DB8BC67}" srcOrd="2" destOrd="0" presId="urn:microsoft.com/office/officeart/2005/8/layout/cycle5"/>
    <dgm:cxn modelId="{E89E8638-3D10-4740-9E10-E1E7E59FD576}" type="presParOf" srcId="{3973B9E6-73D9-4D2F-8CA9-557FA5A211DB}" destId="{87784033-6E51-4CD1-9C45-817EBA75CD91}" srcOrd="3" destOrd="0" presId="urn:microsoft.com/office/officeart/2005/8/layout/cycle5"/>
    <dgm:cxn modelId="{09049DC6-B9E1-4E90-9C34-8EDF75BAE8E4}" type="presParOf" srcId="{3973B9E6-73D9-4D2F-8CA9-557FA5A211DB}" destId="{F76CE259-AA59-4272-9C35-BE58D3962EE6}" srcOrd="4" destOrd="0" presId="urn:microsoft.com/office/officeart/2005/8/layout/cycle5"/>
    <dgm:cxn modelId="{78E12082-5F10-410B-9EDB-D63D2A3877E6}" type="presParOf" srcId="{3973B9E6-73D9-4D2F-8CA9-557FA5A211DB}" destId="{8362E513-C9B0-4C42-BAC7-81CBE662F971}" srcOrd="5" destOrd="0" presId="urn:microsoft.com/office/officeart/2005/8/layout/cycle5"/>
    <dgm:cxn modelId="{FBADC571-77E3-45FA-AB83-B6DD295CF244}" type="presParOf" srcId="{3973B9E6-73D9-4D2F-8CA9-557FA5A211DB}" destId="{368EF305-C7B9-4D05-98C5-B4DCE95F2C74}" srcOrd="6" destOrd="0" presId="urn:microsoft.com/office/officeart/2005/8/layout/cycle5"/>
    <dgm:cxn modelId="{19C7ACAA-5A1E-44BB-ADD5-D29CD5B60D31}" type="presParOf" srcId="{3973B9E6-73D9-4D2F-8CA9-557FA5A211DB}" destId="{87E5E0ED-6196-4A6D-88DE-E67CFB86F0B7}" srcOrd="7" destOrd="0" presId="urn:microsoft.com/office/officeart/2005/8/layout/cycle5"/>
    <dgm:cxn modelId="{18F4000E-7C84-4C7E-85B6-140B92711F93}" type="presParOf" srcId="{3973B9E6-73D9-4D2F-8CA9-557FA5A211DB}" destId="{605B37CB-E204-42FB-86B3-AEF6EE534CA6}" srcOrd="8" destOrd="0" presId="urn:microsoft.com/office/officeart/2005/8/layout/cycle5"/>
    <dgm:cxn modelId="{764F6FD4-177E-40B2-B23B-D28C3C4BEEC7}" type="presParOf" srcId="{3973B9E6-73D9-4D2F-8CA9-557FA5A211DB}" destId="{FC9FC44D-94CF-4869-89E9-2979407ADBE3}" srcOrd="9" destOrd="0" presId="urn:microsoft.com/office/officeart/2005/8/layout/cycle5"/>
    <dgm:cxn modelId="{26C63FC8-79DD-4F36-BE1B-675EA89D9844}" type="presParOf" srcId="{3973B9E6-73D9-4D2F-8CA9-557FA5A211DB}" destId="{1EDDC1A8-55B3-4A5F-88F3-AD4C182A896D}" srcOrd="10" destOrd="0" presId="urn:microsoft.com/office/officeart/2005/8/layout/cycle5"/>
    <dgm:cxn modelId="{2E19A781-4E3D-413F-A1DE-57B23ED47F2B}" type="presParOf" srcId="{3973B9E6-73D9-4D2F-8CA9-557FA5A211DB}" destId="{1A290F6A-1713-4425-809A-6CF1830C5C72}" srcOrd="11" destOrd="0" presId="urn:microsoft.com/office/officeart/2005/8/layout/cycle5"/>
    <dgm:cxn modelId="{A0A8634F-8ABC-4375-AF8A-9BCE7A8F56EC}" type="presParOf" srcId="{3973B9E6-73D9-4D2F-8CA9-557FA5A211DB}" destId="{E2C20F6E-F011-46DD-A8D5-27078AE639F4}" srcOrd="12" destOrd="0" presId="urn:microsoft.com/office/officeart/2005/8/layout/cycle5"/>
    <dgm:cxn modelId="{4D5A6329-7746-49D9-95AD-3813958696A5}" type="presParOf" srcId="{3973B9E6-73D9-4D2F-8CA9-557FA5A211DB}" destId="{5B27DC5B-C2B8-4476-9DBC-518DCAD0EBAE}" srcOrd="13" destOrd="0" presId="urn:microsoft.com/office/officeart/2005/8/layout/cycle5"/>
    <dgm:cxn modelId="{BAC924A4-14F6-4B4A-A583-D2BDDB6F2CBC}" type="presParOf" srcId="{3973B9E6-73D9-4D2F-8CA9-557FA5A211DB}" destId="{D70BE1A2-559B-4755-99F5-4A5E72AB064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63FB2-EF98-4468-982C-04B3B48CCE0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06D0F-BA35-4A76-AEFF-0CD03431962E}" type="pres">
      <dgm:prSet presAssocID="{E2E63FB2-EF98-4468-982C-04B3B48CCE06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1EA55-7CF2-49C1-B113-AAFAA0795CEF}" type="presOf" srcId="{E2E63FB2-EF98-4468-982C-04B3B48CCE06}" destId="{C9206D0F-BA35-4A76-AEFF-0CD03431962E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93AD5-7598-4392-BD6F-96FC17D548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B8644-5997-475D-B761-9E434793C823}">
      <dgm:prSet phldrT="[Text]" custT="1"/>
      <dgm:spPr/>
      <dgm:t>
        <a:bodyPr/>
        <a:lstStyle/>
        <a:p>
          <a:r>
            <a:rPr lang="en-US" sz="1800" dirty="0" smtClean="0"/>
            <a:t>Industrial</a:t>
          </a:r>
          <a:r>
            <a:rPr lang="en-US" sz="5400" dirty="0" smtClean="0"/>
            <a:t> </a:t>
          </a:r>
          <a:r>
            <a:rPr lang="en-US" sz="1800" dirty="0" smtClean="0"/>
            <a:t>wastes</a:t>
          </a:r>
          <a:endParaRPr lang="en-US" sz="4800" dirty="0"/>
        </a:p>
      </dgm:t>
    </dgm:pt>
    <dgm:pt modelId="{AF70ED8F-7F84-4CD9-8BF3-F0FAA559ED92}" type="parTrans" cxnId="{45A9E55F-3F96-44E2-96BE-9D3CCCAB9441}">
      <dgm:prSet/>
      <dgm:spPr/>
      <dgm:t>
        <a:bodyPr/>
        <a:lstStyle/>
        <a:p>
          <a:endParaRPr lang="en-US"/>
        </a:p>
      </dgm:t>
    </dgm:pt>
    <dgm:pt modelId="{262B3F73-21AB-4809-957B-5A22E8315BCD}" type="sibTrans" cxnId="{45A9E55F-3F96-44E2-96BE-9D3CCCAB9441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560BACF-50F2-4D71-A991-0B97342A64FF}">
      <dgm:prSet phldrT="[Text]" custT="1"/>
      <dgm:spPr/>
      <dgm:t>
        <a:bodyPr/>
        <a:lstStyle/>
        <a:p>
          <a:r>
            <a:rPr lang="en-US" sz="2800" dirty="0" smtClean="0"/>
            <a:t>fertilizer</a:t>
          </a:r>
          <a:endParaRPr lang="en-US" sz="2800" dirty="0"/>
        </a:p>
      </dgm:t>
    </dgm:pt>
    <dgm:pt modelId="{1B99CB05-70BD-4F26-B0A3-E4F591A7091F}" type="parTrans" cxnId="{79ECD679-851A-4751-A4C4-35440EB5AA62}">
      <dgm:prSet/>
      <dgm:spPr/>
      <dgm:t>
        <a:bodyPr/>
        <a:lstStyle/>
        <a:p>
          <a:endParaRPr lang="en-US"/>
        </a:p>
      </dgm:t>
    </dgm:pt>
    <dgm:pt modelId="{AD05123A-D24B-4DD5-8611-33A82528744E}" type="sibTrans" cxnId="{79ECD679-851A-4751-A4C4-35440EB5AA6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0865119-8AE2-44FE-9592-3EF8B582745E}">
      <dgm:prSet phldrT="[Text]" custT="1"/>
      <dgm:spPr/>
      <dgm:t>
        <a:bodyPr/>
        <a:lstStyle/>
        <a:p>
          <a:r>
            <a:rPr lang="en-US" sz="2400" dirty="0" smtClean="0"/>
            <a:t>pesticides</a:t>
          </a:r>
          <a:endParaRPr lang="en-US" sz="2500" dirty="0"/>
        </a:p>
      </dgm:t>
    </dgm:pt>
    <dgm:pt modelId="{C920398E-DF77-440A-9CFA-024C085381E6}" type="parTrans" cxnId="{8FBB856F-4CE4-41C8-AAAE-10595443218E}">
      <dgm:prSet/>
      <dgm:spPr/>
      <dgm:t>
        <a:bodyPr/>
        <a:lstStyle/>
        <a:p>
          <a:endParaRPr lang="en-US"/>
        </a:p>
      </dgm:t>
    </dgm:pt>
    <dgm:pt modelId="{AD83F99A-2E94-4FCB-8037-4BED89461592}" type="sibTrans" cxnId="{8FBB856F-4CE4-41C8-AAAE-10595443218E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67E86D57-201A-4206-B0D2-276C34181B23}">
      <dgm:prSet phldrT="[Text]" custT="1"/>
      <dgm:spPr/>
      <dgm:t>
        <a:bodyPr/>
        <a:lstStyle/>
        <a:p>
          <a:r>
            <a:rPr lang="en-US" sz="2800" dirty="0" smtClean="0"/>
            <a:t>Household </a:t>
          </a:r>
        </a:p>
        <a:p>
          <a:r>
            <a:rPr lang="en-US" sz="2800" dirty="0" smtClean="0"/>
            <a:t>wastes</a:t>
          </a:r>
          <a:endParaRPr lang="en-US" sz="2800" dirty="0"/>
        </a:p>
      </dgm:t>
    </dgm:pt>
    <dgm:pt modelId="{AF0326BF-941C-4E08-8EAE-96CF9E1D98A0}" type="parTrans" cxnId="{53D6DAFB-4F5E-4F17-8653-4C6497194624}">
      <dgm:prSet/>
      <dgm:spPr/>
      <dgm:t>
        <a:bodyPr/>
        <a:lstStyle/>
        <a:p>
          <a:endParaRPr lang="en-US"/>
        </a:p>
      </dgm:t>
    </dgm:pt>
    <dgm:pt modelId="{996B4F59-EF5C-4DBB-87C5-4BD16FF7CB57}" type="sibTrans" cxnId="{53D6DAFB-4F5E-4F17-8653-4C6497194624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2D25140D-DBDC-4218-949F-15A6833B9981}" type="pres">
      <dgm:prSet presAssocID="{F8F93AD5-7598-4392-BD6F-96FC17D548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EBCAF9-7FF9-4E14-960B-FF4EEE6055E4}" type="pres">
      <dgm:prSet presAssocID="{A3DB8644-5997-475D-B761-9E434793C823}" presName="node" presStyleLbl="node1" presStyleIdx="0" presStyleCnt="4" custScaleX="98414" custScaleY="91066" custRadScaleRad="79640" custRadScaleInc="-14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59B76-76BF-49AD-96AD-4564D21DB44C}" type="pres">
      <dgm:prSet presAssocID="{262B3F73-21AB-4809-957B-5A22E8315BCD}" presName="sibTrans" presStyleLbl="sibTrans2D1" presStyleIdx="0" presStyleCnt="4" custScaleX="127295" custLinFactNeighborX="5435" custLinFactNeighborY="-33788"/>
      <dgm:spPr/>
      <dgm:t>
        <a:bodyPr/>
        <a:lstStyle/>
        <a:p>
          <a:endParaRPr lang="en-US"/>
        </a:p>
      </dgm:t>
    </dgm:pt>
    <dgm:pt modelId="{77776A04-4910-48BE-A295-865D71D523EE}" type="pres">
      <dgm:prSet presAssocID="{262B3F73-21AB-4809-957B-5A22E8315BC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ACF0DC3-2444-4548-8AED-92B2A7C59088}" type="pres">
      <dgm:prSet presAssocID="{1560BACF-50F2-4D71-A991-0B97342A64FF}" presName="node" presStyleLbl="node1" presStyleIdx="1" presStyleCnt="4" custRadScaleRad="151044" custRadScaleInc="-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CA93-907C-4D73-BAD7-BDBE036DDD78}" type="pres">
      <dgm:prSet presAssocID="{AD05123A-D24B-4DD5-8611-33A82528744E}" presName="sibTrans" presStyleLbl="sibTrans2D1" presStyleIdx="1" presStyleCnt="4" custLinFactNeighborX="14429" custLinFactNeighborY="24909"/>
      <dgm:spPr/>
      <dgm:t>
        <a:bodyPr/>
        <a:lstStyle/>
        <a:p>
          <a:endParaRPr lang="en-US"/>
        </a:p>
      </dgm:t>
    </dgm:pt>
    <dgm:pt modelId="{1064F750-7367-42F9-8C73-1D0B504136C8}" type="pres">
      <dgm:prSet presAssocID="{AD05123A-D24B-4DD5-8611-33A82528744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FFFBE78-2F7F-4F7A-90CA-9B004834E7DE}" type="pres">
      <dgm:prSet presAssocID="{50865119-8AE2-44FE-9592-3EF8B582745E}" presName="node" presStyleLbl="node1" presStyleIdx="2" presStyleCnt="4" custRadScaleRad="100760" custRadScaleInc="14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0C1CB-E028-460E-BF85-9A3DAA2ACA27}" type="pres">
      <dgm:prSet presAssocID="{AD83F99A-2E94-4FCB-8037-4BED89461592}" presName="sibTrans" presStyleLbl="sibTrans2D1" presStyleIdx="2" presStyleCnt="4" custScaleX="149880" custScaleY="117545" custLinFactNeighborX="-31763" custLinFactNeighborY="47281"/>
      <dgm:spPr/>
      <dgm:t>
        <a:bodyPr/>
        <a:lstStyle/>
        <a:p>
          <a:endParaRPr lang="en-US"/>
        </a:p>
      </dgm:t>
    </dgm:pt>
    <dgm:pt modelId="{6C45605F-D03B-438A-88C6-D3DFC4EA4FDA}" type="pres">
      <dgm:prSet presAssocID="{AD83F99A-2E94-4FCB-8037-4BED8946159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6B9018D-5BC9-4C2A-B99C-0B7F8076F293}" type="pres">
      <dgm:prSet presAssocID="{67E86D57-201A-4206-B0D2-276C34181B23}" presName="node" presStyleLbl="node1" presStyleIdx="3" presStyleCnt="4" custRadScaleRad="145372" custRadScaleInc="1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76D2F-3888-4D03-A2E6-BDC54CC5FBEA}" type="pres">
      <dgm:prSet presAssocID="{996B4F59-EF5C-4DBB-87C5-4BD16FF7CB57}" presName="sibTrans" presStyleLbl="sibTrans2D1" presStyleIdx="3" presStyleCnt="4" custScaleX="156011" custLinFactNeighborX="4911" custLinFactNeighborY="-35104"/>
      <dgm:spPr/>
      <dgm:t>
        <a:bodyPr/>
        <a:lstStyle/>
        <a:p>
          <a:endParaRPr lang="en-US"/>
        </a:p>
      </dgm:t>
    </dgm:pt>
    <dgm:pt modelId="{87D3BF62-9E97-4012-894C-346345E9E48D}" type="pres">
      <dgm:prSet presAssocID="{996B4F59-EF5C-4DBB-87C5-4BD16FF7CB5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C35B5F3-D38C-4AC6-958A-43C23AEAAE88}" type="presOf" srcId="{1560BACF-50F2-4D71-A991-0B97342A64FF}" destId="{9ACF0DC3-2444-4548-8AED-92B2A7C59088}" srcOrd="0" destOrd="0" presId="urn:microsoft.com/office/officeart/2005/8/layout/cycle2"/>
    <dgm:cxn modelId="{53D6DAFB-4F5E-4F17-8653-4C6497194624}" srcId="{F8F93AD5-7598-4392-BD6F-96FC17D5486C}" destId="{67E86D57-201A-4206-B0D2-276C34181B23}" srcOrd="3" destOrd="0" parTransId="{AF0326BF-941C-4E08-8EAE-96CF9E1D98A0}" sibTransId="{996B4F59-EF5C-4DBB-87C5-4BD16FF7CB57}"/>
    <dgm:cxn modelId="{3A1F44B7-E61A-47D5-95EF-F85560AA2C0F}" type="presOf" srcId="{AD05123A-D24B-4DD5-8611-33A82528744E}" destId="{1064F750-7367-42F9-8C73-1D0B504136C8}" srcOrd="1" destOrd="0" presId="urn:microsoft.com/office/officeart/2005/8/layout/cycle2"/>
    <dgm:cxn modelId="{8FBB856F-4CE4-41C8-AAAE-10595443218E}" srcId="{F8F93AD5-7598-4392-BD6F-96FC17D5486C}" destId="{50865119-8AE2-44FE-9592-3EF8B582745E}" srcOrd="2" destOrd="0" parTransId="{C920398E-DF77-440A-9CFA-024C085381E6}" sibTransId="{AD83F99A-2E94-4FCB-8037-4BED89461592}"/>
    <dgm:cxn modelId="{4EB80780-3D94-4DF3-A11F-313840DBE6F9}" type="presOf" srcId="{AD83F99A-2E94-4FCB-8037-4BED89461592}" destId="{6C45605F-D03B-438A-88C6-D3DFC4EA4FDA}" srcOrd="1" destOrd="0" presId="urn:microsoft.com/office/officeart/2005/8/layout/cycle2"/>
    <dgm:cxn modelId="{79ECD679-851A-4751-A4C4-35440EB5AA62}" srcId="{F8F93AD5-7598-4392-BD6F-96FC17D5486C}" destId="{1560BACF-50F2-4D71-A991-0B97342A64FF}" srcOrd="1" destOrd="0" parTransId="{1B99CB05-70BD-4F26-B0A3-E4F591A7091F}" sibTransId="{AD05123A-D24B-4DD5-8611-33A82528744E}"/>
    <dgm:cxn modelId="{7ECEFC3A-D16D-4D43-9312-E1E6E4FF07BA}" type="presOf" srcId="{A3DB8644-5997-475D-B761-9E434793C823}" destId="{23EBCAF9-7FF9-4E14-960B-FF4EEE6055E4}" srcOrd="0" destOrd="0" presId="urn:microsoft.com/office/officeart/2005/8/layout/cycle2"/>
    <dgm:cxn modelId="{04FACFC3-4AEA-4E22-8DF3-ED28C01EC58A}" type="presOf" srcId="{262B3F73-21AB-4809-957B-5A22E8315BCD}" destId="{E6F59B76-76BF-49AD-96AD-4564D21DB44C}" srcOrd="0" destOrd="0" presId="urn:microsoft.com/office/officeart/2005/8/layout/cycle2"/>
    <dgm:cxn modelId="{45A9E55F-3F96-44E2-96BE-9D3CCCAB9441}" srcId="{F8F93AD5-7598-4392-BD6F-96FC17D5486C}" destId="{A3DB8644-5997-475D-B761-9E434793C823}" srcOrd="0" destOrd="0" parTransId="{AF70ED8F-7F84-4CD9-8BF3-F0FAA559ED92}" sibTransId="{262B3F73-21AB-4809-957B-5A22E8315BCD}"/>
    <dgm:cxn modelId="{2AF3197B-5CF7-410B-94C0-92A584CF8BE6}" type="presOf" srcId="{996B4F59-EF5C-4DBB-87C5-4BD16FF7CB57}" destId="{5EA76D2F-3888-4D03-A2E6-BDC54CC5FBEA}" srcOrd="0" destOrd="0" presId="urn:microsoft.com/office/officeart/2005/8/layout/cycle2"/>
    <dgm:cxn modelId="{577D0941-8DFC-4AD6-A4A7-65A8DEEEC3A8}" type="presOf" srcId="{F8F93AD5-7598-4392-BD6F-96FC17D5486C}" destId="{2D25140D-DBDC-4218-949F-15A6833B9981}" srcOrd="0" destOrd="0" presId="urn:microsoft.com/office/officeart/2005/8/layout/cycle2"/>
    <dgm:cxn modelId="{B2611298-78B0-4C08-8168-985AF6D00D48}" type="presOf" srcId="{AD83F99A-2E94-4FCB-8037-4BED89461592}" destId="{C930C1CB-E028-460E-BF85-9A3DAA2ACA27}" srcOrd="0" destOrd="0" presId="urn:microsoft.com/office/officeart/2005/8/layout/cycle2"/>
    <dgm:cxn modelId="{4C0D2D1C-3AE7-47EA-9AFE-DB73ACA220F8}" type="presOf" srcId="{50865119-8AE2-44FE-9592-3EF8B582745E}" destId="{2FFFBE78-2F7F-4F7A-90CA-9B004834E7DE}" srcOrd="0" destOrd="0" presId="urn:microsoft.com/office/officeart/2005/8/layout/cycle2"/>
    <dgm:cxn modelId="{BA8303E0-493E-4B70-BC0E-E356578BD7EC}" type="presOf" srcId="{262B3F73-21AB-4809-957B-5A22E8315BCD}" destId="{77776A04-4910-48BE-A295-865D71D523EE}" srcOrd="1" destOrd="0" presId="urn:microsoft.com/office/officeart/2005/8/layout/cycle2"/>
    <dgm:cxn modelId="{0F0A159B-22B6-4263-8D0D-ED05638DBDE0}" type="presOf" srcId="{67E86D57-201A-4206-B0D2-276C34181B23}" destId="{76B9018D-5BC9-4C2A-B99C-0B7F8076F293}" srcOrd="0" destOrd="0" presId="urn:microsoft.com/office/officeart/2005/8/layout/cycle2"/>
    <dgm:cxn modelId="{5F4523F5-C3C7-456C-AF32-6DFB9C5735C1}" type="presOf" srcId="{996B4F59-EF5C-4DBB-87C5-4BD16FF7CB57}" destId="{87D3BF62-9E97-4012-894C-346345E9E48D}" srcOrd="1" destOrd="0" presId="urn:microsoft.com/office/officeart/2005/8/layout/cycle2"/>
    <dgm:cxn modelId="{2CBB146D-BC21-4E01-A925-FF7C2891830F}" type="presOf" srcId="{AD05123A-D24B-4DD5-8611-33A82528744E}" destId="{5AFDCA93-907C-4D73-BAD7-BDBE036DDD78}" srcOrd="0" destOrd="0" presId="urn:microsoft.com/office/officeart/2005/8/layout/cycle2"/>
    <dgm:cxn modelId="{6458AA11-F7BC-4D58-BB29-3034755A0450}" type="presParOf" srcId="{2D25140D-DBDC-4218-949F-15A6833B9981}" destId="{23EBCAF9-7FF9-4E14-960B-FF4EEE6055E4}" srcOrd="0" destOrd="0" presId="urn:microsoft.com/office/officeart/2005/8/layout/cycle2"/>
    <dgm:cxn modelId="{E632C30C-202F-447C-B73D-F64CEC4CEAB7}" type="presParOf" srcId="{2D25140D-DBDC-4218-949F-15A6833B9981}" destId="{E6F59B76-76BF-49AD-96AD-4564D21DB44C}" srcOrd="1" destOrd="0" presId="urn:microsoft.com/office/officeart/2005/8/layout/cycle2"/>
    <dgm:cxn modelId="{538A80DB-4E3E-4F74-9971-8F8039B344BA}" type="presParOf" srcId="{E6F59B76-76BF-49AD-96AD-4564D21DB44C}" destId="{77776A04-4910-48BE-A295-865D71D523EE}" srcOrd="0" destOrd="0" presId="urn:microsoft.com/office/officeart/2005/8/layout/cycle2"/>
    <dgm:cxn modelId="{447B9486-A360-436D-90A2-8BAB6F3EB87E}" type="presParOf" srcId="{2D25140D-DBDC-4218-949F-15A6833B9981}" destId="{9ACF0DC3-2444-4548-8AED-92B2A7C59088}" srcOrd="2" destOrd="0" presId="urn:microsoft.com/office/officeart/2005/8/layout/cycle2"/>
    <dgm:cxn modelId="{1ED93AB6-CFC0-49BB-9672-2892D5159C51}" type="presParOf" srcId="{2D25140D-DBDC-4218-949F-15A6833B9981}" destId="{5AFDCA93-907C-4D73-BAD7-BDBE036DDD78}" srcOrd="3" destOrd="0" presId="urn:microsoft.com/office/officeart/2005/8/layout/cycle2"/>
    <dgm:cxn modelId="{B9710520-01DE-4402-A857-44F2EF614E2E}" type="presParOf" srcId="{5AFDCA93-907C-4D73-BAD7-BDBE036DDD78}" destId="{1064F750-7367-42F9-8C73-1D0B504136C8}" srcOrd="0" destOrd="0" presId="urn:microsoft.com/office/officeart/2005/8/layout/cycle2"/>
    <dgm:cxn modelId="{7DC928DF-B911-4FC8-8C0B-4CC430C06601}" type="presParOf" srcId="{2D25140D-DBDC-4218-949F-15A6833B9981}" destId="{2FFFBE78-2F7F-4F7A-90CA-9B004834E7DE}" srcOrd="4" destOrd="0" presId="urn:microsoft.com/office/officeart/2005/8/layout/cycle2"/>
    <dgm:cxn modelId="{48651AAB-8FC6-4C49-BAC1-2CBFAEFE4D3E}" type="presParOf" srcId="{2D25140D-DBDC-4218-949F-15A6833B9981}" destId="{C930C1CB-E028-460E-BF85-9A3DAA2ACA27}" srcOrd="5" destOrd="0" presId="urn:microsoft.com/office/officeart/2005/8/layout/cycle2"/>
    <dgm:cxn modelId="{AAF6A338-EF01-4BE1-8915-4BF24194C796}" type="presParOf" srcId="{C930C1CB-E028-460E-BF85-9A3DAA2ACA27}" destId="{6C45605F-D03B-438A-88C6-D3DFC4EA4FDA}" srcOrd="0" destOrd="0" presId="urn:microsoft.com/office/officeart/2005/8/layout/cycle2"/>
    <dgm:cxn modelId="{9B4FB2D1-04ED-496D-9669-2F17DC52DB17}" type="presParOf" srcId="{2D25140D-DBDC-4218-949F-15A6833B9981}" destId="{76B9018D-5BC9-4C2A-B99C-0B7F8076F293}" srcOrd="6" destOrd="0" presId="urn:microsoft.com/office/officeart/2005/8/layout/cycle2"/>
    <dgm:cxn modelId="{19581FA6-8C37-4931-B9B8-24E1307EED44}" type="presParOf" srcId="{2D25140D-DBDC-4218-949F-15A6833B9981}" destId="{5EA76D2F-3888-4D03-A2E6-BDC54CC5FBEA}" srcOrd="7" destOrd="0" presId="urn:microsoft.com/office/officeart/2005/8/layout/cycle2"/>
    <dgm:cxn modelId="{9B1F46BD-E171-4312-94AD-CD4C190D2E38}" type="presParOf" srcId="{5EA76D2F-3888-4D03-A2E6-BDC54CC5FBEA}" destId="{87D3BF62-9E97-4012-894C-346345E9E4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966D-D7D9-447C-AE89-884FEC25C066}">
      <dsp:nvSpPr>
        <dsp:cNvPr id="0" name=""/>
        <dsp:cNvSpPr/>
      </dsp:nvSpPr>
      <dsp:spPr>
        <a:xfrm>
          <a:off x="3352797" y="228612"/>
          <a:ext cx="1953257" cy="1269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</a:t>
          </a:r>
          <a:r>
            <a:rPr lang="bn-BD" sz="2400" kern="1200" dirty="0" smtClean="0"/>
            <a:t>arbon-di-oxide</a:t>
          </a:r>
          <a:endParaRPr lang="en-US" sz="2400" kern="1200" dirty="0"/>
        </a:p>
      </dsp:txBody>
      <dsp:txXfrm>
        <a:off x="3414775" y="290590"/>
        <a:ext cx="1829301" cy="1145661"/>
      </dsp:txXfrm>
    </dsp:sp>
    <dsp:sp modelId="{279C2246-570E-437D-A01F-B15D4DB8BC67}">
      <dsp:nvSpPr>
        <dsp:cNvPr id="0" name=""/>
        <dsp:cNvSpPr/>
      </dsp:nvSpPr>
      <dsp:spPr>
        <a:xfrm>
          <a:off x="2710194" y="1072919"/>
          <a:ext cx="5069176" cy="5069176"/>
        </a:xfrm>
        <a:custGeom>
          <a:avLst/>
          <a:gdLst/>
          <a:ahLst/>
          <a:cxnLst/>
          <a:rect l="0" t="0" r="0" b="0"/>
          <a:pathLst>
            <a:path>
              <a:moveTo>
                <a:pt x="3011029" y="45182"/>
              </a:moveTo>
              <a:arcTo wR="2534588" hR="2534588" stAng="16850081" swAng="1788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84033-6E51-4CD1-9C45-817EBA75CD91}">
      <dsp:nvSpPr>
        <dsp:cNvPr id="0" name=""/>
        <dsp:cNvSpPr/>
      </dsp:nvSpPr>
      <dsp:spPr>
        <a:xfrm>
          <a:off x="6400789" y="1981198"/>
          <a:ext cx="1953257" cy="1269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/>
            <a:t>petrolium</a:t>
          </a:r>
          <a:endParaRPr lang="en-US" sz="2400" b="1" kern="1200" dirty="0"/>
        </a:p>
      </dsp:txBody>
      <dsp:txXfrm>
        <a:off x="6462767" y="2043176"/>
        <a:ext cx="1829301" cy="1145661"/>
      </dsp:txXfrm>
    </dsp:sp>
    <dsp:sp modelId="{8362E513-C9B0-4C42-BAC7-81CBE662F971}">
      <dsp:nvSpPr>
        <dsp:cNvPr id="0" name=""/>
        <dsp:cNvSpPr/>
      </dsp:nvSpPr>
      <dsp:spPr>
        <a:xfrm>
          <a:off x="2941502" y="-901899"/>
          <a:ext cx="5069176" cy="5069176"/>
        </a:xfrm>
        <a:custGeom>
          <a:avLst/>
          <a:gdLst/>
          <a:ahLst/>
          <a:cxnLst/>
          <a:rect l="0" t="0" r="0" b="0"/>
          <a:pathLst>
            <a:path>
              <a:moveTo>
                <a:pt x="4254814" y="4396028"/>
              </a:moveTo>
              <a:arcTo wR="2534588" hR="2534588" stAng="2835470" swAng="14088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EF305-C7B9-4D05-98C5-B4DCE95F2C74}">
      <dsp:nvSpPr>
        <dsp:cNvPr id="0" name=""/>
        <dsp:cNvSpPr/>
      </dsp:nvSpPr>
      <dsp:spPr>
        <a:xfrm>
          <a:off x="4419605" y="4114809"/>
          <a:ext cx="1953257" cy="1269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</a:t>
          </a:r>
          <a:r>
            <a:rPr lang="bn-BD" sz="2400" kern="1200" dirty="0" smtClean="0"/>
            <a:t>reenhouse gas</a:t>
          </a:r>
          <a:endParaRPr lang="en-US" sz="2400" kern="1200" dirty="0"/>
        </a:p>
      </dsp:txBody>
      <dsp:txXfrm>
        <a:off x="4481583" y="4176787"/>
        <a:ext cx="1829301" cy="1145661"/>
      </dsp:txXfrm>
    </dsp:sp>
    <dsp:sp modelId="{605B37CB-E204-42FB-86B3-AEF6EE534CA6}">
      <dsp:nvSpPr>
        <dsp:cNvPr id="0" name=""/>
        <dsp:cNvSpPr/>
      </dsp:nvSpPr>
      <dsp:spPr>
        <a:xfrm>
          <a:off x="343980" y="520249"/>
          <a:ext cx="5069176" cy="5069176"/>
        </a:xfrm>
        <a:custGeom>
          <a:avLst/>
          <a:gdLst/>
          <a:ahLst/>
          <a:cxnLst/>
          <a:rect l="0" t="0" r="0" b="0"/>
          <a:pathLst>
            <a:path>
              <a:moveTo>
                <a:pt x="3943908" y="4641232"/>
              </a:moveTo>
              <a:arcTo wR="2534588" hR="2534588" stAng="3373077" swAng="6641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FC44D-94CF-4869-89E9-2979407ADBE3}">
      <dsp:nvSpPr>
        <dsp:cNvPr id="0" name=""/>
        <dsp:cNvSpPr/>
      </dsp:nvSpPr>
      <dsp:spPr>
        <a:xfrm>
          <a:off x="1752597" y="4267211"/>
          <a:ext cx="1953257" cy="1269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</a:t>
          </a:r>
          <a:r>
            <a:rPr lang="bn-BD" sz="2400" kern="1200" dirty="0" smtClean="0"/>
            <a:t>rick kilns</a:t>
          </a:r>
          <a:endParaRPr lang="en-US" sz="2400" kern="1200" dirty="0"/>
        </a:p>
      </dsp:txBody>
      <dsp:txXfrm>
        <a:off x="1814575" y="4329189"/>
        <a:ext cx="1829301" cy="1145661"/>
      </dsp:txXfrm>
    </dsp:sp>
    <dsp:sp modelId="{1A290F6A-1713-4425-809A-6CF1830C5C72}">
      <dsp:nvSpPr>
        <dsp:cNvPr id="0" name=""/>
        <dsp:cNvSpPr/>
      </dsp:nvSpPr>
      <dsp:spPr>
        <a:xfrm>
          <a:off x="585378" y="-646524"/>
          <a:ext cx="5069176" cy="5069176"/>
        </a:xfrm>
        <a:custGeom>
          <a:avLst/>
          <a:gdLst/>
          <a:ahLst/>
          <a:cxnLst/>
          <a:rect l="0" t="0" r="0" b="0"/>
          <a:pathLst>
            <a:path>
              <a:moveTo>
                <a:pt x="1340256" y="4770143"/>
              </a:moveTo>
              <a:arcTo wR="2534588" hR="2534588" stAng="7086785" swAng="14801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20F6E-F011-46DD-A8D5-27078AE639F4}">
      <dsp:nvSpPr>
        <dsp:cNvPr id="0" name=""/>
        <dsp:cNvSpPr/>
      </dsp:nvSpPr>
      <dsp:spPr>
        <a:xfrm>
          <a:off x="11" y="1857828"/>
          <a:ext cx="1953257" cy="1269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</a:t>
          </a:r>
          <a:r>
            <a:rPr lang="bn-BD" sz="2400" kern="1200" dirty="0" smtClean="0"/>
            <a:t>ndustrial and vehicles gas</a:t>
          </a:r>
          <a:endParaRPr lang="en-US" sz="2400" kern="1200" dirty="0"/>
        </a:p>
      </dsp:txBody>
      <dsp:txXfrm>
        <a:off x="61989" y="1919806"/>
        <a:ext cx="1829301" cy="1145661"/>
      </dsp:txXfrm>
    </dsp:sp>
    <dsp:sp modelId="{D70BE1A2-559B-4755-99F5-4A5E72AB0641}">
      <dsp:nvSpPr>
        <dsp:cNvPr id="0" name=""/>
        <dsp:cNvSpPr/>
      </dsp:nvSpPr>
      <dsp:spPr>
        <a:xfrm>
          <a:off x="478021" y="1063775"/>
          <a:ext cx="5069176" cy="5069176"/>
        </a:xfrm>
        <a:custGeom>
          <a:avLst/>
          <a:gdLst/>
          <a:ahLst/>
          <a:cxnLst/>
          <a:rect l="0" t="0" r="0" b="0"/>
          <a:pathLst>
            <a:path>
              <a:moveTo>
                <a:pt x="1038939" y="488329"/>
              </a:moveTo>
              <a:arcTo wR="2534588" hR="2534588" stAng="14030174" swAng="2004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CAF9-7FF9-4E14-960B-FF4EEE6055E4}">
      <dsp:nvSpPr>
        <dsp:cNvPr id="0" name=""/>
        <dsp:cNvSpPr/>
      </dsp:nvSpPr>
      <dsp:spPr>
        <a:xfrm>
          <a:off x="3200406" y="553454"/>
          <a:ext cx="2040954" cy="1888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Industrial</a:t>
          </a:r>
          <a:r>
            <a:rPr lang="en-US" sz="5400" kern="1200" dirty="0" smtClean="0"/>
            <a:t> </a:t>
          </a:r>
          <a:r>
            <a:rPr lang="en-US" sz="1800" kern="1200" dirty="0" smtClean="0"/>
            <a:t>wastes</a:t>
          </a:r>
          <a:endParaRPr lang="en-US" sz="4800" kern="1200" dirty="0"/>
        </a:p>
      </dsp:txBody>
      <dsp:txXfrm>
        <a:off x="3499297" y="830028"/>
        <a:ext cx="1443172" cy="1335420"/>
      </dsp:txXfrm>
    </dsp:sp>
    <dsp:sp modelId="{E6F59B76-76BF-49AD-96AD-4564D21DB44C}">
      <dsp:nvSpPr>
        <dsp:cNvPr id="0" name=""/>
        <dsp:cNvSpPr/>
      </dsp:nvSpPr>
      <dsp:spPr>
        <a:xfrm rot="1571744">
          <a:off x="5360511" y="1757858"/>
          <a:ext cx="1270830" cy="69992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371294" y="1851496"/>
        <a:ext cx="1060853" cy="419954"/>
      </dsp:txXfrm>
    </dsp:sp>
    <dsp:sp modelId="{9ACF0DC3-2444-4548-8AED-92B2A7C59088}">
      <dsp:nvSpPr>
        <dsp:cNvPr id="0" name=""/>
        <dsp:cNvSpPr/>
      </dsp:nvSpPr>
      <dsp:spPr>
        <a:xfrm>
          <a:off x="6705610" y="2193356"/>
          <a:ext cx="2073845" cy="2073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fertilizer</a:t>
          </a:r>
          <a:endParaRPr lang="en-US" sz="2800" kern="1200" dirty="0"/>
        </a:p>
      </dsp:txBody>
      <dsp:txXfrm>
        <a:off x="7009318" y="2497064"/>
        <a:ext cx="1466429" cy="1466429"/>
      </dsp:txXfrm>
    </dsp:sp>
    <dsp:sp modelId="{5AFDCA93-907C-4D73-BAD7-BDBE036DDD78}">
      <dsp:nvSpPr>
        <dsp:cNvPr id="0" name=""/>
        <dsp:cNvSpPr/>
      </dsp:nvSpPr>
      <dsp:spPr>
        <a:xfrm rot="8899475">
          <a:off x="5576680" y="4142748"/>
          <a:ext cx="1131253" cy="69992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5771018" y="4227602"/>
        <a:ext cx="921276" cy="419954"/>
      </dsp:txXfrm>
    </dsp:sp>
    <dsp:sp modelId="{2FFFBE78-2F7F-4F7A-90CA-9B004834E7DE}">
      <dsp:nvSpPr>
        <dsp:cNvPr id="0" name=""/>
        <dsp:cNvSpPr/>
      </dsp:nvSpPr>
      <dsp:spPr>
        <a:xfrm>
          <a:off x="3124206" y="4403154"/>
          <a:ext cx="2073845" cy="2073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pesticides</a:t>
          </a:r>
          <a:endParaRPr lang="en-US" sz="2500" kern="1200" dirty="0"/>
        </a:p>
      </dsp:txBody>
      <dsp:txXfrm>
        <a:off x="3427914" y="4706862"/>
        <a:ext cx="1466429" cy="1466429"/>
      </dsp:txXfrm>
    </dsp:sp>
    <dsp:sp modelId="{C930C1CB-E028-460E-BF85-9A3DAA2ACA27}">
      <dsp:nvSpPr>
        <dsp:cNvPr id="0" name=""/>
        <dsp:cNvSpPr/>
      </dsp:nvSpPr>
      <dsp:spPr>
        <a:xfrm rot="13033032">
          <a:off x="1795983" y="4258008"/>
          <a:ext cx="1284826" cy="82272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 rot="10800000">
        <a:off x="2017668" y="4497195"/>
        <a:ext cx="1038009" cy="493634"/>
      </dsp:txXfrm>
    </dsp:sp>
    <dsp:sp modelId="{76B9018D-5BC9-4C2A-B99C-0B7F8076F293}">
      <dsp:nvSpPr>
        <dsp:cNvPr id="0" name=""/>
        <dsp:cNvSpPr/>
      </dsp:nvSpPr>
      <dsp:spPr>
        <a:xfrm>
          <a:off x="184667" y="2170531"/>
          <a:ext cx="2073845" cy="2073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Household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wastes</a:t>
          </a:r>
          <a:endParaRPr lang="en-US" sz="2800" kern="1200" dirty="0"/>
        </a:p>
      </dsp:txBody>
      <dsp:txXfrm>
        <a:off x="488375" y="2474239"/>
        <a:ext cx="1466429" cy="1466429"/>
      </dsp:txXfrm>
    </dsp:sp>
    <dsp:sp modelId="{5EA76D2F-3888-4D03-A2E6-BDC54CC5FBEA}">
      <dsp:nvSpPr>
        <dsp:cNvPr id="0" name=""/>
        <dsp:cNvSpPr/>
      </dsp:nvSpPr>
      <dsp:spPr>
        <a:xfrm rot="19818909">
          <a:off x="2170479" y="1758328"/>
          <a:ext cx="1170299" cy="69992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84257" y="1950305"/>
        <a:ext cx="960322" cy="41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8313-088A-4F9D-A942-E60F144CDB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9A29-B266-4A8F-BA02-62A16428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9A29-B266-4A8F-BA02-62A164280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9A29-B266-4A8F-BA02-62A164280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9A29-B266-4A8F-BA02-62A164280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9A29-B266-4A8F-BA02-62A164280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8CF46A-2233-4401-B8B4-766C387CC3E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8EC806-0995-4B9F-9F58-1C2767634F3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3629"/>
            <a:ext cx="953874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00" y="4648200"/>
            <a:ext cx="89153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WELCOME</a:t>
            </a:r>
            <a:endParaRPr lang="en-US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013900" y="2972565"/>
            <a:ext cx="1338243" cy="484632"/>
          </a:xfrm>
          <a:prstGeom prst="rightArrow">
            <a:avLst>
              <a:gd name="adj1" fmla="val 785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0" y="266542"/>
            <a:ext cx="2447570" cy="189086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862939" y="50377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2142" y="2203888"/>
            <a:ext cx="3487057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Waste</a:t>
            </a:r>
            <a:r>
              <a:rPr lang="en-US" sz="4000" dirty="0" smtClean="0"/>
              <a:t>=</a:t>
            </a:r>
            <a:r>
              <a:rPr lang="en-US" sz="4000" dirty="0" err="1" smtClean="0"/>
              <a:t>poison,harmful</a:t>
            </a:r>
            <a:r>
              <a:rPr lang="en-US" sz="4000" dirty="0" smtClean="0"/>
              <a:t> things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665284" y="566163"/>
            <a:ext cx="1435608" cy="94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" y="2203887"/>
            <a:ext cx="3573591" cy="19145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" y="4285504"/>
            <a:ext cx="4724399" cy="212998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437280" y="428277"/>
            <a:ext cx="4401920" cy="9144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P0llution=Something Unhealthy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877633" y="4240220"/>
            <a:ext cx="2997853" cy="1859959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Suffer=Trouble</a:t>
            </a:r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5352143" y="2203887"/>
            <a:ext cx="3523343" cy="1914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Air </a:t>
            </a:r>
            <a:r>
              <a:rPr lang="bn-BD" sz="7200" dirty="0" smtClean="0">
                <a:solidFill>
                  <a:srgbClr val="FF0000"/>
                </a:solidFill>
              </a:rPr>
              <a:t>Pollution</a:t>
            </a:r>
            <a:endParaRPr lang="en-US" sz="7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757194"/>
              </p:ext>
            </p:extLst>
          </p:nvPr>
        </p:nvGraphicFramePr>
        <p:xfrm>
          <a:off x="228600" y="9144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514600" y="2743200"/>
            <a:ext cx="3352799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Air pollution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8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water pollution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2063256"/>
              </p:ext>
            </p:extLst>
          </p:nvPr>
        </p:nvGraphicFramePr>
        <p:xfrm>
          <a:off x="304800" y="-228600"/>
          <a:ext cx="11963400" cy="675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083574"/>
              </p:ext>
            </p:extLst>
          </p:nvPr>
        </p:nvGraphicFramePr>
        <p:xfrm>
          <a:off x="152400" y="3810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Oval 12"/>
          <p:cNvSpPr/>
          <p:nvPr/>
        </p:nvSpPr>
        <p:spPr>
          <a:xfrm>
            <a:off x="2590800" y="2852057"/>
            <a:ext cx="3810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Water</a:t>
            </a:r>
            <a:r>
              <a:rPr lang="en-US" dirty="0" smtClean="0"/>
              <a:t> </a:t>
            </a:r>
            <a:r>
              <a:rPr lang="en-US" sz="3200" dirty="0" smtClean="0"/>
              <a:t>Pollution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427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9527"/>
            <a:ext cx="89154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accent3">
                    <a:lumMod val="50000"/>
                  </a:schemeClr>
                </a:solidFill>
              </a:rPr>
              <a:t>Write the causes of air pollution in group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73200" y="228600"/>
            <a:ext cx="6553200" cy="14478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22522"/>
            <a:ext cx="4876800" cy="25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43200"/>
            <a:ext cx="8559800" cy="32932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3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can we protect air pollution?</a:t>
            </a:r>
          </a:p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can we protect water pollution?</a:t>
            </a:r>
          </a:p>
          <a:p>
            <a:r>
              <a:rPr lang="en-US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4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Mention two bad effect of environment pollution? </a:t>
            </a:r>
            <a:endParaRPr lang="en-US" sz="4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15457" y="304800"/>
            <a:ext cx="4724400" cy="2286000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Evaluation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789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429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1235021"/>
            <a:ext cx="7239000" cy="500946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Decribe</a:t>
            </a:r>
            <a:r>
              <a:rPr lang="en-US" sz="5400" dirty="0" smtClean="0"/>
              <a:t> how we can save  our    “</a:t>
            </a:r>
            <a:r>
              <a:rPr lang="en-US" sz="4400" dirty="0" smtClean="0"/>
              <a:t>ENVIRONMENT</a:t>
            </a:r>
            <a:r>
              <a:rPr lang="en-US" sz="4800" dirty="0" smtClean="0"/>
              <a:t>”(10 Sentences)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819728" y="325991"/>
            <a:ext cx="6019800" cy="68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8" name="Down Arrow 7"/>
          <p:cNvSpPr/>
          <p:nvPr/>
        </p:nvSpPr>
        <p:spPr>
          <a:xfrm>
            <a:off x="7616371" y="310316"/>
            <a:ext cx="838200" cy="1868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19200" y="327878"/>
            <a:ext cx="914400" cy="1868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41" y="0"/>
            <a:ext cx="9706282" cy="6858000"/>
          </a:xfr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26670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Thanks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a lot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29894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Thanks a lot of.</a:t>
            </a:r>
            <a:endParaRPr lang="en-US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Introducing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solidFill>
                  <a:srgbClr val="002060"/>
                </a:solidFill>
              </a:rPr>
              <a:t>Md. </a:t>
            </a:r>
            <a:r>
              <a:rPr lang="en-US" sz="3500" b="1" dirty="0" err="1" smtClean="0">
                <a:solidFill>
                  <a:srgbClr val="002060"/>
                </a:solidFill>
              </a:rPr>
              <a:t>Mukul</a:t>
            </a:r>
            <a:r>
              <a:rPr lang="en-US" sz="3500" b="1" dirty="0" smtClean="0">
                <a:solidFill>
                  <a:srgbClr val="002060"/>
                </a:solidFill>
              </a:rPr>
              <a:t> Mia </a:t>
            </a:r>
            <a:r>
              <a:rPr lang="en-US" sz="2400" b="1" dirty="0" err="1" smtClean="0">
                <a:solidFill>
                  <a:srgbClr val="002060"/>
                </a:solidFill>
              </a:rPr>
              <a:t>Asst.teacher</a:t>
            </a:r>
            <a:r>
              <a:rPr lang="en-US" sz="2400" b="1" dirty="0" smtClean="0">
                <a:solidFill>
                  <a:srgbClr val="002060"/>
                </a:solidFill>
              </a:rPr>
              <a:t>(English)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2060"/>
                </a:solidFill>
              </a:rPr>
              <a:t>M.A.Sattar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Adasha</a:t>
            </a:r>
            <a:r>
              <a:rPr lang="en-US" sz="2600" b="1" dirty="0" smtClean="0">
                <a:solidFill>
                  <a:srgbClr val="002060"/>
                </a:solidFill>
              </a:rPr>
              <a:t> High </a:t>
            </a:r>
            <a:r>
              <a:rPr lang="en-US" sz="2600" b="1" dirty="0" err="1" smtClean="0">
                <a:solidFill>
                  <a:srgbClr val="002060"/>
                </a:solidFill>
              </a:rPr>
              <a:t>School.Kurigram</a:t>
            </a:r>
            <a:r>
              <a:rPr lang="en-US" sz="2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rgbClr val="FF0000"/>
                </a:solidFill>
              </a:rPr>
              <a:t>E-mail:mukul1999@hotmail.com.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Class-Ten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Subject-English 1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4000" b="1" dirty="0" smtClean="0">
                <a:solidFill>
                  <a:srgbClr val="002060"/>
                </a:solidFill>
              </a:rPr>
              <a:t> Paper</a:t>
            </a:r>
          </a:p>
          <a:p>
            <a:r>
              <a:rPr lang="en-US" sz="3900" b="1" dirty="0" smtClean="0">
                <a:solidFill>
                  <a:srgbClr val="002060"/>
                </a:solidFill>
              </a:rPr>
              <a:t>Unit-5,  Lesson-2</a:t>
            </a:r>
          </a:p>
          <a:p>
            <a:r>
              <a:rPr lang="en-US" sz="3600" b="1" smtClean="0">
                <a:solidFill>
                  <a:srgbClr val="002060"/>
                </a:solidFill>
              </a:rPr>
              <a:t>Date-19-06-2017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1"/>
            <a:ext cx="213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Pollution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2057401"/>
            <a:ext cx="4537187" cy="3505200"/>
          </a:xfrm>
        </p:spPr>
      </p:pic>
      <p:pic>
        <p:nvPicPr>
          <p:cNvPr id="41" name="Content Placeholder 4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9" y="2057401"/>
            <a:ext cx="4757759" cy="3505200"/>
          </a:xfrm>
        </p:spPr>
      </p:pic>
    </p:spTree>
    <p:extLst>
      <p:ext uri="{BB962C8B-B14F-4D97-AF65-F5344CB8AC3E}">
        <p14:creationId xmlns:p14="http://schemas.microsoft.com/office/powerpoint/2010/main" val="30956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63726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FF0000"/>
                </a:solidFill>
              </a:rPr>
              <a:t>        Pollution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86200" cy="3657600"/>
          </a:xfrm>
        </p:spPr>
      </p:pic>
      <p:pic>
        <p:nvPicPr>
          <p:cNvPr id="34" name="Content Placeholder 3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962400" cy="3886200"/>
          </a:xfrm>
        </p:spPr>
      </p:pic>
    </p:spTree>
    <p:extLst>
      <p:ext uri="{BB962C8B-B14F-4D97-AF65-F5344CB8AC3E}">
        <p14:creationId xmlns:p14="http://schemas.microsoft.com/office/powerpoint/2010/main" val="27029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916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83779"/>
              </p:ext>
            </p:extLst>
          </p:nvPr>
        </p:nvGraphicFramePr>
        <p:xfrm>
          <a:off x="2079171" y="4074886"/>
          <a:ext cx="4598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4598280" imgH="685800" progId="Package">
                  <p:embed/>
                </p:oleObj>
              </mc:Choice>
              <mc:Fallback>
                <p:oleObj name="Packager Shell Object" showAsIcon="1" r:id="rId3" imgW="4598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171" y="4074886"/>
                        <a:ext cx="45989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5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58952"/>
          </a:xfr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Learning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Outcome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i="1" u="sng" dirty="0">
                <a:solidFill>
                  <a:schemeClr val="accent6">
                    <a:lumMod val="75000"/>
                  </a:schemeClr>
                </a:solidFill>
              </a:rPr>
              <a:t>After this lesson </a:t>
            </a:r>
            <a:r>
              <a:rPr lang="en-US" sz="3600" b="1" i="1" u="sng" dirty="0" err="1">
                <a:solidFill>
                  <a:schemeClr val="accent6">
                    <a:lumMod val="75000"/>
                  </a:schemeClr>
                </a:solidFill>
              </a:rPr>
              <a:t>ss</a:t>
            </a:r>
            <a:r>
              <a:rPr lang="en-US" sz="3600" b="1" i="1" u="sng" dirty="0">
                <a:solidFill>
                  <a:schemeClr val="accent6">
                    <a:lumMod val="75000"/>
                  </a:schemeClr>
                </a:solidFill>
              </a:rPr>
              <a:t> will  able to-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tell </a:t>
            </a:r>
            <a:r>
              <a:rPr lang="en-US" sz="3600" dirty="0">
                <a:solidFill>
                  <a:srgbClr val="FF0000"/>
                </a:solidFill>
              </a:rPr>
              <a:t>about elements of environment.   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mention </a:t>
            </a:r>
            <a:r>
              <a:rPr lang="en-US" sz="3600" dirty="0">
                <a:solidFill>
                  <a:srgbClr val="FF0000"/>
                </a:solidFill>
              </a:rPr>
              <a:t>about cause of air/water pollution.   </a:t>
            </a:r>
            <a:endParaRPr lang="bn-BD" sz="3600" dirty="0" smtClean="0">
              <a:solidFill>
                <a:srgbClr val="FF0000"/>
              </a:solidFill>
            </a:endParaRPr>
          </a:p>
          <a:p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FF0000"/>
                </a:solidFill>
              </a:rPr>
              <a:t>explain affect of air/water </a:t>
            </a:r>
            <a:r>
              <a:rPr lang="en-US" sz="3600" dirty="0" smtClean="0">
                <a:solidFill>
                  <a:srgbClr val="FF0000"/>
                </a:solidFill>
              </a:rPr>
              <a:t>pollution.</a:t>
            </a:r>
            <a:endParaRPr lang="bn-BD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describe </a:t>
            </a:r>
            <a:r>
              <a:rPr lang="en-US" sz="3600" dirty="0">
                <a:solidFill>
                  <a:srgbClr val="FF0000"/>
                </a:solidFill>
              </a:rPr>
              <a:t>how to save from this problems.     </a:t>
            </a:r>
          </a:p>
        </p:txBody>
      </p:sp>
    </p:spTree>
    <p:extLst>
      <p:ext uri="{BB962C8B-B14F-4D97-AF65-F5344CB8AC3E}">
        <p14:creationId xmlns:p14="http://schemas.microsoft.com/office/powerpoint/2010/main" val="775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5708628" cy="57911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419099"/>
            <a:ext cx="2971800" cy="5867399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Elephant" pitchFamily="18" charset="0"/>
              </a:rPr>
              <a:t>Read The Test Loudly  </a:t>
            </a:r>
            <a:r>
              <a:rPr lang="en-US" dirty="0" smtClean="0">
                <a:latin typeface="Elephant" pitchFamily="18" charset="0"/>
              </a:rPr>
              <a:t>(</a:t>
            </a:r>
            <a:r>
              <a:rPr lang="en-US" sz="4400" dirty="0" smtClean="0">
                <a:latin typeface="Elephant" pitchFamily="18" charset="0"/>
              </a:rPr>
              <a:t>Every Student</a:t>
            </a:r>
            <a:r>
              <a:rPr lang="en-US" dirty="0" smtClean="0">
                <a:latin typeface="Elephant" pitchFamily="18" charset="0"/>
              </a:rPr>
              <a:t>)  </a:t>
            </a:r>
          </a:p>
          <a:p>
            <a:pPr algn="ctr"/>
            <a:endParaRPr lang="en-US" dirty="0">
              <a:latin typeface="Elephant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14829" y="4991100"/>
            <a:ext cx="236220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05 min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8723086" cy="47089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/>
                </a:solidFill>
              </a:rPr>
              <a:t>                            </a:t>
            </a:r>
            <a:r>
              <a:rPr lang="en-US" sz="4400" u="sng" dirty="0" smtClean="0">
                <a:solidFill>
                  <a:schemeClr val="accent4"/>
                </a:solidFill>
              </a:rPr>
              <a:t>pair work</a:t>
            </a:r>
            <a:endParaRPr lang="en-US" sz="8000" u="sng" dirty="0" smtClean="0">
              <a:solidFill>
                <a:schemeClr val="accent4"/>
              </a:solidFill>
            </a:endParaRPr>
          </a:p>
          <a:p>
            <a:r>
              <a:rPr lang="en-US" sz="4000" b="1" i="1" u="sng" dirty="0" smtClean="0">
                <a:solidFill>
                  <a:srgbClr val="C00000"/>
                </a:solidFill>
              </a:rPr>
              <a:t>a)What are the elements of environment?</a:t>
            </a:r>
          </a:p>
          <a:p>
            <a:r>
              <a:rPr lang="en-US" sz="4400" b="1" i="1" u="sng" dirty="0" smtClean="0">
                <a:solidFill>
                  <a:srgbClr val="C00000"/>
                </a:solidFill>
              </a:rPr>
              <a:t>b)From where we get air and water?</a:t>
            </a:r>
          </a:p>
          <a:p>
            <a:r>
              <a:rPr lang="en-US" sz="4400" b="1" i="1" u="sng" dirty="0" smtClean="0">
                <a:solidFill>
                  <a:srgbClr val="C00000"/>
                </a:solidFill>
              </a:rPr>
              <a:t>c)How do they help us to live?</a:t>
            </a: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27286"/>
            <a:ext cx="4249057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1123</TotalTime>
  <Words>194</Words>
  <Application>Microsoft Office PowerPoint</Application>
  <PresentationFormat>On-screen Show (4:3)</PresentationFormat>
  <Paragraphs>55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Packager Shell Object</vt:lpstr>
      <vt:lpstr>PowerPoint Presentation</vt:lpstr>
      <vt:lpstr>Introducing</vt:lpstr>
      <vt:lpstr>Pollution</vt:lpstr>
      <vt:lpstr>        Pollution</vt:lpstr>
      <vt:lpstr>PowerPoint Presentation</vt:lpstr>
      <vt:lpstr>PowerPoint Presentation</vt:lpstr>
      <vt:lpstr>Learning Outcome</vt:lpstr>
      <vt:lpstr>PowerPoint Presentation</vt:lpstr>
      <vt:lpstr>PowerPoint Presentation</vt:lpstr>
      <vt:lpstr>PowerPoint Presentation</vt:lpstr>
      <vt:lpstr>Air Pollution</vt:lpstr>
      <vt:lpstr> water pollution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153</cp:revision>
  <dcterms:created xsi:type="dcterms:W3CDTF">2014-08-31T17:37:52Z</dcterms:created>
  <dcterms:modified xsi:type="dcterms:W3CDTF">2019-11-09T17:58:06Z</dcterms:modified>
</cp:coreProperties>
</file>