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0">
              <a:srgbClr val="9966FF"/>
            </a:gs>
            <a:gs pos="61000">
              <a:srgbClr val="CC99FF"/>
            </a:gs>
            <a:gs pos="31000">
              <a:srgbClr val="99CCFF"/>
            </a:gs>
            <a:gs pos="7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" y="195582"/>
            <a:ext cx="8915400" cy="645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4771" y="431256"/>
            <a:ext cx="830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আজকের পাঠে স্বা</a:t>
            </a:r>
            <a:r>
              <a:rPr lang="en-US" sz="4400" b="1" dirty="0" err="1" smtClean="0">
                <a:solidFill>
                  <a:srgbClr val="FF0000"/>
                </a:solidFill>
              </a:rPr>
              <a:t>গতম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4965">
            <a:off x="7086600" y="991832"/>
            <a:ext cx="1804987" cy="160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396492"/>
            <a:ext cx="1804987" cy="16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2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5300" y="354806"/>
            <a:ext cx="8153400" cy="1143000"/>
            <a:chOff x="381000" y="304800"/>
            <a:chExt cx="8153400" cy="1143000"/>
          </a:xfrm>
        </p:grpSpPr>
        <p:sp>
          <p:nvSpPr>
            <p:cNvPr id="5" name="Curved Down Ribbon 4"/>
            <p:cNvSpPr/>
            <p:nvPr/>
          </p:nvSpPr>
          <p:spPr>
            <a:xfrm>
              <a:off x="381000" y="304800"/>
              <a:ext cx="8153400" cy="1143000"/>
            </a:xfrm>
            <a:prstGeom prst="ellipseRibb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b="1" dirty="0">
                  <a:solidFill>
                    <a:srgbClr val="00B050"/>
                  </a:solidFill>
                </a:rPr>
                <a:t>তোমার বই এর নং পাতা বের করে নিরবে পড়ো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250" y="418700"/>
              <a:ext cx="795337" cy="8269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525" y="418700"/>
              <a:ext cx="795337" cy="82695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38199" y="1981200"/>
            <a:ext cx="7620001" cy="4393406"/>
            <a:chOff x="838199" y="1981200"/>
            <a:chExt cx="7620001" cy="4393406"/>
          </a:xfrm>
        </p:grpSpPr>
        <p:pic>
          <p:nvPicPr>
            <p:cNvPr id="11" name="Picture 10" descr="Primary - 2018 - (B.Version.) - Class-5 Science Web low.pdf - Foxit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5" t="26470" r="36134" b="9216"/>
            <a:stretch/>
          </p:blipFill>
          <p:spPr>
            <a:xfrm>
              <a:off x="4724400" y="1981200"/>
              <a:ext cx="3733800" cy="439340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2" name="Picture 11" descr="Primary - 2018 - (B.Version.) - Class-5 Science Web low.pdf - Foxit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21764" r="36389" b="10784"/>
            <a:stretch/>
          </p:blipFill>
          <p:spPr>
            <a:xfrm>
              <a:off x="838199" y="1981200"/>
              <a:ext cx="3810001" cy="439340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2772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0">
              <a:srgbClr val="9966FF"/>
            </a:gs>
            <a:gs pos="61000">
              <a:srgbClr val="CC99FF"/>
            </a:gs>
            <a:gs pos="31000">
              <a:srgbClr val="99CCFF"/>
            </a:gs>
            <a:gs pos="83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656324"/>
            <a:ext cx="3810000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দলীয়কাজঃ</a:t>
            </a: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209800"/>
            <a:ext cx="7620000" cy="954107"/>
            <a:chOff x="304800" y="2209800"/>
            <a:chExt cx="7620000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209800"/>
              <a:ext cx="5791200" cy="9541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FFFF00"/>
                  </a:solidFill>
                </a:rPr>
                <a:t>পানি দুষনের ফলে কী কী সমস্যা সৃস্টি হতে পারে তা আলোচনা করো।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4800" y="2209800"/>
              <a:ext cx="1828800" cy="9541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FF0000"/>
                  </a:solidFill>
                </a:rPr>
                <a:t>নীল দল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581400"/>
            <a:ext cx="7620000" cy="974962"/>
            <a:chOff x="304800" y="3505200"/>
            <a:chExt cx="7620000" cy="974962"/>
          </a:xfrm>
        </p:grpSpPr>
        <p:sp>
          <p:nvSpPr>
            <p:cNvPr id="8" name="TextBox 7"/>
            <p:cNvSpPr txBox="1"/>
            <p:nvPr/>
          </p:nvSpPr>
          <p:spPr>
            <a:xfrm>
              <a:off x="2133600" y="3526055"/>
              <a:ext cx="5791200" cy="9541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FFC000"/>
                  </a:solidFill>
                </a:rPr>
                <a:t>কিভাবে পানি দুষন রোধ করা যায় তা আলোচনা করো।</a:t>
              </a:r>
              <a:endParaRPr lang="en-US" sz="2800" dirty="0">
                <a:solidFill>
                  <a:srgbClr val="FFC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04800" y="3505200"/>
              <a:ext cx="1828800" cy="9460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srgbClr val="FFFF00"/>
                  </a:solidFill>
                </a:rPr>
                <a:t>সবুজ দল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8194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C00000"/>
                </a:solidFill>
              </a:rPr>
              <a:t>মূল্যায়নঃ</a:t>
            </a:r>
            <a:endParaRPr lang="en-US" sz="4000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420" y="1781145"/>
            <a:ext cx="509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নিচের কোনটি পানি দুষনের কারণ 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90600" y="3077795"/>
            <a:ext cx="4503821" cy="461665"/>
            <a:chOff x="990600" y="3077795"/>
            <a:chExt cx="45038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684421" y="307779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পানিতে গরুর গা ধয়ালে।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077795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/>
                <a:t>খ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0600" y="4389119"/>
            <a:ext cx="4503019" cy="473075"/>
            <a:chOff x="990600" y="4389119"/>
            <a:chExt cx="4503019" cy="473075"/>
          </a:xfrm>
        </p:grpSpPr>
        <p:sp>
          <p:nvSpPr>
            <p:cNvPr id="8" name="TextBox 7"/>
            <p:cNvSpPr txBox="1"/>
            <p:nvPr/>
          </p:nvSpPr>
          <p:spPr>
            <a:xfrm>
              <a:off x="1683619" y="4389119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কোনটি ই নয়।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400529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/>
                <a:t>ঘ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0600" y="3733457"/>
            <a:ext cx="4503821" cy="461665"/>
            <a:chOff x="990600" y="3733457"/>
            <a:chExt cx="4503821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1684421" y="373345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ক ও খ দুটোয়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3733457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/>
                <a:t>গ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0600" y="2429470"/>
            <a:ext cx="4503821" cy="461665"/>
            <a:chOff x="990600" y="2429470"/>
            <a:chExt cx="4503821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1684421" y="242947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পানিতে আবর্জনা ফেললে।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2429470"/>
              <a:ext cx="455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/>
                <a:t>ক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71921" y="4497574"/>
            <a:ext cx="135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উওরঃ গ</a:t>
            </a:r>
            <a:endParaRPr lang="en-US" sz="2400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4357" y="156472"/>
            <a:ext cx="8812602" cy="6561323"/>
            <a:chOff x="154357" y="156472"/>
            <a:chExt cx="8812602" cy="65613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38">
              <a:off x="7184963" y="4596001"/>
              <a:ext cx="1730234" cy="21217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53024">
              <a:off x="7040945" y="85963"/>
              <a:ext cx="1730234" cy="21217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75435">
              <a:off x="154357" y="156472"/>
              <a:ext cx="1730234" cy="21217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3270" y="4763459"/>
              <a:ext cx="1730234" cy="2121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3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0" y="1066800"/>
            <a:ext cx="4527139" cy="866189"/>
            <a:chOff x="1447800" y="1204762"/>
            <a:chExt cx="4527139" cy="866189"/>
          </a:xfrm>
        </p:grpSpPr>
        <p:grpSp>
          <p:nvGrpSpPr>
            <p:cNvPr id="7" name="Group 6"/>
            <p:cNvGrpSpPr/>
            <p:nvPr/>
          </p:nvGrpSpPr>
          <p:grpSpPr>
            <a:xfrm>
              <a:off x="1447800" y="1204762"/>
              <a:ext cx="990600" cy="762000"/>
              <a:chOff x="564679" y="381000"/>
              <a:chExt cx="1066800" cy="1066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64679" y="381000"/>
                <a:ext cx="1066800" cy="1066800"/>
                <a:chOff x="1066800" y="1066800"/>
                <a:chExt cx="1066800" cy="10668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066800" y="1066800"/>
                  <a:ext cx="1066800" cy="1066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409700" y="1255693"/>
                  <a:ext cx="381000" cy="38100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 flipH="1">
                <a:off x="1071610" y="958914"/>
                <a:ext cx="45719" cy="428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Down Arrow Callout 7"/>
            <p:cNvSpPr/>
            <p:nvPr/>
          </p:nvSpPr>
          <p:spPr>
            <a:xfrm>
              <a:off x="2774539" y="1291475"/>
              <a:ext cx="3200400" cy="779476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বাড়ীর কাজঃ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3200400"/>
            <a:ext cx="6768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পানি দুষনের কারণ ও প্রতিকার সম্পকে ৫টি বাক্যে লিখে আনবে।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5362"/>
            <a:ext cx="8686800" cy="5862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4100" y="293893"/>
            <a:ext cx="415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</a:rPr>
              <a:t>সবাইকে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</a:rPr>
              <a:t>ধন্যবাদ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19606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প</a:t>
            </a:r>
            <a:r>
              <a:rPr lang="bn-IN" sz="6000" b="1" dirty="0" smtClean="0">
                <a:solidFill>
                  <a:srgbClr val="FFC000"/>
                </a:solidFill>
              </a:rPr>
              <a:t>রি</a:t>
            </a:r>
            <a:r>
              <a:rPr lang="bn-IN" sz="6000" b="1" dirty="0" smtClean="0">
                <a:solidFill>
                  <a:srgbClr val="00B0F0"/>
                </a:solidFill>
              </a:rPr>
              <a:t>চি</a:t>
            </a:r>
            <a:r>
              <a:rPr lang="bn-IN" sz="6000" b="1" dirty="0" smtClean="0">
                <a:solidFill>
                  <a:srgbClr val="7030A0"/>
                </a:solidFill>
              </a:rPr>
              <a:t>তি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38200" y="1905000"/>
            <a:ext cx="3429000" cy="33528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7030A0"/>
                </a:solidFill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NikoshBAN" pitchFamily="2" charset="0"/>
              </a:rPr>
              <a:t>গোলাম</a:t>
            </a:r>
            <a:r>
              <a:rPr lang="en-US" sz="2400" b="1" dirty="0">
                <a:solidFill>
                  <a:srgbClr val="7030A0"/>
                </a:solidFill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NikoshBAN" pitchFamily="2" charset="0"/>
              </a:rPr>
              <a:t>মোস্তফা</a:t>
            </a:r>
            <a:endParaRPr lang="en-US" sz="2400" b="1" dirty="0">
              <a:solidFill>
                <a:srgbClr val="7030A0"/>
              </a:solidFill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চেংগাড়া</a:t>
            </a:r>
            <a:r>
              <a:rPr lang="en-US" sz="1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1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গাংনী, মেহেরপুর।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Andika New Basic" pitchFamily="2" charset="0"/>
                <a:cs typeface="Andika New Basic" pitchFamily="2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Andika New Basic" pitchFamily="2" charset="0"/>
                <a:cs typeface="Andika New Basic" pitchFamily="2" charset="0"/>
              </a:rPr>
              <a:t>mostofa.njs@gmail.com</a:t>
            </a:r>
            <a:endParaRPr lang="en-US" sz="1400" b="1" dirty="0">
              <a:solidFill>
                <a:srgbClr val="7030A0"/>
              </a:solidFill>
              <a:latin typeface="Andika New Basic" pitchFamily="2" charset="0"/>
              <a:cs typeface="Andika New Basic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648200" y="1905000"/>
            <a:ext cx="3429000" cy="33528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চতুথ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বিজ্ঞন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সাস্থ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বিধি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38" y="2209800"/>
            <a:ext cx="1178123" cy="1140011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74106"/>
            <a:ext cx="1142999" cy="101139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-6265"/>
            <a:ext cx="9144000" cy="6864265"/>
          </a:xfrm>
          <a:prstGeom prst="frame">
            <a:avLst>
              <a:gd name="adj1" fmla="val 17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55758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393" y="762000"/>
            <a:ext cx="2209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উপকরণঃ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2819400"/>
            <a:ext cx="3581400" cy="2335390"/>
            <a:chOff x="1905000" y="2796560"/>
            <a:chExt cx="3581400" cy="2335390"/>
          </a:xfrm>
        </p:grpSpPr>
        <p:sp>
          <p:nvSpPr>
            <p:cNvPr id="3" name="TextBox 2"/>
            <p:cNvSpPr txBox="1"/>
            <p:nvPr/>
          </p:nvSpPr>
          <p:spPr>
            <a:xfrm>
              <a:off x="3219247" y="2796560"/>
              <a:ext cx="990600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চক </a:t>
              </a:r>
              <a:endParaRPr lang="en-US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46669" y="3377625"/>
              <a:ext cx="1735756" cy="584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ডাস্টার 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5100" y="3962400"/>
              <a:ext cx="198120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পাঠ্য বই</a:t>
              </a:r>
              <a:endParaRPr lang="en-US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4547175"/>
              <a:ext cx="3581400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পাঠ সংশ্লিষ্ট ছবি </a:t>
              </a:r>
              <a:endParaRPr lang="en-US" sz="32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"/>
            <a:ext cx="2895600" cy="2206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8" y="304800"/>
            <a:ext cx="1749386" cy="174938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76400"/>
            <a:ext cx="7620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400" b="1" dirty="0" smtClean="0"/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৩.৩ মানুষের জীবনে পানি দুষনের ফলাফল বা প্রভাব বলতে পারবে</a:t>
            </a:r>
            <a:r>
              <a:rPr lang="bn-IN" sz="4000" b="1" dirty="0" smtClean="0">
                <a:solidFill>
                  <a:srgbClr val="7030A0"/>
                </a:solidFill>
              </a:rPr>
              <a:t>।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1119187"/>
            <a:ext cx="3048000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152525"/>
            <a:ext cx="2828926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4443412"/>
            <a:ext cx="3048000" cy="1785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4443412"/>
            <a:ext cx="2828926" cy="1785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60658"/>
            <a:ext cx="29718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551" y="970546"/>
            <a:ext cx="743345" cy="52387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ছবিতে কি দেখতে পেলাম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69419"/>
            <a:ext cx="1357312" cy="135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557962" y="3171021"/>
            <a:ext cx="1747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একটু চিন্তা করি!!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95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81162" y="2209800"/>
            <a:ext cx="5867400" cy="1447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পানি দুষণ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Planet_Earth_PNG_Clip_Art-24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800600"/>
            <a:ext cx="1524000" cy="152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09600"/>
            <a:ext cx="3276600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 পাঠ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200" y="13636"/>
            <a:ext cx="1930004" cy="19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78845"/>
            <a:ext cx="693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প্রা</a:t>
            </a:r>
            <a:r>
              <a:rPr lang="bn-IN" sz="2000" b="1" dirty="0" smtClean="0">
                <a:solidFill>
                  <a:srgbClr val="FFFF00"/>
                </a:solidFill>
              </a:rPr>
              <a:t>কৃতিক পানিতে বিভিন্ন ক্ষতিকর পদার্থ মিশে পানি দুষিত হয়। পানি দুষণ জীবের জন্য ক্ষতিকর।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679578" cy="1915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4648200" y="1974354"/>
            <a:ext cx="3541810" cy="1917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9055"/>
            <a:ext cx="3679577" cy="213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49055"/>
            <a:ext cx="3541810" cy="211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3" name="Group 12"/>
          <p:cNvGrpSpPr/>
          <p:nvPr/>
        </p:nvGrpSpPr>
        <p:grpSpPr>
          <a:xfrm rot="2876996">
            <a:off x="273647" y="565026"/>
            <a:ext cx="612677" cy="661988"/>
            <a:chOff x="225522" y="1007796"/>
            <a:chExt cx="612677" cy="661988"/>
          </a:xfrm>
        </p:grpSpPr>
        <p:sp>
          <p:nvSpPr>
            <p:cNvPr id="11" name="Pie 10"/>
            <p:cNvSpPr/>
            <p:nvPr/>
          </p:nvSpPr>
          <p:spPr>
            <a:xfrm rot="2419595">
              <a:off x="225522" y="1007796"/>
              <a:ext cx="612677" cy="661988"/>
            </a:xfrm>
            <a:prstGeom prst="pi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84671" y="1105300"/>
              <a:ext cx="174394" cy="1774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18556258" flipH="1">
            <a:off x="985476" y="577890"/>
            <a:ext cx="616199" cy="636260"/>
            <a:chOff x="225522" y="1007796"/>
            <a:chExt cx="612677" cy="661988"/>
          </a:xfrm>
        </p:grpSpPr>
        <p:sp>
          <p:nvSpPr>
            <p:cNvPr id="15" name="Pie 14"/>
            <p:cNvSpPr/>
            <p:nvPr/>
          </p:nvSpPr>
          <p:spPr>
            <a:xfrm rot="2419595">
              <a:off x="225522" y="1007796"/>
              <a:ext cx="612677" cy="661988"/>
            </a:xfrm>
            <a:prstGeom prst="pi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4671" y="1105300"/>
              <a:ext cx="174394" cy="1774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055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64912"/>
            <a:ext cx="3788019" cy="2530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images (9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1564912"/>
            <a:ext cx="3529745" cy="2513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download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03038"/>
            <a:ext cx="3788019" cy="2424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03038"/>
            <a:ext cx="3581400" cy="2376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3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45587"/>
            <a:ext cx="697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 বস্তির নোংরা এবং কৃষি ক্ষেতে রাসায়নিক ব্যাবহারের ফলে পানি দুষিত হচ্ছে।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184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Andika New Basic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Changara GPS</dc:creator>
  <cp:lastModifiedBy>Aristo_NPC</cp:lastModifiedBy>
  <cp:revision>90</cp:revision>
  <dcterms:created xsi:type="dcterms:W3CDTF">2006-08-16T00:00:00Z</dcterms:created>
  <dcterms:modified xsi:type="dcterms:W3CDTF">2019-11-09T18:39:12Z</dcterms:modified>
</cp:coreProperties>
</file>