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72" r:id="rId3"/>
    <p:sldId id="273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B60D9F6-7194-4ECC-8320-6A9B092A5E08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25FC0E7-3753-4F99-BB3B-8E07590355C8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algn="just" rtl="0"/>
          <a:endParaRPr lang="en-US" sz="1400" b="1" dirty="0" smtClean="0">
            <a:solidFill>
              <a:schemeClr val="accent3"/>
            </a:solidFill>
          </a:endParaRPr>
        </a:p>
        <a:p>
          <a:pPr algn="just" rtl="0"/>
          <a:endParaRPr lang="en-US" sz="2000" b="1" dirty="0" smtClean="0">
            <a:solidFill>
              <a:schemeClr val="accent3"/>
            </a:solidFill>
            <a:latin typeface="NikoshBAN" pitchFamily="2" charset="0"/>
            <a:cs typeface="NikoshBAN" pitchFamily="2" charset="0"/>
          </a:endParaRPr>
        </a:p>
        <a:p>
          <a:pPr algn="just" rtl="0"/>
          <a:r>
            <a:rPr lang="bn-BD" sz="700" b="1" dirty="0" smtClean="0">
              <a:solidFill>
                <a:schemeClr val="accent3"/>
              </a:solidFill>
            </a:rPr>
            <a:t/>
          </a:r>
          <a:br>
            <a:rPr lang="bn-BD" sz="700" b="1" dirty="0" smtClean="0">
              <a:solidFill>
                <a:schemeClr val="accent3"/>
              </a:solidFill>
            </a:rPr>
          </a:br>
          <a:r>
            <a:rPr lang="bn-BD" sz="700" b="1" dirty="0" smtClean="0">
              <a:solidFill>
                <a:schemeClr val="accent3"/>
              </a:solidFill>
            </a:rPr>
            <a:t/>
          </a:r>
          <a:br>
            <a:rPr lang="bn-BD" sz="700" b="1" dirty="0" smtClean="0">
              <a:solidFill>
                <a:schemeClr val="accent3"/>
              </a:solidFill>
            </a:rPr>
          </a:br>
          <a:r>
            <a:rPr lang="bn-BD" sz="700" b="1" dirty="0" smtClean="0"/>
            <a:t/>
          </a:r>
          <a:br>
            <a:rPr lang="bn-BD" sz="700" b="1" dirty="0" smtClean="0"/>
          </a:br>
          <a:r>
            <a:rPr lang="bn-BD" sz="700" b="1" dirty="0" smtClean="0"/>
            <a:t/>
          </a:r>
          <a:br>
            <a:rPr lang="bn-BD" sz="700" b="1" dirty="0" smtClean="0"/>
          </a:br>
          <a:r>
            <a:rPr lang="bn-BD" sz="700" b="1" dirty="0" smtClean="0"/>
            <a:t/>
          </a:r>
          <a:br>
            <a:rPr lang="bn-BD" sz="700" b="1" dirty="0" smtClean="0"/>
          </a:br>
          <a:endParaRPr lang="en-US" sz="700" dirty="0"/>
        </a:p>
      </dgm:t>
    </dgm:pt>
    <dgm:pt modelId="{CDDAC8C3-7B2F-4E0D-8091-D376B7D9DE96}" type="parTrans" cxnId="{815E288B-77E2-4D50-BE63-FFC13DF1C5CE}">
      <dgm:prSet/>
      <dgm:spPr/>
      <dgm:t>
        <a:bodyPr/>
        <a:lstStyle/>
        <a:p>
          <a:endParaRPr lang="en-US"/>
        </a:p>
      </dgm:t>
    </dgm:pt>
    <dgm:pt modelId="{B165FCC2-0A2D-499C-BE4C-13FAEE2959BB}" type="sibTrans" cxnId="{815E288B-77E2-4D50-BE63-FFC13DF1C5CE}">
      <dgm:prSet/>
      <dgm:spPr/>
      <dgm:t>
        <a:bodyPr/>
        <a:lstStyle/>
        <a:p>
          <a:endParaRPr lang="en-US"/>
        </a:p>
      </dgm:t>
    </dgm:pt>
    <dgm:pt modelId="{56728960-DE67-4819-984A-17C2A8583A37}" type="pres">
      <dgm:prSet presAssocID="{AB60D9F6-7194-4ECC-8320-6A9B092A5E08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FF325611-B589-436B-BD07-3FD8365EB911}" type="pres">
      <dgm:prSet presAssocID="{AB60D9F6-7194-4ECC-8320-6A9B092A5E08}" presName="pyramid" presStyleLbl="node1" presStyleIdx="0" presStyleCnt="1"/>
      <dgm:spPr/>
    </dgm:pt>
    <dgm:pt modelId="{450810E6-0D15-42BA-B783-8F3DB1AF550A}" type="pres">
      <dgm:prSet presAssocID="{AB60D9F6-7194-4ECC-8320-6A9B092A5E08}" presName="theList" presStyleCnt="0"/>
      <dgm:spPr/>
    </dgm:pt>
    <dgm:pt modelId="{0A71C90B-B5FD-4887-B992-D39BBAC06CD1}" type="pres">
      <dgm:prSet presAssocID="{D25FC0E7-3753-4F99-BB3B-8E07590355C8}" presName="aNode" presStyleLbl="fgAcc1" presStyleIdx="0" presStyleCnt="1" custScaleX="284470" custScaleY="58914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57D803-DDB5-43CE-B1E7-F4FD72A1C136}" type="pres">
      <dgm:prSet presAssocID="{D25FC0E7-3753-4F99-BB3B-8E07590355C8}" presName="aSpace" presStyleCnt="0"/>
      <dgm:spPr/>
    </dgm:pt>
  </dgm:ptLst>
  <dgm:cxnLst>
    <dgm:cxn modelId="{815E288B-77E2-4D50-BE63-FFC13DF1C5CE}" srcId="{AB60D9F6-7194-4ECC-8320-6A9B092A5E08}" destId="{D25FC0E7-3753-4F99-BB3B-8E07590355C8}" srcOrd="0" destOrd="0" parTransId="{CDDAC8C3-7B2F-4E0D-8091-D376B7D9DE96}" sibTransId="{B165FCC2-0A2D-499C-BE4C-13FAEE2959BB}"/>
    <dgm:cxn modelId="{CE29EA34-9D59-427E-B30A-9372D8B92F1A}" type="presOf" srcId="{D25FC0E7-3753-4F99-BB3B-8E07590355C8}" destId="{0A71C90B-B5FD-4887-B992-D39BBAC06CD1}" srcOrd="0" destOrd="0" presId="urn:microsoft.com/office/officeart/2005/8/layout/pyramid2"/>
    <dgm:cxn modelId="{505B17C3-1293-4AE7-90CE-6E52E80A6795}" type="presOf" srcId="{AB60D9F6-7194-4ECC-8320-6A9B092A5E08}" destId="{56728960-DE67-4819-984A-17C2A8583A37}" srcOrd="0" destOrd="0" presId="urn:microsoft.com/office/officeart/2005/8/layout/pyramid2"/>
    <dgm:cxn modelId="{64AFB23B-E80A-4092-9AFB-BA6B919821F2}" type="presParOf" srcId="{56728960-DE67-4819-984A-17C2A8583A37}" destId="{FF325611-B589-436B-BD07-3FD8365EB911}" srcOrd="0" destOrd="0" presId="urn:microsoft.com/office/officeart/2005/8/layout/pyramid2"/>
    <dgm:cxn modelId="{B9B6ACDC-2F38-422A-94FB-438B1D3D87CA}" type="presParOf" srcId="{56728960-DE67-4819-984A-17C2A8583A37}" destId="{450810E6-0D15-42BA-B783-8F3DB1AF550A}" srcOrd="1" destOrd="0" presId="urn:microsoft.com/office/officeart/2005/8/layout/pyramid2"/>
    <dgm:cxn modelId="{E6DFF15A-3D97-4E5C-B247-CF5DE02263A4}" type="presParOf" srcId="{450810E6-0D15-42BA-B783-8F3DB1AF550A}" destId="{0A71C90B-B5FD-4887-B992-D39BBAC06CD1}" srcOrd="0" destOrd="0" presId="urn:microsoft.com/office/officeart/2005/8/layout/pyramid2"/>
    <dgm:cxn modelId="{1A55312D-D3E8-4281-B3E3-A8B533191BAE}" type="presParOf" srcId="{450810E6-0D15-42BA-B783-8F3DB1AF550A}" destId="{C757D803-DDB5-43CE-B1E7-F4FD72A1C136}" srcOrd="1" destOrd="0" presId="urn:microsoft.com/office/officeart/2005/8/layout/pyramid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32F7CE5-2FDA-465F-BD23-25B756BB8F5E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222A92B8-F267-4F82-8EA1-D84C4973C455}">
      <dgm:prSet/>
      <dgm:spPr/>
      <dgm:t>
        <a:bodyPr/>
        <a:lstStyle/>
        <a:p>
          <a:pPr rtl="0"/>
          <a:r>
            <a:rPr lang="bn-BD" dirty="0" smtClean="0">
              <a:latin typeface="NikoshBAN" pitchFamily="2" charset="0"/>
              <a:cs typeface="NikoshBAN" pitchFamily="2" charset="0"/>
            </a:rPr>
            <a:t>পাঠ পরিচিতি</a:t>
          </a:r>
          <a:endParaRPr lang="en-US" dirty="0">
            <a:latin typeface="NikoshBAN" pitchFamily="2" charset="0"/>
            <a:cs typeface="NikoshBAN" pitchFamily="2" charset="0"/>
          </a:endParaRPr>
        </a:p>
      </dgm:t>
    </dgm:pt>
    <dgm:pt modelId="{B65F81C7-2FFF-4E7B-B880-F15C27BBB47A}" type="parTrans" cxnId="{43C4191A-3FBD-4047-A018-7A9027B53B8D}">
      <dgm:prSet/>
      <dgm:spPr/>
      <dgm:t>
        <a:bodyPr/>
        <a:lstStyle/>
        <a:p>
          <a:endParaRPr lang="en-US"/>
        </a:p>
      </dgm:t>
    </dgm:pt>
    <dgm:pt modelId="{28FCFE69-0480-4C5F-AA1C-0DB1327901AA}" type="sibTrans" cxnId="{43C4191A-3FBD-4047-A018-7A9027B53B8D}">
      <dgm:prSet/>
      <dgm:spPr/>
      <dgm:t>
        <a:bodyPr/>
        <a:lstStyle/>
        <a:p>
          <a:endParaRPr lang="en-US"/>
        </a:p>
      </dgm:t>
    </dgm:pt>
    <dgm:pt modelId="{54401827-FA75-4B99-9E85-7B3FA99C249D}" type="pres">
      <dgm:prSet presAssocID="{B32F7CE5-2FDA-465F-BD23-25B756BB8F5E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D45E82E-462B-4AF1-81A4-C48104265D12}" type="pres">
      <dgm:prSet presAssocID="{222A92B8-F267-4F82-8EA1-D84C4973C455}" presName="horFlow" presStyleCnt="0"/>
      <dgm:spPr/>
    </dgm:pt>
    <dgm:pt modelId="{3CC95255-4393-4A90-9164-92BB106B80A8}" type="pres">
      <dgm:prSet presAssocID="{222A92B8-F267-4F82-8EA1-D84C4973C455}" presName="bigChev" presStyleLbl="node1" presStyleIdx="0" presStyleCnt="1"/>
      <dgm:spPr/>
      <dgm:t>
        <a:bodyPr/>
        <a:lstStyle/>
        <a:p>
          <a:endParaRPr lang="en-US"/>
        </a:p>
      </dgm:t>
    </dgm:pt>
  </dgm:ptLst>
  <dgm:cxnLst>
    <dgm:cxn modelId="{34B67D8E-693F-4F6F-B688-9FE172603086}" type="presOf" srcId="{222A92B8-F267-4F82-8EA1-D84C4973C455}" destId="{3CC95255-4393-4A90-9164-92BB106B80A8}" srcOrd="0" destOrd="0" presId="urn:microsoft.com/office/officeart/2005/8/layout/lProcess3"/>
    <dgm:cxn modelId="{43C4191A-3FBD-4047-A018-7A9027B53B8D}" srcId="{B32F7CE5-2FDA-465F-BD23-25B756BB8F5E}" destId="{222A92B8-F267-4F82-8EA1-D84C4973C455}" srcOrd="0" destOrd="0" parTransId="{B65F81C7-2FFF-4E7B-B880-F15C27BBB47A}" sibTransId="{28FCFE69-0480-4C5F-AA1C-0DB1327901AA}"/>
    <dgm:cxn modelId="{BD879770-ADAC-44E3-8EC9-2968291AEDCE}" type="presOf" srcId="{B32F7CE5-2FDA-465F-BD23-25B756BB8F5E}" destId="{54401827-FA75-4B99-9E85-7B3FA99C249D}" srcOrd="0" destOrd="0" presId="urn:microsoft.com/office/officeart/2005/8/layout/lProcess3"/>
    <dgm:cxn modelId="{EE077861-766C-4D1D-88D5-4B0ECCCEA618}" type="presParOf" srcId="{54401827-FA75-4B99-9E85-7B3FA99C249D}" destId="{9D45E82E-462B-4AF1-81A4-C48104265D12}" srcOrd="0" destOrd="0" presId="urn:microsoft.com/office/officeart/2005/8/layout/lProcess3"/>
    <dgm:cxn modelId="{7BC627BD-6498-4628-AD9B-DDF58CF09EFE}" type="presParOf" srcId="{9D45E82E-462B-4AF1-81A4-C48104265D12}" destId="{3CC95255-4393-4A90-9164-92BB106B80A8}" srcOrd="0" destOrd="0" presId="urn:microsoft.com/office/officeart/2005/8/layout/lProcess3"/>
  </dgm:cxnLst>
  <dgm:bg>
    <a:solidFill>
      <a:schemeClr val="accent3">
        <a:lumMod val="60000"/>
        <a:lumOff val="40000"/>
      </a:schemeClr>
    </a:solidFill>
  </dgm:bg>
  <dgm:whole>
    <a:ln>
      <a:solidFill>
        <a:schemeClr val="accent1"/>
      </a:solidFill>
    </a:ln>
  </dgm:whole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A2A2106-BE1C-4F49-82D3-8C8B799BEEF1}" type="doc">
      <dgm:prSet loTypeId="urn:microsoft.com/office/officeart/2005/8/layout/target3" loCatId="relationship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5BA992E-58F6-4073-B10F-F10217BDDB13}">
      <dgm:prSet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as-IN" dirty="0" smtClean="0"/>
            <a:t>শিখনফল</a:t>
          </a:r>
          <a:endParaRPr lang="en-US" dirty="0"/>
        </a:p>
      </dgm:t>
    </dgm:pt>
    <dgm:pt modelId="{09489A6A-6343-43B9-B241-D6EC7F497133}" type="parTrans" cxnId="{96DB5F55-1F5C-405D-8EB0-5B237B6C3690}">
      <dgm:prSet/>
      <dgm:spPr/>
      <dgm:t>
        <a:bodyPr/>
        <a:lstStyle/>
        <a:p>
          <a:endParaRPr lang="en-US"/>
        </a:p>
      </dgm:t>
    </dgm:pt>
    <dgm:pt modelId="{1447C8E9-785C-4E3E-AC05-3FA2637B0D91}" type="sibTrans" cxnId="{96DB5F55-1F5C-405D-8EB0-5B237B6C3690}">
      <dgm:prSet/>
      <dgm:spPr/>
      <dgm:t>
        <a:bodyPr/>
        <a:lstStyle/>
        <a:p>
          <a:endParaRPr lang="en-US"/>
        </a:p>
      </dgm:t>
    </dgm:pt>
    <dgm:pt modelId="{D1F10E14-6B20-4692-A718-E83F1B440E35}" type="pres">
      <dgm:prSet presAssocID="{2A2A2106-BE1C-4F49-82D3-8C8B799BEEF1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0D456AD-CF24-42A7-8100-F8B476B11DC5}" type="pres">
      <dgm:prSet presAssocID="{D5BA992E-58F6-4073-B10F-F10217BDDB13}" presName="circle1" presStyleLbl="node1" presStyleIdx="0" presStyleCnt="1"/>
      <dgm:spPr/>
    </dgm:pt>
    <dgm:pt modelId="{6539DEFE-6F02-4F10-B5FB-C789186D8A14}" type="pres">
      <dgm:prSet presAssocID="{D5BA992E-58F6-4073-B10F-F10217BDDB13}" presName="space" presStyleCnt="0"/>
      <dgm:spPr/>
    </dgm:pt>
    <dgm:pt modelId="{51C92655-BC1E-47F7-B679-25B79C2D7A03}" type="pres">
      <dgm:prSet presAssocID="{D5BA992E-58F6-4073-B10F-F10217BDDB13}" presName="rect1" presStyleLbl="alignAcc1" presStyleIdx="0" presStyleCnt="1"/>
      <dgm:spPr/>
      <dgm:t>
        <a:bodyPr/>
        <a:lstStyle/>
        <a:p>
          <a:endParaRPr lang="en-US"/>
        </a:p>
      </dgm:t>
    </dgm:pt>
    <dgm:pt modelId="{EA9C5929-DCED-4C3D-89A4-A91EF14D85DC}" type="pres">
      <dgm:prSet presAssocID="{D5BA992E-58F6-4073-B10F-F10217BDDB13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A384B94-3269-4ADC-9C76-C3AFD3AD9014}" type="presOf" srcId="{D5BA992E-58F6-4073-B10F-F10217BDDB13}" destId="{EA9C5929-DCED-4C3D-89A4-A91EF14D85DC}" srcOrd="1" destOrd="0" presId="urn:microsoft.com/office/officeart/2005/8/layout/target3"/>
    <dgm:cxn modelId="{BDDB8FDD-CAD2-4A74-B747-5200AE44F7E4}" type="presOf" srcId="{D5BA992E-58F6-4073-B10F-F10217BDDB13}" destId="{51C92655-BC1E-47F7-B679-25B79C2D7A03}" srcOrd="0" destOrd="0" presId="urn:microsoft.com/office/officeart/2005/8/layout/target3"/>
    <dgm:cxn modelId="{96DB5F55-1F5C-405D-8EB0-5B237B6C3690}" srcId="{2A2A2106-BE1C-4F49-82D3-8C8B799BEEF1}" destId="{D5BA992E-58F6-4073-B10F-F10217BDDB13}" srcOrd="0" destOrd="0" parTransId="{09489A6A-6343-43B9-B241-D6EC7F497133}" sibTransId="{1447C8E9-785C-4E3E-AC05-3FA2637B0D91}"/>
    <dgm:cxn modelId="{642E2976-25D0-4F62-A2DE-3DCF7AB0A4AC}" type="presOf" srcId="{2A2A2106-BE1C-4F49-82D3-8C8B799BEEF1}" destId="{D1F10E14-6B20-4692-A718-E83F1B440E35}" srcOrd="0" destOrd="0" presId="urn:microsoft.com/office/officeart/2005/8/layout/target3"/>
    <dgm:cxn modelId="{B95EB854-395B-4840-98E5-2E14E10A7FCB}" type="presParOf" srcId="{D1F10E14-6B20-4692-A718-E83F1B440E35}" destId="{20D456AD-CF24-42A7-8100-F8B476B11DC5}" srcOrd="0" destOrd="0" presId="urn:microsoft.com/office/officeart/2005/8/layout/target3"/>
    <dgm:cxn modelId="{F99D34C8-D439-48FB-BFE7-7F346233919D}" type="presParOf" srcId="{D1F10E14-6B20-4692-A718-E83F1B440E35}" destId="{6539DEFE-6F02-4F10-B5FB-C789186D8A14}" srcOrd="1" destOrd="0" presId="urn:microsoft.com/office/officeart/2005/8/layout/target3"/>
    <dgm:cxn modelId="{20A46B84-3F47-4FD4-B84E-15695A62684C}" type="presParOf" srcId="{D1F10E14-6B20-4692-A718-E83F1B440E35}" destId="{51C92655-BC1E-47F7-B679-25B79C2D7A03}" srcOrd="2" destOrd="0" presId="urn:microsoft.com/office/officeart/2005/8/layout/target3"/>
    <dgm:cxn modelId="{733F99BD-9048-4A64-8ED2-E1E9822E8C59}" type="presParOf" srcId="{D1F10E14-6B20-4692-A718-E83F1B440E35}" destId="{EA9C5929-DCED-4C3D-89A4-A91EF14D85DC}" srcOrd="3" destOrd="0" presId="urn:microsoft.com/office/officeart/2005/8/layout/target3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3E70CCE-CB57-41F0-B1D6-417E24B862DA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B1FF931-5A06-4D83-B6CE-C05B3BFF4B80}">
      <dgm:prSet custT="1"/>
      <dgm:spPr/>
      <dgm:t>
        <a:bodyPr/>
        <a:lstStyle/>
        <a:p>
          <a:pPr rtl="0"/>
          <a:r>
            <a:rPr lang="en-US" sz="1600" b="1" dirty="0" err="1" smtClean="0">
              <a:latin typeface="NikoshBAN" pitchFamily="2" charset="0"/>
              <a:cs typeface="NikoshBAN" pitchFamily="2" charset="0"/>
            </a:rPr>
            <a:t>অয়ালুমিনিয়াম</a:t>
          </a:r>
          <a:r>
            <a:rPr lang="en-US" sz="1600" b="1" dirty="0" smtClean="0">
              <a:latin typeface="NikoshBAN" pitchFamily="2" charset="0"/>
              <a:cs typeface="NikoshBAN" pitchFamily="2" charset="0"/>
            </a:rPr>
            <a:t>, </a:t>
          </a:r>
          <a:r>
            <a:rPr lang="en-US" sz="1600" b="1" dirty="0" err="1" smtClean="0">
              <a:latin typeface="NikoshBAN" pitchFamily="2" charset="0"/>
              <a:cs typeface="NikoshBAN" pitchFamily="2" charset="0"/>
            </a:rPr>
            <a:t>সিলভার</a:t>
          </a:r>
          <a:r>
            <a:rPr lang="en-US" sz="1600" b="1" dirty="0" smtClean="0">
              <a:latin typeface="NikoshBAN" pitchFamily="2" charset="0"/>
              <a:cs typeface="NikoshBAN" pitchFamily="2" charset="0"/>
            </a:rPr>
            <a:t> </a:t>
          </a:r>
          <a:r>
            <a:rPr lang="en-US" sz="1600" b="1" dirty="0" err="1" smtClean="0">
              <a:latin typeface="NikoshBAN" pitchFamily="2" charset="0"/>
              <a:cs typeface="NikoshBAN" pitchFamily="2" charset="0"/>
            </a:rPr>
            <a:t>কয়েন</a:t>
          </a:r>
          <a:r>
            <a:rPr lang="en-US" sz="1600" b="1" dirty="0" smtClean="0">
              <a:latin typeface="NikoshBAN" pitchFamily="2" charset="0"/>
              <a:cs typeface="NikoshBAN" pitchFamily="2" charset="0"/>
            </a:rPr>
            <a:t>, </a:t>
          </a:r>
          <a:r>
            <a:rPr lang="en-US" sz="1600" b="1" dirty="0" err="1" smtClean="0">
              <a:latin typeface="NikoshBAN" pitchFamily="2" charset="0"/>
              <a:cs typeface="NikoshBAN" pitchFamily="2" charset="0"/>
            </a:rPr>
            <a:t>গোল্ড</a:t>
          </a:r>
          <a:r>
            <a:rPr lang="en-US" sz="1600" b="1" dirty="0" smtClean="0">
              <a:latin typeface="NikoshBAN" pitchFamily="2" charset="0"/>
              <a:cs typeface="NikoshBAN" pitchFamily="2" charset="0"/>
            </a:rPr>
            <a:t> </a:t>
          </a:r>
          <a:r>
            <a:rPr lang="en-US" sz="1600" b="1" dirty="0" err="1" smtClean="0">
              <a:latin typeface="NikoshBAN" pitchFamily="2" charset="0"/>
              <a:cs typeface="NikoshBAN" pitchFamily="2" charset="0"/>
            </a:rPr>
            <a:t>কয়েন</a:t>
          </a:r>
          <a:r>
            <a:rPr lang="en-US" sz="1600" b="1" dirty="0" smtClean="0">
              <a:latin typeface="NikoshBAN" pitchFamily="2" charset="0"/>
              <a:cs typeface="NikoshBAN" pitchFamily="2" charset="0"/>
            </a:rPr>
            <a:t>, </a:t>
          </a:r>
          <a:r>
            <a:rPr lang="en-US" sz="1600" b="1" dirty="0" err="1" smtClean="0">
              <a:latin typeface="NikoshBAN" pitchFamily="2" charset="0"/>
              <a:cs typeface="NikoshBAN" pitchFamily="2" charset="0"/>
            </a:rPr>
            <a:t>কপার</a:t>
          </a:r>
          <a:r>
            <a:rPr lang="en-US" sz="1600" b="1" dirty="0" smtClean="0">
              <a:latin typeface="NikoshBAN" pitchFamily="2" charset="0"/>
              <a:cs typeface="NikoshBAN" pitchFamily="2" charset="0"/>
            </a:rPr>
            <a:t> </a:t>
          </a:r>
          <a:r>
            <a:rPr lang="en-US" sz="1600" b="1" dirty="0" err="1" smtClean="0">
              <a:latin typeface="NikoshBAN" pitchFamily="2" charset="0"/>
              <a:cs typeface="NikoshBAN" pitchFamily="2" charset="0"/>
            </a:rPr>
            <a:t>কয়েন</a:t>
          </a:r>
          <a:r>
            <a:rPr lang="en-US" sz="1600" b="1" dirty="0" smtClean="0">
              <a:latin typeface="NikoshBAN" pitchFamily="2" charset="0"/>
              <a:cs typeface="NikoshBAN" pitchFamily="2" charset="0"/>
            </a:rPr>
            <a:t> </a:t>
          </a:r>
          <a:r>
            <a:rPr lang="bn-BD" sz="1600" b="1" dirty="0" smtClean="0">
              <a:latin typeface="NikoshBAN" pitchFamily="2" charset="0"/>
              <a:cs typeface="NikoshBAN" pitchFamily="2" charset="0"/>
            </a:rPr>
            <a:t>কি ধরণের প</a:t>
          </a:r>
          <a:r>
            <a:rPr lang="en-US" sz="1600" b="1" dirty="0" err="1" smtClean="0">
              <a:latin typeface="NikoshBAN" pitchFamily="2" charset="0"/>
              <a:cs typeface="NikoshBAN" pitchFamily="2" charset="0"/>
            </a:rPr>
            <a:t>দার্থ</a:t>
          </a:r>
          <a:r>
            <a:rPr lang="en-US" sz="1600" b="1" dirty="0" smtClean="0">
              <a:latin typeface="NikoshBAN" pitchFamily="2" charset="0"/>
              <a:cs typeface="NikoshBAN" pitchFamily="2" charset="0"/>
            </a:rPr>
            <a:t>?</a:t>
          </a:r>
          <a:endParaRPr lang="en-US" sz="1600" dirty="0">
            <a:latin typeface="NikoshBAN" pitchFamily="2" charset="0"/>
            <a:cs typeface="NikoshBAN" pitchFamily="2" charset="0"/>
          </a:endParaRPr>
        </a:p>
      </dgm:t>
    </dgm:pt>
    <dgm:pt modelId="{C426AE7A-27C8-4B13-972F-23AAEF7CC240}" type="parTrans" cxnId="{7A99F257-552D-4ED4-A169-B17AFD758AA4}">
      <dgm:prSet/>
      <dgm:spPr/>
      <dgm:t>
        <a:bodyPr/>
        <a:lstStyle/>
        <a:p>
          <a:endParaRPr lang="en-US"/>
        </a:p>
      </dgm:t>
    </dgm:pt>
    <dgm:pt modelId="{60152F02-8E5B-435E-A017-9E33CCDC0594}" type="sibTrans" cxnId="{7A99F257-552D-4ED4-A169-B17AFD758AA4}">
      <dgm:prSet/>
      <dgm:spPr/>
      <dgm:t>
        <a:bodyPr/>
        <a:lstStyle/>
        <a:p>
          <a:endParaRPr lang="en-US"/>
        </a:p>
      </dgm:t>
    </dgm:pt>
    <dgm:pt modelId="{EFBD24AE-1201-4456-9F4F-73219EFE5E68}">
      <dgm:prSet custT="1"/>
      <dgm:spPr/>
      <dgm:t>
        <a:bodyPr/>
        <a:lstStyle/>
        <a:p>
          <a:pPr rtl="0"/>
          <a:r>
            <a:rPr lang="en-US" sz="1600" b="1" dirty="0" err="1" smtClean="0">
              <a:latin typeface="NikoshBAN" pitchFamily="2" charset="0"/>
              <a:cs typeface="NikoshBAN" pitchFamily="2" charset="0"/>
            </a:rPr>
            <a:t>আয়রন</a:t>
          </a:r>
          <a:r>
            <a:rPr lang="bn-BD" sz="1600" b="1" dirty="0" smtClean="0">
              <a:latin typeface="NikoshBAN" pitchFamily="2" charset="0"/>
              <a:cs typeface="NikoshBAN" pitchFamily="2" charset="0"/>
            </a:rPr>
            <a:t> </a:t>
          </a:r>
          <a:r>
            <a:rPr lang="en-US" sz="1600" b="1" dirty="0" err="1" smtClean="0">
              <a:latin typeface="NikoshBAN" pitchFamily="2" charset="0"/>
              <a:cs typeface="NikoshBAN" pitchFamily="2" charset="0"/>
            </a:rPr>
            <a:t>পাইপ</a:t>
          </a:r>
          <a:r>
            <a:rPr lang="en-US" sz="1600" b="1" dirty="0" smtClean="0">
              <a:latin typeface="NikoshBAN" pitchFamily="2" charset="0"/>
              <a:cs typeface="NikoshBAN" pitchFamily="2" charset="0"/>
            </a:rPr>
            <a:t> </a:t>
          </a:r>
          <a:r>
            <a:rPr lang="bn-BD" sz="1600" b="1" dirty="0" smtClean="0">
              <a:latin typeface="NikoshBAN" pitchFamily="2" charset="0"/>
              <a:cs typeface="NikoshBAN" pitchFamily="2" charset="0"/>
            </a:rPr>
            <a:t>কি ধরণের প</a:t>
          </a:r>
          <a:r>
            <a:rPr lang="en-US" sz="1600" b="1" dirty="0" err="1" smtClean="0">
              <a:latin typeface="NikoshBAN" pitchFamily="2" charset="0"/>
              <a:cs typeface="NikoshBAN" pitchFamily="2" charset="0"/>
            </a:rPr>
            <a:t>দার্থ</a:t>
          </a:r>
          <a:r>
            <a:rPr lang="en-US" sz="1600" b="1" dirty="0" smtClean="0">
              <a:latin typeface="NikoshBAN" pitchFamily="2" charset="0"/>
              <a:cs typeface="NikoshBAN" pitchFamily="2" charset="0"/>
            </a:rPr>
            <a:t>?</a:t>
          </a:r>
          <a:endParaRPr lang="en-US" sz="1600" dirty="0">
            <a:latin typeface="NikoshBAN" pitchFamily="2" charset="0"/>
            <a:cs typeface="NikoshBAN" pitchFamily="2" charset="0"/>
          </a:endParaRPr>
        </a:p>
      </dgm:t>
    </dgm:pt>
    <dgm:pt modelId="{51275F72-F32B-4767-AF70-14754642E8ED}" type="parTrans" cxnId="{3DB41F35-13F9-4EAD-A35F-FBD2AAE68B30}">
      <dgm:prSet/>
      <dgm:spPr/>
      <dgm:t>
        <a:bodyPr/>
        <a:lstStyle/>
        <a:p>
          <a:endParaRPr lang="en-US"/>
        </a:p>
      </dgm:t>
    </dgm:pt>
    <dgm:pt modelId="{30ABA838-959E-4A1C-8D56-A81598EBDA03}" type="sibTrans" cxnId="{3DB41F35-13F9-4EAD-A35F-FBD2AAE68B30}">
      <dgm:prSet/>
      <dgm:spPr/>
      <dgm:t>
        <a:bodyPr/>
        <a:lstStyle/>
        <a:p>
          <a:endParaRPr lang="en-US"/>
        </a:p>
      </dgm:t>
    </dgm:pt>
    <dgm:pt modelId="{7A8C9A1D-9AEF-4876-9B42-D740696E7BD2}">
      <dgm:prSet custT="1"/>
      <dgm:spPr/>
      <dgm:t>
        <a:bodyPr/>
        <a:lstStyle/>
        <a:p>
          <a:pPr rtl="0"/>
          <a:r>
            <a:rPr lang="en-US" sz="1600" b="1" dirty="0" err="1" smtClean="0">
              <a:latin typeface="NikoshBAN" pitchFamily="2" charset="0"/>
              <a:cs typeface="NikoshBAN" pitchFamily="2" charset="0"/>
            </a:rPr>
            <a:t>গ্লাস</a:t>
          </a:r>
          <a:r>
            <a:rPr lang="en-US" sz="1600" b="1" dirty="0" smtClean="0">
              <a:latin typeface="NikoshBAN" pitchFamily="2" charset="0"/>
              <a:cs typeface="NikoshBAN" pitchFamily="2" charset="0"/>
            </a:rPr>
            <a:t> </a:t>
          </a:r>
          <a:r>
            <a:rPr lang="bn-BD" sz="1600" b="1" dirty="0" smtClean="0">
              <a:latin typeface="NikoshBAN" pitchFamily="2" charset="0"/>
              <a:cs typeface="NikoshBAN" pitchFamily="2" charset="0"/>
            </a:rPr>
            <a:t>কি ধরণের প</a:t>
          </a:r>
          <a:r>
            <a:rPr lang="en-US" sz="1600" b="1" dirty="0" err="1" smtClean="0">
              <a:latin typeface="NikoshBAN" pitchFamily="2" charset="0"/>
              <a:cs typeface="NikoshBAN" pitchFamily="2" charset="0"/>
            </a:rPr>
            <a:t>দার্থ</a:t>
          </a:r>
          <a:r>
            <a:rPr lang="en-US" sz="1600" b="1" dirty="0" smtClean="0">
              <a:latin typeface="NikoshBAN" pitchFamily="2" charset="0"/>
              <a:cs typeface="NikoshBAN" pitchFamily="2" charset="0"/>
            </a:rPr>
            <a:t>?</a:t>
          </a:r>
          <a:endParaRPr lang="en-US" sz="1600" dirty="0">
            <a:latin typeface="NikoshBAN" pitchFamily="2" charset="0"/>
            <a:cs typeface="NikoshBAN" pitchFamily="2" charset="0"/>
          </a:endParaRPr>
        </a:p>
      </dgm:t>
    </dgm:pt>
    <dgm:pt modelId="{1ABFA71C-C1A3-4C98-A42E-EEE7A2DCB408}" type="parTrans" cxnId="{4F6B7DF0-ED0B-4FEF-92E8-BC687975EF29}">
      <dgm:prSet/>
      <dgm:spPr/>
      <dgm:t>
        <a:bodyPr/>
        <a:lstStyle/>
        <a:p>
          <a:endParaRPr lang="en-US"/>
        </a:p>
      </dgm:t>
    </dgm:pt>
    <dgm:pt modelId="{1071F067-AD4E-45EA-B5EE-D4A09DDEA31E}" type="sibTrans" cxnId="{4F6B7DF0-ED0B-4FEF-92E8-BC687975EF29}">
      <dgm:prSet/>
      <dgm:spPr/>
      <dgm:t>
        <a:bodyPr/>
        <a:lstStyle/>
        <a:p>
          <a:endParaRPr lang="en-US"/>
        </a:p>
      </dgm:t>
    </dgm:pt>
    <dgm:pt modelId="{C318F891-1270-44FE-8241-731CEFCE341B}">
      <dgm:prSet custT="1"/>
      <dgm:spPr/>
      <dgm:t>
        <a:bodyPr/>
        <a:lstStyle/>
        <a:p>
          <a:pPr rtl="0"/>
          <a:r>
            <a:rPr lang="en-US" sz="1600" b="1" dirty="0" err="1" smtClean="0">
              <a:latin typeface="NikoshBAN" pitchFamily="2" charset="0"/>
              <a:cs typeface="NikoshBAN" pitchFamily="2" charset="0"/>
            </a:rPr>
            <a:t>ইনসুলেটর</a:t>
          </a:r>
          <a:r>
            <a:rPr lang="en-US" sz="1600" b="1" dirty="0" smtClean="0">
              <a:latin typeface="NikoshBAN" pitchFamily="2" charset="0"/>
              <a:cs typeface="NikoshBAN" pitchFamily="2" charset="0"/>
            </a:rPr>
            <a:t> </a:t>
          </a:r>
          <a:r>
            <a:rPr lang="bn-BD" sz="1600" b="1" dirty="0" smtClean="0">
              <a:latin typeface="NikoshBAN" pitchFamily="2" charset="0"/>
              <a:cs typeface="NikoshBAN" pitchFamily="2" charset="0"/>
            </a:rPr>
            <a:t>কি ধরণের প</a:t>
          </a:r>
          <a:r>
            <a:rPr lang="en-US" sz="1600" b="1" dirty="0" err="1" smtClean="0">
              <a:latin typeface="NikoshBAN" pitchFamily="2" charset="0"/>
              <a:cs typeface="NikoshBAN" pitchFamily="2" charset="0"/>
            </a:rPr>
            <a:t>দার্থ</a:t>
          </a:r>
          <a:r>
            <a:rPr lang="en-US" sz="1600" b="1" dirty="0" smtClean="0">
              <a:latin typeface="NikoshBAN" pitchFamily="2" charset="0"/>
              <a:cs typeface="NikoshBAN" pitchFamily="2" charset="0"/>
            </a:rPr>
            <a:t>?</a:t>
          </a:r>
          <a:endParaRPr lang="en-US" sz="1600" dirty="0">
            <a:latin typeface="NikoshBAN" pitchFamily="2" charset="0"/>
            <a:cs typeface="NikoshBAN" pitchFamily="2" charset="0"/>
          </a:endParaRPr>
        </a:p>
      </dgm:t>
    </dgm:pt>
    <dgm:pt modelId="{A4277A9D-4136-4920-AD82-39821884D4AE}" type="parTrans" cxnId="{4C18E474-B4FB-42FE-A4C5-B5A38AC632EE}">
      <dgm:prSet/>
      <dgm:spPr/>
      <dgm:t>
        <a:bodyPr/>
        <a:lstStyle/>
        <a:p>
          <a:endParaRPr lang="en-US"/>
        </a:p>
      </dgm:t>
    </dgm:pt>
    <dgm:pt modelId="{21BD1CBB-D1B3-4BBA-B3C3-2BE24CF547DD}" type="sibTrans" cxnId="{4C18E474-B4FB-42FE-A4C5-B5A38AC632EE}">
      <dgm:prSet/>
      <dgm:spPr/>
      <dgm:t>
        <a:bodyPr/>
        <a:lstStyle/>
        <a:p>
          <a:endParaRPr lang="en-US"/>
        </a:p>
      </dgm:t>
    </dgm:pt>
    <dgm:pt modelId="{FD078A90-4DFD-4FA1-B0F0-D0E81907874C}">
      <dgm:prSet custT="1"/>
      <dgm:spPr/>
      <dgm:t>
        <a:bodyPr/>
        <a:lstStyle/>
        <a:p>
          <a:pPr rtl="0"/>
          <a:r>
            <a:rPr lang="en-US" sz="1600" b="1" dirty="0" err="1" smtClean="0">
              <a:latin typeface="NikoshBAN" pitchFamily="2" charset="0"/>
              <a:cs typeface="NikoshBAN" pitchFamily="2" charset="0"/>
            </a:rPr>
            <a:t>প্লাস্টিক</a:t>
          </a:r>
          <a:r>
            <a:rPr lang="bn-BD" sz="1600" b="1" dirty="0" smtClean="0">
              <a:latin typeface="NikoshBAN" pitchFamily="2" charset="0"/>
              <a:cs typeface="NikoshBAN" pitchFamily="2" charset="0"/>
            </a:rPr>
            <a:t> </a:t>
          </a:r>
          <a:r>
            <a:rPr lang="en-US" sz="1600" b="1" dirty="0" err="1" smtClean="0">
              <a:latin typeface="NikoshBAN" pitchFamily="2" charset="0"/>
              <a:cs typeface="NikoshBAN" pitchFamily="2" charset="0"/>
            </a:rPr>
            <a:t>পাইপ</a:t>
          </a:r>
          <a:r>
            <a:rPr lang="en-US" sz="1600" b="1" dirty="0" smtClean="0">
              <a:latin typeface="NikoshBAN" pitchFamily="2" charset="0"/>
              <a:cs typeface="NikoshBAN" pitchFamily="2" charset="0"/>
            </a:rPr>
            <a:t> </a:t>
          </a:r>
          <a:r>
            <a:rPr lang="bn-BD" sz="1600" b="1" dirty="0" smtClean="0">
              <a:latin typeface="NikoshBAN" pitchFamily="2" charset="0"/>
              <a:cs typeface="NikoshBAN" pitchFamily="2" charset="0"/>
            </a:rPr>
            <a:t>কি ধরণের প</a:t>
          </a:r>
          <a:r>
            <a:rPr lang="en-US" sz="1600" b="1" dirty="0" err="1" smtClean="0">
              <a:latin typeface="NikoshBAN" pitchFamily="2" charset="0"/>
              <a:cs typeface="NikoshBAN" pitchFamily="2" charset="0"/>
            </a:rPr>
            <a:t>দার্থ</a:t>
          </a:r>
          <a:r>
            <a:rPr lang="en-US" sz="1600" b="1" dirty="0" smtClean="0">
              <a:latin typeface="NikoshBAN" pitchFamily="2" charset="0"/>
              <a:cs typeface="NikoshBAN" pitchFamily="2" charset="0"/>
            </a:rPr>
            <a:t>?</a:t>
          </a:r>
          <a:endParaRPr lang="en-US" sz="1600" dirty="0">
            <a:latin typeface="NikoshBAN" pitchFamily="2" charset="0"/>
            <a:cs typeface="NikoshBAN" pitchFamily="2" charset="0"/>
          </a:endParaRPr>
        </a:p>
      </dgm:t>
    </dgm:pt>
    <dgm:pt modelId="{5CDAB457-AA82-4973-ACB0-EB78A9978ED3}" type="parTrans" cxnId="{F8E20192-C845-4C5B-9912-08E33A3644EF}">
      <dgm:prSet/>
      <dgm:spPr/>
      <dgm:t>
        <a:bodyPr/>
        <a:lstStyle/>
        <a:p>
          <a:endParaRPr lang="en-US"/>
        </a:p>
      </dgm:t>
    </dgm:pt>
    <dgm:pt modelId="{C66960D1-BA7F-439C-9976-E635D218E4D7}" type="sibTrans" cxnId="{F8E20192-C845-4C5B-9912-08E33A3644EF}">
      <dgm:prSet/>
      <dgm:spPr/>
      <dgm:t>
        <a:bodyPr/>
        <a:lstStyle/>
        <a:p>
          <a:endParaRPr lang="en-US"/>
        </a:p>
      </dgm:t>
    </dgm:pt>
    <dgm:pt modelId="{326E6827-237F-4245-828C-22C1DB632629}" type="pres">
      <dgm:prSet presAssocID="{73E70CCE-CB57-41F0-B1D6-417E24B862D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B61AEBC-4E37-461B-A61F-DA276F020E56}" type="pres">
      <dgm:prSet presAssocID="{2B1FF931-5A06-4D83-B6CE-C05B3BFF4B80}" presName="linNode" presStyleCnt="0"/>
      <dgm:spPr/>
    </dgm:pt>
    <dgm:pt modelId="{1E372431-2524-4F07-B346-8B0C486C98FB}" type="pres">
      <dgm:prSet presAssocID="{2B1FF931-5A06-4D83-B6CE-C05B3BFF4B80}" presName="parentText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FF3598-B0F9-44C6-B87C-6930D0A2D8E6}" type="pres">
      <dgm:prSet presAssocID="{60152F02-8E5B-435E-A017-9E33CCDC0594}" presName="sp" presStyleCnt="0"/>
      <dgm:spPr/>
    </dgm:pt>
    <dgm:pt modelId="{B9F22706-BAFA-4EFF-8370-C6237B7A2030}" type="pres">
      <dgm:prSet presAssocID="{EFBD24AE-1201-4456-9F4F-73219EFE5E68}" presName="linNode" presStyleCnt="0"/>
      <dgm:spPr/>
    </dgm:pt>
    <dgm:pt modelId="{8FBC7114-1976-437A-B555-4C186A76EBBB}" type="pres">
      <dgm:prSet presAssocID="{EFBD24AE-1201-4456-9F4F-73219EFE5E68}" presName="parentText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991CD7-F78E-4FBB-9C8B-4500C6FE8EE3}" type="pres">
      <dgm:prSet presAssocID="{30ABA838-959E-4A1C-8D56-A81598EBDA03}" presName="sp" presStyleCnt="0"/>
      <dgm:spPr/>
    </dgm:pt>
    <dgm:pt modelId="{944CC1EB-5618-4FD5-8710-378677FAF451}" type="pres">
      <dgm:prSet presAssocID="{7A8C9A1D-9AEF-4876-9B42-D740696E7BD2}" presName="linNode" presStyleCnt="0"/>
      <dgm:spPr/>
    </dgm:pt>
    <dgm:pt modelId="{C0A525F7-1155-4C6E-AAD2-8FF408061EE8}" type="pres">
      <dgm:prSet presAssocID="{7A8C9A1D-9AEF-4876-9B42-D740696E7BD2}" presName="parentText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E61689-75DE-43E0-A8FB-C21BDA17885E}" type="pres">
      <dgm:prSet presAssocID="{1071F067-AD4E-45EA-B5EE-D4A09DDEA31E}" presName="sp" presStyleCnt="0"/>
      <dgm:spPr/>
    </dgm:pt>
    <dgm:pt modelId="{13118CDC-AEC3-41DA-8237-85CBBD235322}" type="pres">
      <dgm:prSet presAssocID="{C318F891-1270-44FE-8241-731CEFCE341B}" presName="linNode" presStyleCnt="0"/>
      <dgm:spPr/>
    </dgm:pt>
    <dgm:pt modelId="{F8776D9F-10F6-4D0C-BAA7-7ACD29332DCA}" type="pres">
      <dgm:prSet presAssocID="{C318F891-1270-44FE-8241-731CEFCE341B}" presName="parentText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AE6F86-48F5-49A3-BB83-8FB455F73DDF}" type="pres">
      <dgm:prSet presAssocID="{21BD1CBB-D1B3-4BBA-B3C3-2BE24CF547DD}" presName="sp" presStyleCnt="0"/>
      <dgm:spPr/>
    </dgm:pt>
    <dgm:pt modelId="{3F917780-8DD9-4DC7-9FA3-218E8979E16C}" type="pres">
      <dgm:prSet presAssocID="{FD078A90-4DFD-4FA1-B0F0-D0E81907874C}" presName="linNode" presStyleCnt="0"/>
      <dgm:spPr/>
    </dgm:pt>
    <dgm:pt modelId="{7D6AA3D1-D272-428E-83B7-5AEBC1300A67}" type="pres">
      <dgm:prSet presAssocID="{FD078A90-4DFD-4FA1-B0F0-D0E81907874C}" presName="parentText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F6B7DF0-ED0B-4FEF-92E8-BC687975EF29}" srcId="{73E70CCE-CB57-41F0-B1D6-417E24B862DA}" destId="{7A8C9A1D-9AEF-4876-9B42-D740696E7BD2}" srcOrd="2" destOrd="0" parTransId="{1ABFA71C-C1A3-4C98-A42E-EEE7A2DCB408}" sibTransId="{1071F067-AD4E-45EA-B5EE-D4A09DDEA31E}"/>
    <dgm:cxn modelId="{2B46950F-F0A4-4088-883E-9CF5AE499064}" type="presOf" srcId="{EFBD24AE-1201-4456-9F4F-73219EFE5E68}" destId="{8FBC7114-1976-437A-B555-4C186A76EBBB}" srcOrd="0" destOrd="0" presId="urn:microsoft.com/office/officeart/2005/8/layout/vList5"/>
    <dgm:cxn modelId="{A387E44F-A733-4446-811A-25F927900E55}" type="presOf" srcId="{2B1FF931-5A06-4D83-B6CE-C05B3BFF4B80}" destId="{1E372431-2524-4F07-B346-8B0C486C98FB}" srcOrd="0" destOrd="0" presId="urn:microsoft.com/office/officeart/2005/8/layout/vList5"/>
    <dgm:cxn modelId="{D6312AAC-0EF4-45FB-B5C8-BD0B5C59D0A8}" type="presOf" srcId="{C318F891-1270-44FE-8241-731CEFCE341B}" destId="{F8776D9F-10F6-4D0C-BAA7-7ACD29332DCA}" srcOrd="0" destOrd="0" presId="urn:microsoft.com/office/officeart/2005/8/layout/vList5"/>
    <dgm:cxn modelId="{8B6E89BC-F0B1-4809-B9B2-5D1D213CDD98}" type="presOf" srcId="{7A8C9A1D-9AEF-4876-9B42-D740696E7BD2}" destId="{C0A525F7-1155-4C6E-AAD2-8FF408061EE8}" srcOrd="0" destOrd="0" presId="urn:microsoft.com/office/officeart/2005/8/layout/vList5"/>
    <dgm:cxn modelId="{4C18E474-B4FB-42FE-A4C5-B5A38AC632EE}" srcId="{73E70CCE-CB57-41F0-B1D6-417E24B862DA}" destId="{C318F891-1270-44FE-8241-731CEFCE341B}" srcOrd="3" destOrd="0" parTransId="{A4277A9D-4136-4920-AD82-39821884D4AE}" sibTransId="{21BD1CBB-D1B3-4BBA-B3C3-2BE24CF547DD}"/>
    <dgm:cxn modelId="{3DB41F35-13F9-4EAD-A35F-FBD2AAE68B30}" srcId="{73E70CCE-CB57-41F0-B1D6-417E24B862DA}" destId="{EFBD24AE-1201-4456-9F4F-73219EFE5E68}" srcOrd="1" destOrd="0" parTransId="{51275F72-F32B-4767-AF70-14754642E8ED}" sibTransId="{30ABA838-959E-4A1C-8D56-A81598EBDA03}"/>
    <dgm:cxn modelId="{F8E20192-C845-4C5B-9912-08E33A3644EF}" srcId="{73E70CCE-CB57-41F0-B1D6-417E24B862DA}" destId="{FD078A90-4DFD-4FA1-B0F0-D0E81907874C}" srcOrd="4" destOrd="0" parTransId="{5CDAB457-AA82-4973-ACB0-EB78A9978ED3}" sibTransId="{C66960D1-BA7F-439C-9976-E635D218E4D7}"/>
    <dgm:cxn modelId="{D4C5554F-6730-45E2-8828-455CF1A78789}" type="presOf" srcId="{73E70CCE-CB57-41F0-B1D6-417E24B862DA}" destId="{326E6827-237F-4245-828C-22C1DB632629}" srcOrd="0" destOrd="0" presId="urn:microsoft.com/office/officeart/2005/8/layout/vList5"/>
    <dgm:cxn modelId="{A2024A47-CD71-414C-B665-C42041EE5591}" type="presOf" srcId="{FD078A90-4DFD-4FA1-B0F0-D0E81907874C}" destId="{7D6AA3D1-D272-428E-83B7-5AEBC1300A67}" srcOrd="0" destOrd="0" presId="urn:microsoft.com/office/officeart/2005/8/layout/vList5"/>
    <dgm:cxn modelId="{7A99F257-552D-4ED4-A169-B17AFD758AA4}" srcId="{73E70CCE-CB57-41F0-B1D6-417E24B862DA}" destId="{2B1FF931-5A06-4D83-B6CE-C05B3BFF4B80}" srcOrd="0" destOrd="0" parTransId="{C426AE7A-27C8-4B13-972F-23AAEF7CC240}" sibTransId="{60152F02-8E5B-435E-A017-9E33CCDC0594}"/>
    <dgm:cxn modelId="{B158173A-0F92-47F6-9CEC-D49427568896}" type="presParOf" srcId="{326E6827-237F-4245-828C-22C1DB632629}" destId="{DB61AEBC-4E37-461B-A61F-DA276F020E56}" srcOrd="0" destOrd="0" presId="urn:microsoft.com/office/officeart/2005/8/layout/vList5"/>
    <dgm:cxn modelId="{83BD5F50-75BA-4EB7-9C63-1C329288DEF9}" type="presParOf" srcId="{DB61AEBC-4E37-461B-A61F-DA276F020E56}" destId="{1E372431-2524-4F07-B346-8B0C486C98FB}" srcOrd="0" destOrd="0" presId="urn:microsoft.com/office/officeart/2005/8/layout/vList5"/>
    <dgm:cxn modelId="{82AE84CF-CCA8-4B18-8481-B63969B590F4}" type="presParOf" srcId="{326E6827-237F-4245-828C-22C1DB632629}" destId="{0BFF3598-B0F9-44C6-B87C-6930D0A2D8E6}" srcOrd="1" destOrd="0" presId="urn:microsoft.com/office/officeart/2005/8/layout/vList5"/>
    <dgm:cxn modelId="{A749AD83-9C09-4398-BA75-316F0EB62455}" type="presParOf" srcId="{326E6827-237F-4245-828C-22C1DB632629}" destId="{B9F22706-BAFA-4EFF-8370-C6237B7A2030}" srcOrd="2" destOrd="0" presId="urn:microsoft.com/office/officeart/2005/8/layout/vList5"/>
    <dgm:cxn modelId="{052B4E18-CE32-4313-99AE-69ED0B86C3DC}" type="presParOf" srcId="{B9F22706-BAFA-4EFF-8370-C6237B7A2030}" destId="{8FBC7114-1976-437A-B555-4C186A76EBBB}" srcOrd="0" destOrd="0" presId="urn:microsoft.com/office/officeart/2005/8/layout/vList5"/>
    <dgm:cxn modelId="{EBC60E87-CCDB-4DF3-8B0B-40239B756B07}" type="presParOf" srcId="{326E6827-237F-4245-828C-22C1DB632629}" destId="{02991CD7-F78E-4FBB-9C8B-4500C6FE8EE3}" srcOrd="3" destOrd="0" presId="urn:microsoft.com/office/officeart/2005/8/layout/vList5"/>
    <dgm:cxn modelId="{FB3682CA-0322-4A10-9F8C-EEBF2457E2AE}" type="presParOf" srcId="{326E6827-237F-4245-828C-22C1DB632629}" destId="{944CC1EB-5618-4FD5-8710-378677FAF451}" srcOrd="4" destOrd="0" presId="urn:microsoft.com/office/officeart/2005/8/layout/vList5"/>
    <dgm:cxn modelId="{D89D143F-68B6-4F95-80F9-9D174E4B7264}" type="presParOf" srcId="{944CC1EB-5618-4FD5-8710-378677FAF451}" destId="{C0A525F7-1155-4C6E-AAD2-8FF408061EE8}" srcOrd="0" destOrd="0" presId="urn:microsoft.com/office/officeart/2005/8/layout/vList5"/>
    <dgm:cxn modelId="{6AD617B2-2AE2-4D86-A453-87345632F9FE}" type="presParOf" srcId="{326E6827-237F-4245-828C-22C1DB632629}" destId="{51E61689-75DE-43E0-A8FB-C21BDA17885E}" srcOrd="5" destOrd="0" presId="urn:microsoft.com/office/officeart/2005/8/layout/vList5"/>
    <dgm:cxn modelId="{1F3C7CA5-71F6-4D0A-A7BE-19A3B1DB4752}" type="presParOf" srcId="{326E6827-237F-4245-828C-22C1DB632629}" destId="{13118CDC-AEC3-41DA-8237-85CBBD235322}" srcOrd="6" destOrd="0" presId="urn:microsoft.com/office/officeart/2005/8/layout/vList5"/>
    <dgm:cxn modelId="{DB9C957C-6962-40BB-B529-383894038575}" type="presParOf" srcId="{13118CDC-AEC3-41DA-8237-85CBBD235322}" destId="{F8776D9F-10F6-4D0C-BAA7-7ACD29332DCA}" srcOrd="0" destOrd="0" presId="urn:microsoft.com/office/officeart/2005/8/layout/vList5"/>
    <dgm:cxn modelId="{0691A6D6-E674-4217-B621-7AEC59D350B0}" type="presParOf" srcId="{326E6827-237F-4245-828C-22C1DB632629}" destId="{D9AE6F86-48F5-49A3-BB83-8FB455F73DDF}" srcOrd="7" destOrd="0" presId="urn:microsoft.com/office/officeart/2005/8/layout/vList5"/>
    <dgm:cxn modelId="{2E68231A-3AF0-44FF-8B0D-868C18745CB4}" type="presParOf" srcId="{326E6827-237F-4245-828C-22C1DB632629}" destId="{3F917780-8DD9-4DC7-9FA3-218E8979E16C}" srcOrd="8" destOrd="0" presId="urn:microsoft.com/office/officeart/2005/8/layout/vList5"/>
    <dgm:cxn modelId="{17C85B5A-4A2E-43A3-A2DE-A401664BD5F6}" type="presParOf" srcId="{3F917780-8DD9-4DC7-9FA3-218E8979E16C}" destId="{7D6AA3D1-D272-428E-83B7-5AEBC1300A67}" srcOrd="0" destOrd="0" presId="urn:microsoft.com/office/officeart/2005/8/layout/vList5"/>
  </dgm:cxnLst>
  <dgm:bg>
    <a:solidFill>
      <a:schemeClr val="accent6">
        <a:lumMod val="20000"/>
        <a:lumOff val="80000"/>
      </a:schemeClr>
    </a:solidFill>
  </dgm:bg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9C5771-4DA4-4A08-934E-9C8A6B4CF593}" type="datetimeFigureOut">
              <a:rPr lang="en-US" smtClean="0"/>
              <a:pPr/>
              <a:t>11-Nov-19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77F867-B96A-44E6-9AB2-B42414BDDA4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977F3A-CF3B-465B-AF5D-32376696DE8A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C4A8C-77E4-4188-AF69-62CAC97D24DA}" type="datetimeFigureOut">
              <a:rPr lang="en-US" smtClean="0"/>
              <a:pPr/>
              <a:t>11-Nov-19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33057-8FD8-46CB-835B-FF4D1D3F38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C4A8C-77E4-4188-AF69-62CAC97D24DA}" type="datetimeFigureOut">
              <a:rPr lang="en-US" smtClean="0"/>
              <a:pPr/>
              <a:t>11-Nov-19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33057-8FD8-46CB-835B-FF4D1D3F38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C4A8C-77E4-4188-AF69-62CAC97D24DA}" type="datetimeFigureOut">
              <a:rPr lang="en-US" smtClean="0"/>
              <a:pPr/>
              <a:t>11-Nov-19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33057-8FD8-46CB-835B-FF4D1D3F38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C4A8C-77E4-4188-AF69-62CAC97D24DA}" type="datetimeFigureOut">
              <a:rPr lang="en-US" smtClean="0"/>
              <a:pPr/>
              <a:t>11-Nov-19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33057-8FD8-46CB-835B-FF4D1D3F38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C4A8C-77E4-4188-AF69-62CAC97D24DA}" type="datetimeFigureOut">
              <a:rPr lang="en-US" smtClean="0"/>
              <a:pPr/>
              <a:t>11-Nov-19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33057-8FD8-46CB-835B-FF4D1D3F38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C4A8C-77E4-4188-AF69-62CAC97D24DA}" type="datetimeFigureOut">
              <a:rPr lang="en-US" smtClean="0"/>
              <a:pPr/>
              <a:t>11-Nov-19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33057-8FD8-46CB-835B-FF4D1D3F38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C4A8C-77E4-4188-AF69-62CAC97D24DA}" type="datetimeFigureOut">
              <a:rPr lang="en-US" smtClean="0"/>
              <a:pPr/>
              <a:t>11-Nov-19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33057-8FD8-46CB-835B-FF4D1D3F38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C4A8C-77E4-4188-AF69-62CAC97D24DA}" type="datetimeFigureOut">
              <a:rPr lang="en-US" smtClean="0"/>
              <a:pPr/>
              <a:t>11-Nov-19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33057-8FD8-46CB-835B-FF4D1D3F38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C4A8C-77E4-4188-AF69-62CAC97D24DA}" type="datetimeFigureOut">
              <a:rPr lang="en-US" smtClean="0"/>
              <a:pPr/>
              <a:t>11-Nov-19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33057-8FD8-46CB-835B-FF4D1D3F38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C4A8C-77E4-4188-AF69-62CAC97D24DA}" type="datetimeFigureOut">
              <a:rPr lang="en-US" smtClean="0"/>
              <a:pPr/>
              <a:t>11-Nov-19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33057-8FD8-46CB-835B-FF4D1D3F38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C4A8C-77E4-4188-AF69-62CAC97D24DA}" type="datetimeFigureOut">
              <a:rPr lang="en-US" smtClean="0"/>
              <a:pPr/>
              <a:t>11-Nov-19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33057-8FD8-46CB-835B-FF4D1D3F38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3C4A8C-77E4-4188-AF69-62CAC97D24DA}" type="datetimeFigureOut">
              <a:rPr lang="en-US" smtClean="0"/>
              <a:pPr/>
              <a:t>11-Nov-19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133057-8FD8-46CB-835B-FF4D1D3F38F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3" Type="http://schemas.openxmlformats.org/officeDocument/2006/relationships/diagramLayout" Target="../diagrams/layout1.xml"/><Relationship Id="rId7" Type="http://schemas.openxmlformats.org/officeDocument/2006/relationships/diagramLayout" Target="../diagrams/layout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openxmlformats.org/officeDocument/2006/relationships/diagramData" Target="../diagrams/data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diagramColors" Target="../diagrams/colors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152401"/>
            <a:ext cx="7086600" cy="1523999"/>
          </a:xfrm>
        </p:spPr>
        <p:txBody>
          <a:bodyPr>
            <a:normAutofit fontScale="90000"/>
          </a:bodyPr>
          <a:lstStyle/>
          <a:p>
            <a:r>
              <a:rPr lang="bn-IN" sz="9600" dirty="0" smtClean="0"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133600"/>
            <a:ext cx="7620000" cy="4038600"/>
          </a:xfrm>
        </p:spPr>
        <p:txBody>
          <a:bodyPr numCol="2"/>
          <a:lstStyle/>
          <a:p>
            <a:pPr algn="l"/>
            <a:endParaRPr lang="en-US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flower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2052501"/>
            <a:ext cx="7741665" cy="41196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838200"/>
            <a:ext cx="6477000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800" b="1" dirty="0" smtClean="0">
                <a:solidFill>
                  <a:schemeClr val="accent3"/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4800" b="1" dirty="0">
              <a:solidFill>
                <a:schemeClr val="accent3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Flowchart: Punched Tape 5"/>
          <p:cNvSpPr/>
          <p:nvPr/>
        </p:nvSpPr>
        <p:spPr>
          <a:xfrm>
            <a:off x="1600200" y="2819400"/>
            <a:ext cx="6477000" cy="1981200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NikoshBAN" pitchFamily="2" charset="0"/>
                <a:cs typeface="NikoshBAN" pitchFamily="2" charset="0"/>
              </a:rPr>
              <a:t>সিরিজ ল্যাম্পের টু পিন প্লাগের দুই প্রান্ত উপরে উল্লেখিত চিহ্নিত পরিবাহি ও অপরিবাহী পদার্থে স্পর্শ করালে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>
                <a:latin typeface="NikoshBAN" pitchFamily="2" charset="0"/>
                <a:cs typeface="NikoshBAN" pitchFamily="2" charset="0"/>
              </a:rPr>
              <a:t>ফলে 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ল্যাম্পটি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উজ্জ্বল জ্বলে কিনা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তা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পর্যবেক্ষণ </a:t>
            </a:r>
            <a:r>
              <a:rPr lang="bn-BD" dirty="0">
                <a:latin typeface="NikoshBAN" pitchFamily="2" charset="0"/>
                <a:cs typeface="NikoshBAN" pitchFamily="2" charset="0"/>
              </a:rPr>
              <a:t>কর।</a:t>
            </a:r>
          </a:p>
        </p:txBody>
      </p:sp>
    </p:spTree>
    <p:extLst>
      <p:ext uri="{BB962C8B-B14F-4D97-AF65-F5344CB8AC3E}">
        <p14:creationId xmlns:p14="http://schemas.microsoft.com/office/powerpoint/2010/main" xmlns="" val="3094072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762000"/>
            <a:ext cx="6858000" cy="830997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8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4800" b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xmlns="" val="3908755366"/>
              </p:ext>
            </p:extLst>
          </p:nvPr>
        </p:nvGraphicFramePr>
        <p:xfrm>
          <a:off x="1981200" y="2362200"/>
          <a:ext cx="5181600" cy="3329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Down Arrow 4"/>
          <p:cNvSpPr/>
          <p:nvPr/>
        </p:nvSpPr>
        <p:spPr>
          <a:xfrm>
            <a:off x="2667000" y="1592997"/>
            <a:ext cx="3810000" cy="76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09422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Graphic spid="6" grpId="0">
        <p:bldAsOne/>
      </p:bldGraphic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tched Right Arrow 3"/>
          <p:cNvSpPr/>
          <p:nvPr/>
        </p:nvSpPr>
        <p:spPr>
          <a:xfrm>
            <a:off x="2743200" y="457200"/>
            <a:ext cx="3962400" cy="205740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latin typeface="NikoshBAN" pitchFamily="2" charset="0"/>
                <a:cs typeface="NikoshBAN" pitchFamily="2" charset="0"/>
              </a:rPr>
              <a:t>বাড়ীর কাজ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Flowchart: Process 4"/>
          <p:cNvSpPr/>
          <p:nvPr/>
        </p:nvSpPr>
        <p:spPr>
          <a:xfrm>
            <a:off x="838200" y="2819400"/>
            <a:ext cx="7696200" cy="3048000"/>
          </a:xfrm>
          <a:prstGeom prst="flowChart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তোমাদের বাড়িতে 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কোনটি কোন ধরনের 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পদার্থ তা সিরিজ ল্যাম্পের মাধ্যমে পরীক্ষা করে ৫টি পদার্থের তালিকা তৈরি কর।</a:t>
            </a:r>
            <a:endParaRPr lang="en-US" sz="2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4921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52600" y="914400"/>
            <a:ext cx="5562600" cy="8382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সাবধানতা</a:t>
            </a:r>
            <a:endParaRPr lang="en-US" sz="4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2.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1675" y="3109912"/>
            <a:ext cx="5200650" cy="638175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52600" y="914400"/>
            <a:ext cx="5562600" cy="8382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মন্তব্য</a:t>
            </a:r>
            <a:endParaRPr lang="en-US" sz="4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2.7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7450" y="3209925"/>
            <a:ext cx="4229100" cy="43815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0"/>
            <a:ext cx="5943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9600" dirty="0" smtClean="0"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00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295400"/>
            <a:ext cx="8001000" cy="533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7000" y="381000"/>
            <a:ext cx="2971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8000" dirty="0" smtClean="0">
                <a:solidFill>
                  <a:schemeClr val="bg2">
                    <a:lumMod val="25000"/>
                  </a:schemeClr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8000" dirty="0">
              <a:solidFill>
                <a:schemeClr val="bg2">
                  <a:lumMod val="2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2590800"/>
            <a:ext cx="7620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নামঃ 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মঈনুদ্দিন আহমেদ (পাশা)</a:t>
            </a:r>
            <a:endParaRPr lang="bn-IN" sz="32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IN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পদবিঃ 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খন্ডকালীণ শিক্ষক</a:t>
            </a:r>
            <a:r>
              <a:rPr lang="bn-IN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(ইলেকট্রিক্যাল)।</a:t>
            </a:r>
          </a:p>
          <a:p>
            <a:r>
              <a:rPr lang="bn-IN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প্রতিষ্ঠানঃ 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টেকনিক্যাল স্কুল ও কলেজ, 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শেরপুর</a:t>
            </a:r>
            <a:r>
              <a:rPr lang="bn-IN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3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xmlns="" val="1702399178"/>
              </p:ext>
            </p:extLst>
          </p:nvPr>
        </p:nvGraphicFramePr>
        <p:xfrm>
          <a:off x="381000" y="2438400"/>
          <a:ext cx="7772400" cy="4038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xmlns="" val="4169138673"/>
              </p:ext>
            </p:extLst>
          </p:nvPr>
        </p:nvGraphicFramePr>
        <p:xfrm>
          <a:off x="457200" y="990600"/>
          <a:ext cx="8077200" cy="83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066800" y="2971800"/>
          <a:ext cx="6553200" cy="2997962"/>
        </p:xfrm>
        <a:graphic>
          <a:graphicData uri="http://schemas.openxmlformats.org/drawingml/2006/table">
            <a:tbl>
              <a:tblPr/>
              <a:tblGrid>
                <a:gridCol w="1441704"/>
                <a:gridCol w="131064"/>
                <a:gridCol w="4980432"/>
              </a:tblGrid>
              <a:tr h="3841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n-BD" sz="2400" b="1" i="0" dirty="0">
                          <a:solidFill>
                            <a:srgbClr val="00B050"/>
                          </a:solidFill>
                          <a:latin typeface="Times New Roman"/>
                          <a:ea typeface="SimSun"/>
                          <a:cs typeface="NikoshBAN"/>
                        </a:rPr>
                        <a:t>শ্রেণি</a:t>
                      </a:r>
                      <a:r>
                        <a:rPr lang="en-US" sz="2400" b="1" dirty="0">
                          <a:solidFill>
                            <a:srgbClr val="00B050"/>
                          </a:solidFill>
                          <a:latin typeface="NikoshBAN"/>
                          <a:ea typeface="SimSun"/>
                          <a:cs typeface="NikoshBAN"/>
                        </a:rPr>
                        <a:t>   </a:t>
                      </a:r>
                      <a:endParaRPr lang="en-US" sz="2400" dirty="0">
                        <a:solidFill>
                          <a:srgbClr val="00B050"/>
                        </a:solidFill>
                        <a:latin typeface="Times New Roman"/>
                        <a:ea typeface="SimSun"/>
                        <a:cs typeface="NikoshBAN"/>
                      </a:endParaRPr>
                    </a:p>
                  </a:txBody>
                  <a:tcPr marL="47625" marR="0" marT="15875" marB="158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B050"/>
                          </a:solidFill>
                          <a:latin typeface="NikoshBAN"/>
                          <a:ea typeface="SimSun"/>
                          <a:cs typeface="NikoshBAN"/>
                        </a:rPr>
                        <a:t>:</a:t>
                      </a:r>
                      <a:endParaRPr lang="en-US" sz="2400">
                        <a:solidFill>
                          <a:srgbClr val="00B050"/>
                        </a:solidFill>
                        <a:latin typeface="Times New Roman"/>
                        <a:ea typeface="SimSun"/>
                        <a:cs typeface="NikoshBAN"/>
                      </a:endParaRPr>
                    </a:p>
                  </a:txBody>
                  <a:tcPr marL="55880" marR="0" marT="15875" marB="158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n-BD" sz="2400" b="1" i="0" dirty="0" smtClean="0">
                          <a:solidFill>
                            <a:srgbClr val="00B050"/>
                          </a:solidFill>
                          <a:latin typeface="Times New Roman"/>
                          <a:ea typeface="SimSun"/>
                          <a:cs typeface="NikoshBAN"/>
                        </a:rPr>
                        <a:t>নবম</a:t>
                      </a:r>
                      <a:r>
                        <a:rPr lang="bn-BD" sz="2400" dirty="0" smtClean="0">
                          <a:solidFill>
                            <a:srgbClr val="00B050"/>
                          </a:solidFill>
                          <a:latin typeface="Times New Roman"/>
                          <a:ea typeface="SimSun"/>
                          <a:cs typeface="NikoshBAN"/>
                        </a:rPr>
                        <a:t> </a:t>
                      </a:r>
                      <a:endParaRPr lang="en-US" sz="2400" dirty="0">
                        <a:solidFill>
                          <a:srgbClr val="00B050"/>
                        </a:solidFill>
                        <a:latin typeface="Times New Roman"/>
                        <a:ea typeface="SimSun"/>
                        <a:cs typeface="NikoshBAN"/>
                      </a:endParaRPr>
                    </a:p>
                  </a:txBody>
                  <a:tcPr marL="47625" marR="0" marT="15875" marB="158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n-BD" sz="2400" b="1" i="0" dirty="0">
                          <a:solidFill>
                            <a:srgbClr val="00B050"/>
                          </a:solidFill>
                          <a:latin typeface="Times New Roman"/>
                          <a:ea typeface="SimSun"/>
                          <a:cs typeface="NikoshBAN"/>
                        </a:rPr>
                        <a:t>বিষয় </a:t>
                      </a:r>
                      <a:endParaRPr lang="en-US" sz="2400" dirty="0">
                        <a:solidFill>
                          <a:srgbClr val="00B050"/>
                        </a:solidFill>
                        <a:latin typeface="Times New Roman"/>
                        <a:ea typeface="SimSun"/>
                        <a:cs typeface="NikoshBAN"/>
                      </a:endParaRPr>
                    </a:p>
                  </a:txBody>
                  <a:tcPr marL="47625" marR="0" marT="15875" marB="158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B050"/>
                          </a:solidFill>
                          <a:latin typeface="NikoshBAN"/>
                          <a:ea typeface="SimSun"/>
                          <a:cs typeface="NikoshBAN"/>
                        </a:rPr>
                        <a:t>:</a:t>
                      </a:r>
                      <a:endParaRPr lang="en-US" sz="2400">
                        <a:solidFill>
                          <a:srgbClr val="00B050"/>
                        </a:solidFill>
                        <a:latin typeface="Times New Roman"/>
                        <a:ea typeface="SimSun"/>
                        <a:cs typeface="NikoshBAN"/>
                      </a:endParaRPr>
                    </a:p>
                  </a:txBody>
                  <a:tcPr marL="55880" marR="0" marT="15875" marB="158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n-BD" sz="2400" b="1" i="0" dirty="0" smtClean="0">
                          <a:solidFill>
                            <a:srgbClr val="00B050"/>
                          </a:solidFill>
                          <a:latin typeface="Times New Roman"/>
                          <a:ea typeface="SimSun"/>
                          <a:cs typeface="NikoshBAN"/>
                        </a:rPr>
                        <a:t>জেনারেল </a:t>
                      </a:r>
                      <a:r>
                        <a:rPr lang="bn-BD" sz="2400" b="1" i="0" dirty="0">
                          <a:solidFill>
                            <a:srgbClr val="00B050"/>
                          </a:solidFill>
                          <a:latin typeface="Times New Roman"/>
                          <a:ea typeface="SimSun"/>
                          <a:cs typeface="NikoshBAN"/>
                        </a:rPr>
                        <a:t>ইলেকট্রিক্যাল ওয়ার্কস-১</a:t>
                      </a:r>
                      <a:r>
                        <a:rPr lang="bn-BD" sz="2400" dirty="0">
                          <a:solidFill>
                            <a:srgbClr val="00B050"/>
                          </a:solidFill>
                          <a:latin typeface="Times New Roman"/>
                          <a:ea typeface="SimSun"/>
                          <a:cs typeface="NikoshBAN"/>
                        </a:rPr>
                        <a:t> </a:t>
                      </a:r>
                      <a:endParaRPr lang="en-US" sz="2400" dirty="0">
                        <a:solidFill>
                          <a:srgbClr val="00B050"/>
                        </a:solidFill>
                        <a:latin typeface="Times New Roman"/>
                        <a:ea typeface="SimSun"/>
                        <a:cs typeface="NikoshBAN"/>
                      </a:endParaRPr>
                    </a:p>
                  </a:txBody>
                  <a:tcPr marL="47625" marR="0" marT="15875" marB="158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9537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i="0" dirty="0" smtClean="0">
                        <a:solidFill>
                          <a:srgbClr val="00B050"/>
                        </a:solidFill>
                        <a:latin typeface="Times New Roman"/>
                        <a:ea typeface="SimSun"/>
                        <a:cs typeface="NikoshB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dirty="0" smtClean="0">
                          <a:solidFill>
                            <a:srgbClr val="00B050"/>
                          </a:solidFill>
                          <a:latin typeface="NikoshBAN" pitchFamily="2" charset="0"/>
                          <a:ea typeface="SimSun"/>
                          <a:cs typeface="NikoshBAN" pitchFamily="2" charset="0"/>
                        </a:rPr>
                        <a:t>জবের</a:t>
                      </a:r>
                      <a:r>
                        <a:rPr lang="en-US" sz="2400" b="1" i="0" baseline="0" dirty="0" smtClean="0">
                          <a:solidFill>
                            <a:srgbClr val="00B050"/>
                          </a:solidFill>
                          <a:latin typeface="NikoshBAN" pitchFamily="2" charset="0"/>
                          <a:ea typeface="SimSun"/>
                          <a:cs typeface="NikoshBAN" pitchFamily="2" charset="0"/>
                        </a:rPr>
                        <a:t> নাম</a:t>
                      </a:r>
                      <a:endParaRPr lang="en-US" sz="2400" kern="1200" dirty="0" smtClean="0">
                        <a:solidFill>
                          <a:srgbClr val="00B050"/>
                        </a:solidFill>
                        <a:latin typeface="SutonnyOMJ" pitchFamily="2" charset="0"/>
                        <a:ea typeface="SimSun"/>
                        <a:cs typeface="SutonnyOMJ" pitchFamily="2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 smtClean="0">
                        <a:solidFill>
                          <a:srgbClr val="00B050"/>
                        </a:solidFill>
                        <a:latin typeface="NikoshBAN" pitchFamily="2" charset="0"/>
                        <a:ea typeface="+mn-ea"/>
                        <a:cs typeface="NikoshBAN" pitchFamily="2" charset="0"/>
                      </a:endParaRPr>
                    </a:p>
                  </a:txBody>
                  <a:tcPr marL="47625" marR="0" marT="15875" marB="158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B050"/>
                          </a:solidFill>
                          <a:latin typeface="NikoshBAN"/>
                          <a:ea typeface="SimSun"/>
                          <a:cs typeface="NikoshBAN"/>
                        </a:rPr>
                        <a:t>:</a:t>
                      </a:r>
                      <a:endParaRPr lang="en-US" sz="2400">
                        <a:solidFill>
                          <a:srgbClr val="00B050"/>
                        </a:solidFill>
                        <a:latin typeface="Times New Roman"/>
                        <a:ea typeface="SimSun"/>
                        <a:cs typeface="NikoshBAN"/>
                      </a:endParaRPr>
                    </a:p>
                  </a:txBody>
                  <a:tcPr marL="55880" marR="0" marT="15875" marB="158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sz="2400" b="1" dirty="0" smtClean="0">
                          <a:solidFill>
                            <a:srgbClr val="00B050"/>
                          </a:solidFill>
                          <a:latin typeface="NikoshBAN" pitchFamily="2" charset="0"/>
                          <a:cs typeface="NikoshBAN" pitchFamily="2" charset="0"/>
                        </a:rPr>
                        <a:t>পরিবাহী ও অপরিবাহী পদার্থ শনাক্তকরণ।</a:t>
                      </a:r>
                      <a:endParaRPr lang="en-US" sz="2400" dirty="0">
                        <a:solidFill>
                          <a:srgbClr val="00B050"/>
                        </a:solidFill>
                      </a:endParaRPr>
                    </a:p>
                  </a:txBody>
                  <a:tcPr marL="47625" marR="0" marT="15875" marB="158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n-BD" sz="2400" b="1" i="0" dirty="0">
                          <a:solidFill>
                            <a:srgbClr val="00B050"/>
                          </a:solidFill>
                          <a:latin typeface="Times New Roman"/>
                          <a:ea typeface="SimSun"/>
                          <a:cs typeface="NikoshBAN"/>
                        </a:rPr>
                        <a:t>তারিখ  </a:t>
                      </a:r>
                      <a:endParaRPr lang="en-US" sz="2400" dirty="0">
                        <a:solidFill>
                          <a:srgbClr val="00B050"/>
                        </a:solidFill>
                        <a:latin typeface="Times New Roman"/>
                        <a:ea typeface="SimSun"/>
                        <a:cs typeface="NikoshBAN"/>
                      </a:endParaRPr>
                    </a:p>
                  </a:txBody>
                  <a:tcPr marL="47625" marR="0" marT="15875" marB="158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B050"/>
                          </a:solidFill>
                          <a:latin typeface="NikoshBAN"/>
                          <a:ea typeface="SimSun"/>
                          <a:cs typeface="NikoshBAN"/>
                        </a:rPr>
                        <a:t>:</a:t>
                      </a:r>
                      <a:endParaRPr lang="en-US" sz="2400">
                        <a:solidFill>
                          <a:srgbClr val="00B050"/>
                        </a:solidFill>
                        <a:latin typeface="Times New Roman"/>
                        <a:ea typeface="SimSun"/>
                        <a:cs typeface="NikoshBAN"/>
                      </a:endParaRPr>
                    </a:p>
                  </a:txBody>
                  <a:tcPr marL="55880" marR="0" marT="15875" marB="158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00B050"/>
                          </a:solidFill>
                          <a:latin typeface="NikoshBAN"/>
                          <a:ea typeface="SimSun"/>
                          <a:cs typeface="NikoshBAN"/>
                        </a:rPr>
                        <a:t>14</a:t>
                      </a:r>
                      <a:r>
                        <a:rPr lang="bn-BD" sz="2400" b="1" i="0" dirty="0">
                          <a:solidFill>
                            <a:srgbClr val="00B050"/>
                          </a:solidFill>
                          <a:latin typeface="Times New Roman"/>
                          <a:ea typeface="SimSun"/>
                          <a:cs typeface="NikoshBAN"/>
                        </a:rPr>
                        <a:t>/০</a:t>
                      </a:r>
                      <a:r>
                        <a:rPr lang="en-US" sz="2400" b="1" dirty="0">
                          <a:solidFill>
                            <a:srgbClr val="00B050"/>
                          </a:solidFill>
                          <a:latin typeface="NikoshBAN"/>
                          <a:ea typeface="SimSun"/>
                          <a:cs typeface="NikoshBAN"/>
                        </a:rPr>
                        <a:t>1</a:t>
                      </a:r>
                      <a:r>
                        <a:rPr lang="bn-BD" sz="2400" b="1" i="0" dirty="0">
                          <a:solidFill>
                            <a:srgbClr val="00B050"/>
                          </a:solidFill>
                          <a:latin typeface="Times New Roman"/>
                          <a:ea typeface="SimSun"/>
                          <a:cs typeface="NikoshBAN"/>
                        </a:rPr>
                        <a:t>/২০১</a:t>
                      </a:r>
                      <a:r>
                        <a:rPr lang="en-US" sz="2400" b="1" dirty="0">
                          <a:solidFill>
                            <a:srgbClr val="00B050"/>
                          </a:solidFill>
                          <a:latin typeface="NikoshBAN"/>
                          <a:ea typeface="SimSun"/>
                          <a:cs typeface="NikoshBAN"/>
                        </a:rPr>
                        <a:t>৯</a:t>
                      </a:r>
                      <a:r>
                        <a:rPr lang="en-US" sz="2400" dirty="0">
                          <a:solidFill>
                            <a:srgbClr val="00B050"/>
                          </a:solidFill>
                          <a:latin typeface="NikoshBAN"/>
                          <a:ea typeface="SimSun"/>
                          <a:cs typeface="NikoshBAN"/>
                        </a:rPr>
                        <a:t> </a:t>
                      </a:r>
                      <a:endParaRPr lang="en-US" sz="2400" dirty="0">
                        <a:solidFill>
                          <a:srgbClr val="00B050"/>
                        </a:solidFill>
                        <a:latin typeface="Times New Roman"/>
                        <a:ea typeface="SimSun"/>
                        <a:cs typeface="NikoshBAN"/>
                      </a:endParaRPr>
                    </a:p>
                  </a:txBody>
                  <a:tcPr marL="47625" marR="0" marT="15875" marB="158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n-BD" sz="2400" b="1" i="0" dirty="0">
                          <a:solidFill>
                            <a:srgbClr val="00B050"/>
                          </a:solidFill>
                          <a:latin typeface="Times New Roman"/>
                          <a:ea typeface="SimSun"/>
                          <a:cs typeface="NikoshBAN"/>
                        </a:rPr>
                        <a:t>সময় </a:t>
                      </a:r>
                      <a:endParaRPr lang="en-US" sz="2400" dirty="0">
                        <a:solidFill>
                          <a:srgbClr val="00B050"/>
                        </a:solidFill>
                        <a:latin typeface="Times New Roman"/>
                        <a:ea typeface="SimSun"/>
                        <a:cs typeface="NikoshBAN"/>
                      </a:endParaRPr>
                    </a:p>
                  </a:txBody>
                  <a:tcPr marL="47625" marR="0" marT="15875" marB="158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B050"/>
                          </a:solidFill>
                          <a:latin typeface="NikoshBAN"/>
                          <a:ea typeface="SimSun"/>
                          <a:cs typeface="NikoshBAN"/>
                        </a:rPr>
                        <a:t>:</a:t>
                      </a:r>
                      <a:endParaRPr lang="en-US" sz="2400">
                        <a:solidFill>
                          <a:srgbClr val="00B050"/>
                        </a:solidFill>
                        <a:latin typeface="Times New Roman"/>
                        <a:ea typeface="SimSun"/>
                        <a:cs typeface="NikoshBAN"/>
                      </a:endParaRPr>
                    </a:p>
                  </a:txBody>
                  <a:tcPr marL="55880" marR="0" marT="15875" marB="158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00B050"/>
                          </a:solidFill>
                          <a:latin typeface="NikoshBAN"/>
                          <a:ea typeface="SimSun"/>
                          <a:cs typeface="NikoshBAN"/>
                        </a:rPr>
                        <a:t>১২০</a:t>
                      </a:r>
                      <a:r>
                        <a:rPr lang="bn-BD" sz="2400" b="1" i="0" dirty="0" smtClean="0">
                          <a:solidFill>
                            <a:srgbClr val="00B050"/>
                          </a:solidFill>
                          <a:latin typeface="Times New Roman"/>
                          <a:ea typeface="SimSun"/>
                          <a:cs typeface="NikoshBAN"/>
                        </a:rPr>
                        <a:t> </a:t>
                      </a:r>
                      <a:r>
                        <a:rPr lang="bn-BD" sz="2400" b="1" i="0" dirty="0">
                          <a:solidFill>
                            <a:srgbClr val="00B050"/>
                          </a:solidFill>
                          <a:latin typeface="Times New Roman"/>
                          <a:ea typeface="SimSun"/>
                          <a:cs typeface="NikoshBAN"/>
                        </a:rPr>
                        <a:t>মিনিট </a:t>
                      </a:r>
                      <a:endParaRPr lang="en-US" sz="2400" dirty="0">
                        <a:solidFill>
                          <a:srgbClr val="00B050"/>
                        </a:solidFill>
                        <a:latin typeface="Times New Roman"/>
                        <a:ea typeface="SimSun"/>
                        <a:cs typeface="NikoshBAN"/>
                      </a:endParaRPr>
                    </a:p>
                  </a:txBody>
                  <a:tcPr marL="47625" marR="0" marT="15875" marB="158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562148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Graphic spid="4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838200"/>
            <a:ext cx="8001000" cy="101566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6000" b="1" dirty="0" smtClean="0">
                <a:solidFill>
                  <a:schemeClr val="accent6"/>
                </a:solidFill>
                <a:latin typeface="NikoshBAN" pitchFamily="2" charset="0"/>
                <a:cs typeface="NikoshBAN" pitchFamily="2" charset="0"/>
              </a:rPr>
              <a:t>তত্ত্ব</a:t>
            </a:r>
            <a:endParaRPr lang="en-US" sz="6000" b="1" dirty="0">
              <a:solidFill>
                <a:schemeClr val="accent6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Flowchart: Preparation 5"/>
          <p:cNvSpPr/>
          <p:nvPr/>
        </p:nvSpPr>
        <p:spPr>
          <a:xfrm>
            <a:off x="685800" y="2438400"/>
            <a:ext cx="7924800" cy="2590800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209800" y="2590800"/>
            <a:ext cx="495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dirty="0">
              <a:solidFill>
                <a:schemeClr val="accent2">
                  <a:lumMod val="20000"/>
                  <a:lumOff val="8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job 2.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3429000"/>
            <a:ext cx="7172325" cy="5048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xmlns="" val="1225561357"/>
              </p:ext>
            </p:extLst>
          </p:nvPr>
        </p:nvGraphicFramePr>
        <p:xfrm>
          <a:off x="685800" y="304801"/>
          <a:ext cx="7772400" cy="129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 descr="Job 2.2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05112" y="2867025"/>
            <a:ext cx="3533775" cy="112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66910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838200"/>
            <a:ext cx="8001000" cy="101566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6000" b="1" dirty="0" smtClean="0">
                <a:solidFill>
                  <a:schemeClr val="accent6"/>
                </a:solidFill>
                <a:latin typeface="NikoshBAN" pitchFamily="2" charset="0"/>
                <a:cs typeface="NikoshBAN" pitchFamily="2" charset="0"/>
              </a:rPr>
              <a:t>প্রয়োজনীয় যন্ত্রপাতি ও উপকরণ</a:t>
            </a:r>
            <a:endParaRPr lang="en-US" sz="6000" b="1" dirty="0">
              <a:solidFill>
                <a:schemeClr val="accent6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9600" y="2136339"/>
            <a:ext cx="8001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en-US" sz="4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40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সিরিজ ল্যাম্প, কিছু পরিবাহী পদার্থ যথা – তামার তার, লোহার টুকরা, তামা, দস্তা ইত্যাদি এবং অপরিবাহী পদার্থ হিসেবে কাচ, চীনামাটি, ব্যাকেলাইট, শুকনো কাগজ ইত্যাদি।</a:t>
            </a:r>
            <a:endParaRPr lang="as-IN" sz="40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Job no 1.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2362200"/>
            <a:ext cx="6477000" cy="32004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09600" y="838200"/>
            <a:ext cx="8001000" cy="10156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6000" b="1" dirty="0" err="1" smtClean="0">
                <a:solidFill>
                  <a:schemeClr val="bg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সার্কিট</a:t>
            </a:r>
            <a:r>
              <a:rPr lang="en-US" sz="6000" b="1" dirty="0" smtClean="0">
                <a:solidFill>
                  <a:schemeClr val="bg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b="1" dirty="0" err="1" smtClean="0">
                <a:solidFill>
                  <a:schemeClr val="bg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ডায়াগ্রাম</a:t>
            </a:r>
            <a:endParaRPr lang="en-US" sz="6000" b="1" dirty="0">
              <a:solidFill>
                <a:schemeClr val="bg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.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0562" y="1095375"/>
            <a:ext cx="7762875" cy="46672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914400"/>
            <a:ext cx="7315200" cy="914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পর্যায়ক্রমিক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কার্যধারা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2.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262" y="2705100"/>
            <a:ext cx="7229475" cy="1447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188</Words>
  <Application>Microsoft Office PowerPoint</Application>
  <PresentationFormat>On-screen Show (4:3)</PresentationFormat>
  <Paragraphs>45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স্বাগতম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User</dc:creator>
  <cp:lastModifiedBy>User</cp:lastModifiedBy>
  <cp:revision>6</cp:revision>
  <dcterms:created xsi:type="dcterms:W3CDTF">2019-11-11T04:38:17Z</dcterms:created>
  <dcterms:modified xsi:type="dcterms:W3CDTF">2019-11-11T11:39:27Z</dcterms:modified>
</cp:coreProperties>
</file>