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60" r:id="rId4"/>
    <p:sldId id="261" r:id="rId5"/>
    <p:sldId id="291" r:id="rId6"/>
    <p:sldId id="288" r:id="rId7"/>
    <p:sldId id="287" r:id="rId8"/>
    <p:sldId id="292" r:id="rId9"/>
    <p:sldId id="263" r:id="rId10"/>
    <p:sldId id="290" r:id="rId11"/>
    <p:sldId id="264" r:id="rId12"/>
    <p:sldId id="270" r:id="rId13"/>
    <p:sldId id="286" r:id="rId14"/>
    <p:sldId id="279" r:id="rId15"/>
    <p:sldId id="28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157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3" autoAdjust="0"/>
    <p:restoredTop sz="94660"/>
  </p:normalViewPr>
  <p:slideViewPr>
    <p:cSldViewPr>
      <p:cViewPr varScale="1">
        <p:scale>
          <a:sx n="69" d="100"/>
          <a:sy n="69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53A760-87E9-4D35-B1D8-5BB11ED07B5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16E343-82B4-4D0B-B45D-0F490FE0235D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rtl="0"/>
          <a:endParaRPr lang="en-US" sz="1400" b="1" cap="none" spc="0" dirty="0" smtClean="0">
            <a:ln w="11430"/>
            <a:solidFill>
              <a:schemeClr val="accent4">
                <a:lumMod val="10000"/>
              </a:schemeClr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  <a:p>
          <a:pPr rtl="0"/>
          <a:r>
            <a:rPr lang="bn-BD" sz="8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rPr>
            <a:t>পরিচিতি</a:t>
          </a:r>
          <a:endParaRPr lang="en-US" sz="8000" b="1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>
              <a:outerShdw blurRad="50800" algn="tl" rotWithShape="0">
                <a:srgbClr val="000000"/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25F8F6E0-A5B2-491D-83ED-19E9E7160104}" type="parTrans" cxnId="{BE3D134B-D443-4E8A-B5E2-76B63F1180A5}">
      <dgm:prSet/>
      <dgm:spPr/>
      <dgm:t>
        <a:bodyPr/>
        <a:lstStyle/>
        <a:p>
          <a:endParaRPr lang="en-US">
            <a:solidFill>
              <a:schemeClr val="accent4">
                <a:lumMod val="10000"/>
              </a:schemeClr>
            </a:solidFill>
          </a:endParaRPr>
        </a:p>
      </dgm:t>
    </dgm:pt>
    <dgm:pt modelId="{B8D085A5-8128-4884-BE7E-666BC7382FCA}" type="sibTrans" cxnId="{BE3D134B-D443-4E8A-B5E2-76B63F1180A5}">
      <dgm:prSet/>
      <dgm:spPr/>
      <dgm:t>
        <a:bodyPr/>
        <a:lstStyle/>
        <a:p>
          <a:endParaRPr lang="en-US">
            <a:solidFill>
              <a:schemeClr val="accent4">
                <a:lumMod val="10000"/>
              </a:schemeClr>
            </a:solidFill>
          </a:endParaRPr>
        </a:p>
      </dgm:t>
    </dgm:pt>
    <dgm:pt modelId="{EB82FB9B-EC43-4CC6-88CB-A53F2E8714A8}" type="pres">
      <dgm:prSet presAssocID="{BE53A760-87E9-4D35-B1D8-5BB11ED07B5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FD88E8-8AC9-4B1F-A0C4-A20C1D97D604}" type="pres">
      <dgm:prSet presAssocID="{E716E343-82B4-4D0B-B45D-0F490FE0235D}" presName="circle1" presStyleLbl="node1" presStyleIdx="0" presStyleCnt="1" custLinFactNeighborX="6667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9871A64A-1045-472E-94BB-C26A9DBFAFE7}" type="pres">
      <dgm:prSet presAssocID="{E716E343-82B4-4D0B-B45D-0F490FE0235D}" presName="space" presStyleCnt="0"/>
      <dgm:spPr/>
    </dgm:pt>
    <dgm:pt modelId="{508660B7-E931-4D2D-869E-C294046FF6B9}" type="pres">
      <dgm:prSet presAssocID="{E716E343-82B4-4D0B-B45D-0F490FE0235D}" presName="rect1" presStyleLbl="alignAcc1" presStyleIdx="0" presStyleCnt="1" custScaleX="100000" custLinFactNeighborY="2639"/>
      <dgm:spPr/>
      <dgm:t>
        <a:bodyPr/>
        <a:lstStyle/>
        <a:p>
          <a:endParaRPr lang="en-US"/>
        </a:p>
      </dgm:t>
    </dgm:pt>
    <dgm:pt modelId="{AAC36E9C-336F-488E-A8C1-0178D536F410}" type="pres">
      <dgm:prSet presAssocID="{E716E343-82B4-4D0B-B45D-0F490FE0235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2F9023-86D0-4DC7-9102-9E25C941B33F}" type="presOf" srcId="{BE53A760-87E9-4D35-B1D8-5BB11ED07B53}" destId="{EB82FB9B-EC43-4CC6-88CB-A53F2E8714A8}" srcOrd="0" destOrd="0" presId="urn:microsoft.com/office/officeart/2005/8/layout/target3"/>
    <dgm:cxn modelId="{BE3D134B-D443-4E8A-B5E2-76B63F1180A5}" srcId="{BE53A760-87E9-4D35-B1D8-5BB11ED07B53}" destId="{E716E343-82B4-4D0B-B45D-0F490FE0235D}" srcOrd="0" destOrd="0" parTransId="{25F8F6E0-A5B2-491D-83ED-19E9E7160104}" sibTransId="{B8D085A5-8128-4884-BE7E-666BC7382FCA}"/>
    <dgm:cxn modelId="{12CF5728-BA7D-46DE-A8A2-E09ACD27EE0F}" type="presOf" srcId="{E716E343-82B4-4D0B-B45D-0F490FE0235D}" destId="{AAC36E9C-336F-488E-A8C1-0178D536F410}" srcOrd="1" destOrd="0" presId="urn:microsoft.com/office/officeart/2005/8/layout/target3"/>
    <dgm:cxn modelId="{0027DAC1-110F-458D-B83E-B15B8998BB87}" type="presOf" srcId="{E716E343-82B4-4D0B-B45D-0F490FE0235D}" destId="{508660B7-E931-4D2D-869E-C294046FF6B9}" srcOrd="0" destOrd="0" presId="urn:microsoft.com/office/officeart/2005/8/layout/target3"/>
    <dgm:cxn modelId="{CC25ACF6-63C7-458C-90C0-2B9A159EA50A}" type="presParOf" srcId="{EB82FB9B-EC43-4CC6-88CB-A53F2E8714A8}" destId="{E4FD88E8-8AC9-4B1F-A0C4-A20C1D97D604}" srcOrd="0" destOrd="0" presId="urn:microsoft.com/office/officeart/2005/8/layout/target3"/>
    <dgm:cxn modelId="{1B367D7F-E3F3-41D9-897E-5519C717E9E7}" type="presParOf" srcId="{EB82FB9B-EC43-4CC6-88CB-A53F2E8714A8}" destId="{9871A64A-1045-472E-94BB-C26A9DBFAFE7}" srcOrd="1" destOrd="0" presId="urn:microsoft.com/office/officeart/2005/8/layout/target3"/>
    <dgm:cxn modelId="{063EFF79-FD03-4C25-8487-1E1AF735F879}" type="presParOf" srcId="{EB82FB9B-EC43-4CC6-88CB-A53F2E8714A8}" destId="{508660B7-E931-4D2D-869E-C294046FF6B9}" srcOrd="2" destOrd="0" presId="urn:microsoft.com/office/officeart/2005/8/layout/target3"/>
    <dgm:cxn modelId="{5411D188-4CA6-4C54-A450-7C1B13CD05AC}" type="presParOf" srcId="{EB82FB9B-EC43-4CC6-88CB-A53F2E8714A8}" destId="{AAC36E9C-336F-488E-A8C1-0178D536F410}" srcOrd="3" destOrd="0" presId="urn:microsoft.com/office/officeart/2005/8/layout/target3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AA8D16-A436-464E-AC03-FF791BEB1744}" type="doc">
      <dgm:prSet loTypeId="urn:microsoft.com/office/officeart/2005/8/layout/lProcess3" loCatId="process" qsTypeId="urn:microsoft.com/office/officeart/2005/8/quickstyle/3d5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F2BE6500-0FCC-41C8-9FBC-63C05BD7D7FB}">
      <dgm:prSet phldrT="[Text]" custT="1"/>
      <dgm:spPr>
        <a:solidFill>
          <a:schemeClr val="accent6">
            <a:lumMod val="50000"/>
          </a:schemeClr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bn-IN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শ্রেণি</a:t>
          </a:r>
          <a:endParaRPr lang="en-US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5AFF28F6-AFFF-46A4-8D84-FB6B62603858}" type="parTrans" cxnId="{4018C29E-5B84-44B2-A4E0-B495B287FD2F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2246810E-BB12-4C44-800E-6F717111D356}" type="sibTrans" cxnId="{4018C29E-5B84-44B2-A4E0-B495B287FD2F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C4DA1679-73B2-480A-827F-509A9AFD62DA}">
      <dgm:prSet phldrT="[Text]" custT="1"/>
      <dgm:spPr>
        <a:solidFill>
          <a:srgbClr val="00B0F0"/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r>
            <a:rPr lang="en-US" sz="36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৬ষ্ঠ</a:t>
          </a:r>
          <a:endParaRPr lang="en-US" sz="3600" b="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FDBF6D67-E458-43CD-B6F7-3BDB0A3E048E}" type="parTrans" cxnId="{ADCF0EC6-EBE2-4C4A-B1D8-61C7ECB3AA86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CA206BC8-6E95-40C8-9081-BB7050EEBBC4}" type="sibTrans" cxnId="{ADCF0EC6-EBE2-4C4A-B1D8-61C7ECB3AA86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5D77E333-4B75-4F53-99EF-836C760D2725}">
      <dgm:prSet phldrT="[Text]" custT="1"/>
      <dgm:spPr>
        <a:solidFill>
          <a:schemeClr val="accent6">
            <a:lumMod val="50000"/>
          </a:schemeClr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bn-IN" sz="28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বিষয়</a:t>
          </a:r>
          <a:endParaRPr lang="en-US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47CC9C67-43F4-4B02-9F00-F4E3598BAE05}" type="parTrans" cxnId="{E861384F-D923-4516-8F01-4388FD92E5B6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7278B117-D272-4DC4-8DAC-0E95BBAFEF82}" type="sibTrans" cxnId="{E861384F-D923-4516-8F01-4388FD92E5B6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34FC765B-2EB0-473D-A497-1E7C6F22937D}">
      <dgm:prSet phldrT="[Text]" custT="1"/>
      <dgm:spPr>
        <a:solidFill>
          <a:srgbClr val="00B0F0"/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r>
            <a:rPr lang="bn-BD" sz="28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বাংলাদেশ ও বিশ্ব পরিচয়</a:t>
          </a:r>
          <a:endParaRPr lang="en-US" sz="2800" b="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63A94F4A-AF4B-4D10-B21F-C4C785857F6B}" type="parTrans" cxnId="{9194D5F7-316E-48CB-93F8-EBBCD0AB8374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D05C2020-438C-4F45-A0A3-7009AB96109B}" type="sibTrans" cxnId="{9194D5F7-316E-48CB-93F8-EBBCD0AB8374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EF973BE7-15D2-4217-A48C-415EB122A4A1}">
      <dgm:prSet phldrT="[Text]" custT="1"/>
      <dgm:spPr>
        <a:solidFill>
          <a:schemeClr val="accent6">
            <a:lumMod val="50000"/>
          </a:schemeClr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pPr>
            <a:spcBef>
              <a:spcPts val="1200"/>
            </a:spcBef>
            <a:spcAft>
              <a:spcPts val="0"/>
            </a:spcAft>
          </a:pPr>
          <a:r>
            <a:rPr lang="bn-BD" sz="2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অধ্যায় ও পাঠ</a:t>
          </a:r>
          <a:endParaRPr lang="en-US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9FBFC7EA-9E43-4AB7-974F-BFE4AB8B61D5}" type="parTrans" cxnId="{D5DF7BC5-91E8-4FA8-BBFA-CE0F97F5C1A0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358B3061-7497-4367-B37E-7C0C56B8F183}" type="sibTrans" cxnId="{D5DF7BC5-91E8-4FA8-BBFA-CE0F97F5C1A0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D63DA2CD-DAB3-4569-A407-F2C1D1FE6616}">
      <dgm:prSet phldrT="[Text]" custT="1"/>
      <dgm:spPr>
        <a:solidFill>
          <a:srgbClr val="00B0F0"/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r>
            <a:rPr lang="bn-BD" sz="28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অধ্যায়:</a:t>
          </a:r>
          <a:r>
            <a:rPr lang="en-US" sz="28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 ১২</a:t>
          </a:r>
          <a:r>
            <a:rPr lang="bn-BD" sz="28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  </a:t>
          </a:r>
          <a:endParaRPr lang="en-US" sz="2800" b="0" cap="none" spc="0" dirty="0" smtClean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  <a:p>
          <a:r>
            <a:rPr lang="bn-BD" sz="28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পাঠ:</a:t>
          </a:r>
          <a:r>
            <a:rPr lang="en-US" sz="28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৩ ও ৪</a:t>
          </a:r>
          <a:endParaRPr lang="en-US" sz="2800" b="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CC70B715-B716-4911-BFFD-ABF5CDBF0F21}" type="parTrans" cxnId="{3352BBC8-A3CC-48B7-A4D6-5D309EE2734F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541F54C3-BB6C-49E8-993E-30A936E897A8}" type="sibTrans" cxnId="{3352BBC8-A3CC-48B7-A4D6-5D309EE2734F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2E7CBF30-D46A-4FB2-B4B4-B132961369E1}">
      <dgm:prSet phldrT="[Text]" custT="1"/>
      <dgm:spPr>
        <a:solidFill>
          <a:schemeClr val="accent6">
            <a:lumMod val="50000"/>
          </a:schemeClr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r>
            <a:rPr lang="bn-BD" sz="2800" b="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সময়</a:t>
          </a:r>
          <a:endParaRPr lang="en-US" sz="2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05EEFA06-5D46-4773-AECF-FC7111F5A707}" type="parTrans" cxnId="{9172D893-03E2-4DB1-A7BC-DC249E269DA1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06B2643B-0629-4D4E-AC8F-EA27B9D8FD7C}" type="sibTrans" cxnId="{9172D893-03E2-4DB1-A7BC-DC249E269DA1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E38289D3-1880-4825-A10A-9FDD3AE6311C}">
      <dgm:prSet phldrT="[Text]" custT="1"/>
      <dgm:spPr>
        <a:solidFill>
          <a:srgbClr val="00B0F0"/>
        </a:solidFill>
        <a:ln>
          <a:solidFill>
            <a:schemeClr val="accent5">
              <a:lumMod val="75000"/>
            </a:schemeClr>
          </a:solidFill>
        </a:ln>
        <a:sp3d extrusionH="381000" contourW="38100" prstMaterial="matte">
          <a:bevelT w="165100" prst="coolSlant"/>
          <a:contourClr>
            <a:schemeClr val="lt1"/>
          </a:contourClr>
        </a:sp3d>
      </dgm:spPr>
      <dgm:t>
        <a:bodyPr/>
        <a:lstStyle/>
        <a:p>
          <a:r>
            <a:rPr lang="en-US" sz="36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৪</a:t>
          </a:r>
          <a:r>
            <a:rPr lang="bn-BD" sz="3600" b="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০ মিনিট</a:t>
          </a:r>
          <a:endParaRPr lang="en-US" sz="3600" b="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gm:t>
    </dgm:pt>
    <dgm:pt modelId="{12F53892-807D-4BAB-BF4C-762BDB593D14}" type="parTrans" cxnId="{F29BA8BE-A617-42B7-BDF3-B95024202AB0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E78C3DA8-963A-4774-BA48-99CB5DA45804}" type="sibTrans" cxnId="{F29BA8BE-A617-42B7-BDF3-B95024202AB0}">
      <dgm:prSet/>
      <dgm:spPr/>
      <dgm:t>
        <a:bodyPr/>
        <a:lstStyle/>
        <a:p>
          <a:endParaRPr lang="en-US" sz="2800" b="0" cap="none" spc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</a:endParaRPr>
        </a:p>
      </dgm:t>
    </dgm:pt>
    <dgm:pt modelId="{F49A9862-D5B5-4E8B-9DD0-EDC0513F5C76}" type="pres">
      <dgm:prSet presAssocID="{1AAA8D16-A436-464E-AC03-FF791BEB174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EEAADB-C48C-4513-B85A-707BA92CA297}" type="pres">
      <dgm:prSet presAssocID="{F2BE6500-0FCC-41C8-9FBC-63C05BD7D7FB}" presName="horFlow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CB9B20C9-1542-4C91-9CF9-8ED47A99E3EB}" type="pres">
      <dgm:prSet presAssocID="{F2BE6500-0FCC-41C8-9FBC-63C05BD7D7FB}" presName="bigChev" presStyleLbl="node1" presStyleIdx="0" presStyleCnt="4" custScaleX="76398"/>
      <dgm:spPr/>
      <dgm:t>
        <a:bodyPr/>
        <a:lstStyle/>
        <a:p>
          <a:endParaRPr lang="en-US"/>
        </a:p>
      </dgm:t>
    </dgm:pt>
    <dgm:pt modelId="{B4DA9E5E-CB12-4F9E-9D77-953C1097A95C}" type="pres">
      <dgm:prSet presAssocID="{FDBF6D67-E458-43CD-B6F7-3BDB0A3E048E}" presName="parTrans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326C7E6D-8A4A-441C-8D30-5C4E5AB2A7BB}" type="pres">
      <dgm:prSet presAssocID="{C4DA1679-73B2-480A-827F-509A9AFD62DA}" presName="node" presStyleLbl="alignAccFollowNode1" presStyleIdx="0" presStyleCnt="4" custScaleX="173902" custScaleY="140972" custLinFactNeighborX="-32961" custLinFactNeighborY="-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9260C-19EB-4948-98D6-F9C2AE8B04DC}" type="pres">
      <dgm:prSet presAssocID="{F2BE6500-0FCC-41C8-9FBC-63C05BD7D7FB}" presName="vSp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EF763D5B-F55A-4FD7-A63F-A8A3ECCFB922}" type="pres">
      <dgm:prSet presAssocID="{5D77E333-4B75-4F53-99EF-836C760D2725}" presName="horFlow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3BB57241-4463-4BB7-8B42-4FC5D0160346}" type="pres">
      <dgm:prSet presAssocID="{5D77E333-4B75-4F53-99EF-836C760D2725}" presName="bigChev" presStyleLbl="node1" presStyleIdx="1" presStyleCnt="4" custScaleX="76398"/>
      <dgm:spPr/>
      <dgm:t>
        <a:bodyPr/>
        <a:lstStyle/>
        <a:p>
          <a:endParaRPr lang="en-US"/>
        </a:p>
      </dgm:t>
    </dgm:pt>
    <dgm:pt modelId="{25737604-795D-43EC-A35D-42ED590C132B}" type="pres">
      <dgm:prSet presAssocID="{63A94F4A-AF4B-4D10-B21F-C4C785857F6B}" presName="parTrans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D1B70D99-8398-4580-8198-B1CEC269CCA7}" type="pres">
      <dgm:prSet presAssocID="{34FC765B-2EB0-473D-A497-1E7C6F22937D}" presName="node" presStyleLbl="alignAccFollowNode1" presStyleIdx="1" presStyleCnt="4" custScaleX="173902" custScaleY="140972" custLinFactNeighborX="-46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E5028-030C-4058-AC95-7F6548ED473F}" type="pres">
      <dgm:prSet presAssocID="{5D77E333-4B75-4F53-99EF-836C760D2725}" presName="vSp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FCEA9616-A806-4AF3-A1DC-BAB56577FB68}" type="pres">
      <dgm:prSet presAssocID="{EF973BE7-15D2-4217-A48C-415EB122A4A1}" presName="horFlow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73F5BC04-4989-41F7-AE78-074518BD3557}" type="pres">
      <dgm:prSet presAssocID="{EF973BE7-15D2-4217-A48C-415EB122A4A1}" presName="bigChev" presStyleLbl="node1" presStyleIdx="2" presStyleCnt="4" custScaleX="76398"/>
      <dgm:spPr/>
      <dgm:t>
        <a:bodyPr/>
        <a:lstStyle/>
        <a:p>
          <a:endParaRPr lang="en-US"/>
        </a:p>
      </dgm:t>
    </dgm:pt>
    <dgm:pt modelId="{1CEC6009-3F7E-4F42-B691-53880DB87F22}" type="pres">
      <dgm:prSet presAssocID="{CC70B715-B716-4911-BFFD-ABF5CDBF0F21}" presName="parTrans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3DD6BD90-A2AC-4F3B-BD7D-F2969E00A758}" type="pres">
      <dgm:prSet presAssocID="{D63DA2CD-DAB3-4569-A407-F2C1D1FE6616}" presName="node" presStyleLbl="alignAccFollowNode1" presStyleIdx="2" presStyleCnt="4" custScaleX="173902" custScaleY="140972" custLinFactNeighborX="-46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4B76E-80CB-4932-998E-E6DF6B0E9904}" type="pres">
      <dgm:prSet presAssocID="{EF973BE7-15D2-4217-A48C-415EB122A4A1}" presName="vSp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C3E7D6B1-D780-4525-B677-3882F5A775B1}" type="pres">
      <dgm:prSet presAssocID="{2E7CBF30-D46A-4FB2-B4B4-B132961369E1}" presName="horFlow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1B2B2817-A41C-406A-BD35-C657D0821092}" type="pres">
      <dgm:prSet presAssocID="{2E7CBF30-D46A-4FB2-B4B4-B132961369E1}" presName="bigChev" presStyleLbl="node1" presStyleIdx="3" presStyleCnt="4" custScaleX="76398"/>
      <dgm:spPr/>
      <dgm:t>
        <a:bodyPr/>
        <a:lstStyle/>
        <a:p>
          <a:endParaRPr lang="en-US"/>
        </a:p>
      </dgm:t>
    </dgm:pt>
    <dgm:pt modelId="{8C9C5EFD-C3F3-46D7-9B50-472092AFC632}" type="pres">
      <dgm:prSet presAssocID="{12F53892-807D-4BAB-BF4C-762BDB593D14}" presName="parTrans" presStyleCnt="0"/>
      <dgm:spPr>
        <a:sp3d>
          <a:bevelT w="165100" prst="coolSlant"/>
        </a:sp3d>
      </dgm:spPr>
      <dgm:t>
        <a:bodyPr/>
        <a:lstStyle/>
        <a:p>
          <a:endParaRPr lang="en-US"/>
        </a:p>
      </dgm:t>
    </dgm:pt>
    <dgm:pt modelId="{DED2D4FC-64C9-497D-ADCF-5765BC8D748D}" type="pres">
      <dgm:prSet presAssocID="{E38289D3-1880-4825-A10A-9FDD3AE6311C}" presName="node" presStyleLbl="alignAccFollowNode1" presStyleIdx="3" presStyleCnt="4" custScaleX="173902" custScaleY="140972" custLinFactNeighborX="-46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9BA8BE-A617-42B7-BDF3-B95024202AB0}" srcId="{2E7CBF30-D46A-4FB2-B4B4-B132961369E1}" destId="{E38289D3-1880-4825-A10A-9FDD3AE6311C}" srcOrd="0" destOrd="0" parTransId="{12F53892-807D-4BAB-BF4C-762BDB593D14}" sibTransId="{E78C3DA8-963A-4774-BA48-99CB5DA45804}"/>
    <dgm:cxn modelId="{9172D893-03E2-4DB1-A7BC-DC249E269DA1}" srcId="{1AAA8D16-A436-464E-AC03-FF791BEB1744}" destId="{2E7CBF30-D46A-4FB2-B4B4-B132961369E1}" srcOrd="3" destOrd="0" parTransId="{05EEFA06-5D46-4773-AECF-FC7111F5A707}" sibTransId="{06B2643B-0629-4D4E-AC8F-EA27B9D8FD7C}"/>
    <dgm:cxn modelId="{ADCF0EC6-EBE2-4C4A-B1D8-61C7ECB3AA86}" srcId="{F2BE6500-0FCC-41C8-9FBC-63C05BD7D7FB}" destId="{C4DA1679-73B2-480A-827F-509A9AFD62DA}" srcOrd="0" destOrd="0" parTransId="{FDBF6D67-E458-43CD-B6F7-3BDB0A3E048E}" sibTransId="{CA206BC8-6E95-40C8-9081-BB7050EEBBC4}"/>
    <dgm:cxn modelId="{3352BBC8-A3CC-48B7-A4D6-5D309EE2734F}" srcId="{EF973BE7-15D2-4217-A48C-415EB122A4A1}" destId="{D63DA2CD-DAB3-4569-A407-F2C1D1FE6616}" srcOrd="0" destOrd="0" parTransId="{CC70B715-B716-4911-BFFD-ABF5CDBF0F21}" sibTransId="{541F54C3-BB6C-49E8-993E-30A936E897A8}"/>
    <dgm:cxn modelId="{E861384F-D923-4516-8F01-4388FD92E5B6}" srcId="{1AAA8D16-A436-464E-AC03-FF791BEB1744}" destId="{5D77E333-4B75-4F53-99EF-836C760D2725}" srcOrd="1" destOrd="0" parTransId="{47CC9C67-43F4-4B02-9F00-F4E3598BAE05}" sibTransId="{7278B117-D272-4DC4-8DAC-0E95BBAFEF82}"/>
    <dgm:cxn modelId="{A0AE01A7-DDCF-4777-96B5-59123B375F51}" type="presOf" srcId="{C4DA1679-73B2-480A-827F-509A9AFD62DA}" destId="{326C7E6D-8A4A-441C-8D30-5C4E5AB2A7BB}" srcOrd="0" destOrd="0" presId="urn:microsoft.com/office/officeart/2005/8/layout/lProcess3"/>
    <dgm:cxn modelId="{9337B5A9-E8BC-4ABF-B747-EFD1B3EC150C}" type="presOf" srcId="{EF973BE7-15D2-4217-A48C-415EB122A4A1}" destId="{73F5BC04-4989-41F7-AE78-074518BD3557}" srcOrd="0" destOrd="0" presId="urn:microsoft.com/office/officeart/2005/8/layout/lProcess3"/>
    <dgm:cxn modelId="{FDA15840-1D4A-4E20-B02A-225D30F647E5}" type="presOf" srcId="{5D77E333-4B75-4F53-99EF-836C760D2725}" destId="{3BB57241-4463-4BB7-8B42-4FC5D0160346}" srcOrd="0" destOrd="0" presId="urn:microsoft.com/office/officeart/2005/8/layout/lProcess3"/>
    <dgm:cxn modelId="{0A0E2FAE-79EF-43B7-AB05-60F591B4D82E}" type="presOf" srcId="{D63DA2CD-DAB3-4569-A407-F2C1D1FE6616}" destId="{3DD6BD90-A2AC-4F3B-BD7D-F2969E00A758}" srcOrd="0" destOrd="0" presId="urn:microsoft.com/office/officeart/2005/8/layout/lProcess3"/>
    <dgm:cxn modelId="{50B9152E-483B-4689-9889-C84B6FE6C9D1}" type="presOf" srcId="{2E7CBF30-D46A-4FB2-B4B4-B132961369E1}" destId="{1B2B2817-A41C-406A-BD35-C657D0821092}" srcOrd="0" destOrd="0" presId="urn:microsoft.com/office/officeart/2005/8/layout/lProcess3"/>
    <dgm:cxn modelId="{9190C634-15D1-4620-90FC-98602948FE99}" type="presOf" srcId="{F2BE6500-0FCC-41C8-9FBC-63C05BD7D7FB}" destId="{CB9B20C9-1542-4C91-9CF9-8ED47A99E3EB}" srcOrd="0" destOrd="0" presId="urn:microsoft.com/office/officeart/2005/8/layout/lProcess3"/>
    <dgm:cxn modelId="{9194D5F7-316E-48CB-93F8-EBBCD0AB8374}" srcId="{5D77E333-4B75-4F53-99EF-836C760D2725}" destId="{34FC765B-2EB0-473D-A497-1E7C6F22937D}" srcOrd="0" destOrd="0" parTransId="{63A94F4A-AF4B-4D10-B21F-C4C785857F6B}" sibTransId="{D05C2020-438C-4F45-A0A3-7009AB96109B}"/>
    <dgm:cxn modelId="{727BBC09-63F2-4743-A8B9-0FD2A67BC00C}" type="presOf" srcId="{E38289D3-1880-4825-A10A-9FDD3AE6311C}" destId="{DED2D4FC-64C9-497D-ADCF-5765BC8D748D}" srcOrd="0" destOrd="0" presId="urn:microsoft.com/office/officeart/2005/8/layout/lProcess3"/>
    <dgm:cxn modelId="{6F33037B-65CE-4BE4-A02D-D07D08F2CD69}" type="presOf" srcId="{34FC765B-2EB0-473D-A497-1E7C6F22937D}" destId="{D1B70D99-8398-4580-8198-B1CEC269CCA7}" srcOrd="0" destOrd="0" presId="urn:microsoft.com/office/officeart/2005/8/layout/lProcess3"/>
    <dgm:cxn modelId="{E2010E6B-7804-4D6C-808C-0BB9470AA286}" type="presOf" srcId="{1AAA8D16-A436-464E-AC03-FF791BEB1744}" destId="{F49A9862-D5B5-4E8B-9DD0-EDC0513F5C76}" srcOrd="0" destOrd="0" presId="urn:microsoft.com/office/officeart/2005/8/layout/lProcess3"/>
    <dgm:cxn modelId="{D5DF7BC5-91E8-4FA8-BBFA-CE0F97F5C1A0}" srcId="{1AAA8D16-A436-464E-AC03-FF791BEB1744}" destId="{EF973BE7-15D2-4217-A48C-415EB122A4A1}" srcOrd="2" destOrd="0" parTransId="{9FBFC7EA-9E43-4AB7-974F-BFE4AB8B61D5}" sibTransId="{358B3061-7497-4367-B37E-7C0C56B8F183}"/>
    <dgm:cxn modelId="{4018C29E-5B84-44B2-A4E0-B495B287FD2F}" srcId="{1AAA8D16-A436-464E-AC03-FF791BEB1744}" destId="{F2BE6500-0FCC-41C8-9FBC-63C05BD7D7FB}" srcOrd="0" destOrd="0" parTransId="{5AFF28F6-AFFF-46A4-8D84-FB6B62603858}" sibTransId="{2246810E-BB12-4C44-800E-6F717111D356}"/>
    <dgm:cxn modelId="{7122CC89-E1E5-4CD9-A181-E845503BEA1E}" type="presParOf" srcId="{F49A9862-D5B5-4E8B-9DD0-EDC0513F5C76}" destId="{D2EEAADB-C48C-4513-B85A-707BA92CA297}" srcOrd="0" destOrd="0" presId="urn:microsoft.com/office/officeart/2005/8/layout/lProcess3"/>
    <dgm:cxn modelId="{63FF187C-D898-4B9C-B44E-2414EEBD32F0}" type="presParOf" srcId="{D2EEAADB-C48C-4513-B85A-707BA92CA297}" destId="{CB9B20C9-1542-4C91-9CF9-8ED47A99E3EB}" srcOrd="0" destOrd="0" presId="urn:microsoft.com/office/officeart/2005/8/layout/lProcess3"/>
    <dgm:cxn modelId="{E77291BC-AEA7-4CB0-BD50-3A43BB4FE716}" type="presParOf" srcId="{D2EEAADB-C48C-4513-B85A-707BA92CA297}" destId="{B4DA9E5E-CB12-4F9E-9D77-953C1097A95C}" srcOrd="1" destOrd="0" presId="urn:microsoft.com/office/officeart/2005/8/layout/lProcess3"/>
    <dgm:cxn modelId="{FC66AE1C-6C53-46FB-84AC-CA53480F7FE8}" type="presParOf" srcId="{D2EEAADB-C48C-4513-B85A-707BA92CA297}" destId="{326C7E6D-8A4A-441C-8D30-5C4E5AB2A7BB}" srcOrd="2" destOrd="0" presId="urn:microsoft.com/office/officeart/2005/8/layout/lProcess3"/>
    <dgm:cxn modelId="{5F3EFB48-F8CB-4E15-8F2E-9AAE244CC690}" type="presParOf" srcId="{F49A9862-D5B5-4E8B-9DD0-EDC0513F5C76}" destId="{F759260C-19EB-4948-98D6-F9C2AE8B04DC}" srcOrd="1" destOrd="0" presId="urn:microsoft.com/office/officeart/2005/8/layout/lProcess3"/>
    <dgm:cxn modelId="{EFB37B10-51B1-4064-9CC0-1FD59C9CA68B}" type="presParOf" srcId="{F49A9862-D5B5-4E8B-9DD0-EDC0513F5C76}" destId="{EF763D5B-F55A-4FD7-A63F-A8A3ECCFB922}" srcOrd="2" destOrd="0" presId="urn:microsoft.com/office/officeart/2005/8/layout/lProcess3"/>
    <dgm:cxn modelId="{BB22734D-8813-4682-BDA9-E5D419CD7FBF}" type="presParOf" srcId="{EF763D5B-F55A-4FD7-A63F-A8A3ECCFB922}" destId="{3BB57241-4463-4BB7-8B42-4FC5D0160346}" srcOrd="0" destOrd="0" presId="urn:microsoft.com/office/officeart/2005/8/layout/lProcess3"/>
    <dgm:cxn modelId="{978F1FC8-EBD1-477A-93DF-EB9BFB5D1F5A}" type="presParOf" srcId="{EF763D5B-F55A-4FD7-A63F-A8A3ECCFB922}" destId="{25737604-795D-43EC-A35D-42ED590C132B}" srcOrd="1" destOrd="0" presId="urn:microsoft.com/office/officeart/2005/8/layout/lProcess3"/>
    <dgm:cxn modelId="{83BE7ECA-4508-487A-AE17-923D1F91051B}" type="presParOf" srcId="{EF763D5B-F55A-4FD7-A63F-A8A3ECCFB922}" destId="{D1B70D99-8398-4580-8198-B1CEC269CCA7}" srcOrd="2" destOrd="0" presId="urn:microsoft.com/office/officeart/2005/8/layout/lProcess3"/>
    <dgm:cxn modelId="{BFBA7D9D-94CE-4E14-93DB-A9C0F6C0EDB7}" type="presParOf" srcId="{F49A9862-D5B5-4E8B-9DD0-EDC0513F5C76}" destId="{94FE5028-030C-4058-AC95-7F6548ED473F}" srcOrd="3" destOrd="0" presId="urn:microsoft.com/office/officeart/2005/8/layout/lProcess3"/>
    <dgm:cxn modelId="{0EF048FE-E00C-4D99-8AE6-548F6BEA04FE}" type="presParOf" srcId="{F49A9862-D5B5-4E8B-9DD0-EDC0513F5C76}" destId="{FCEA9616-A806-4AF3-A1DC-BAB56577FB68}" srcOrd="4" destOrd="0" presId="urn:microsoft.com/office/officeart/2005/8/layout/lProcess3"/>
    <dgm:cxn modelId="{33E2200A-C747-460C-9CA6-BC78DA1D9162}" type="presParOf" srcId="{FCEA9616-A806-4AF3-A1DC-BAB56577FB68}" destId="{73F5BC04-4989-41F7-AE78-074518BD3557}" srcOrd="0" destOrd="0" presId="urn:microsoft.com/office/officeart/2005/8/layout/lProcess3"/>
    <dgm:cxn modelId="{948454CF-D1DE-426A-B808-8BE5BBA4C7DD}" type="presParOf" srcId="{FCEA9616-A806-4AF3-A1DC-BAB56577FB68}" destId="{1CEC6009-3F7E-4F42-B691-53880DB87F22}" srcOrd="1" destOrd="0" presId="urn:microsoft.com/office/officeart/2005/8/layout/lProcess3"/>
    <dgm:cxn modelId="{3EDC4333-FCFE-4AD9-AFB0-FCFF0958A95A}" type="presParOf" srcId="{FCEA9616-A806-4AF3-A1DC-BAB56577FB68}" destId="{3DD6BD90-A2AC-4F3B-BD7D-F2969E00A758}" srcOrd="2" destOrd="0" presId="urn:microsoft.com/office/officeart/2005/8/layout/lProcess3"/>
    <dgm:cxn modelId="{2DCDD772-8443-47C1-BB9D-ED3762E8403B}" type="presParOf" srcId="{F49A9862-D5B5-4E8B-9DD0-EDC0513F5C76}" destId="{9EA4B76E-80CB-4932-998E-E6DF6B0E9904}" srcOrd="5" destOrd="0" presId="urn:microsoft.com/office/officeart/2005/8/layout/lProcess3"/>
    <dgm:cxn modelId="{951DA666-509D-4282-AEFC-D16D792BA3BB}" type="presParOf" srcId="{F49A9862-D5B5-4E8B-9DD0-EDC0513F5C76}" destId="{C3E7D6B1-D780-4525-B677-3882F5A775B1}" srcOrd="6" destOrd="0" presId="urn:microsoft.com/office/officeart/2005/8/layout/lProcess3"/>
    <dgm:cxn modelId="{314A28C9-52D6-4F06-ACC8-9794228544E9}" type="presParOf" srcId="{C3E7D6B1-D780-4525-B677-3882F5A775B1}" destId="{1B2B2817-A41C-406A-BD35-C657D0821092}" srcOrd="0" destOrd="0" presId="urn:microsoft.com/office/officeart/2005/8/layout/lProcess3"/>
    <dgm:cxn modelId="{82C3160D-D739-4ADD-9228-4CAC09CCC633}" type="presParOf" srcId="{C3E7D6B1-D780-4525-B677-3882F5A775B1}" destId="{8C9C5EFD-C3F3-46D7-9B50-472092AFC632}" srcOrd="1" destOrd="0" presId="urn:microsoft.com/office/officeart/2005/8/layout/lProcess3"/>
    <dgm:cxn modelId="{E4182BEF-8F11-404E-8B0C-B86AD28BFD95}" type="presParOf" srcId="{C3E7D6B1-D780-4525-B677-3882F5A775B1}" destId="{DED2D4FC-64C9-497D-ADCF-5765BC8D748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D88E8-8AC9-4B1F-A0C4-A20C1D97D604}">
      <dsp:nvSpPr>
        <dsp:cNvPr id="0" name=""/>
        <dsp:cNvSpPr/>
      </dsp:nvSpPr>
      <dsp:spPr>
        <a:xfrm>
          <a:off x="76203" y="0"/>
          <a:ext cx="1142999" cy="1142999"/>
        </a:xfrm>
        <a:prstGeom prst="pie">
          <a:avLst>
            <a:gd name="adj1" fmla="val 5400000"/>
            <a:gd name="adj2" fmla="val 1620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508660B7-E931-4D2D-869E-C294046FF6B9}">
      <dsp:nvSpPr>
        <dsp:cNvPr id="0" name=""/>
        <dsp:cNvSpPr/>
      </dsp:nvSpPr>
      <dsp:spPr>
        <a:xfrm>
          <a:off x="571499" y="0"/>
          <a:ext cx="5753100" cy="1142999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cap="none" spc="0" dirty="0" smtClean="0">
            <a:ln w="11430"/>
            <a:solidFill>
              <a:schemeClr val="accent4">
                <a:lumMod val="10000"/>
              </a:schemeClr>
            </a:solidFill>
            <a:effectLst>
              <a:outerShdw blurRad="80000" dist="40000" dir="5040000" algn="tl">
                <a:srgbClr val="000000">
                  <a:alpha val="3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80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rPr>
            <a:t>পরিচিতি</a:t>
          </a:r>
          <a:endParaRPr lang="en-US" sz="8000" b="1" kern="1200" cap="none" spc="0" dirty="0">
            <a:ln w="17780" cmpd="sng">
              <a:solidFill>
                <a:srgbClr val="FFFFFF"/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>
              <a:outerShdw blurRad="50800" algn="tl" rotWithShape="0">
                <a:srgbClr val="000000"/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571499" y="0"/>
        <a:ext cx="5753100" cy="1142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B20C9-1542-4C91-9CF9-8ED47A99E3EB}">
      <dsp:nvSpPr>
        <dsp:cNvPr id="0" name=""/>
        <dsp:cNvSpPr/>
      </dsp:nvSpPr>
      <dsp:spPr>
        <a:xfrm>
          <a:off x="265930" y="73166"/>
          <a:ext cx="1625934" cy="851296"/>
        </a:xfrm>
        <a:prstGeom prst="chevron">
          <a:avLst/>
        </a:prstGeom>
        <a:solidFill>
          <a:schemeClr val="accent6">
            <a:lumMod val="50000"/>
          </a:schemeClr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bn-IN" sz="2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শ্রেণি</a:t>
          </a:r>
          <a:endParaRPr lang="en-US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691578" y="73166"/>
        <a:ext cx="774638" cy="851296"/>
      </dsp:txXfrm>
    </dsp:sp>
    <dsp:sp modelId="{326C7E6D-8A4A-441C-8D30-5C4E5AB2A7BB}">
      <dsp:nvSpPr>
        <dsp:cNvPr id="0" name=""/>
        <dsp:cNvSpPr/>
      </dsp:nvSpPr>
      <dsp:spPr>
        <a:xfrm>
          <a:off x="1523999" y="0"/>
          <a:ext cx="3071876" cy="996074"/>
        </a:xfrm>
        <a:prstGeom prst="chevron">
          <a:avLst/>
        </a:prstGeom>
        <a:solidFill>
          <a:srgbClr val="00B0F0"/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৬ষ্ঠ</a:t>
          </a:r>
          <a:endParaRPr lang="en-US" sz="3600" b="0" kern="120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2022036" y="0"/>
        <a:ext cx="2075802" cy="996074"/>
      </dsp:txXfrm>
    </dsp:sp>
    <dsp:sp modelId="{3BB57241-4463-4BB7-8B42-4FC5D0160346}">
      <dsp:nvSpPr>
        <dsp:cNvPr id="0" name=""/>
        <dsp:cNvSpPr/>
      </dsp:nvSpPr>
      <dsp:spPr>
        <a:xfrm>
          <a:off x="265930" y="1188423"/>
          <a:ext cx="1625934" cy="851296"/>
        </a:xfrm>
        <a:prstGeom prst="chevron">
          <a:avLst/>
        </a:prstGeom>
        <a:solidFill>
          <a:schemeClr val="accent6">
            <a:lumMod val="50000"/>
          </a:schemeClr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n-IN" sz="2800" b="0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বিষয়</a:t>
          </a:r>
          <a:endParaRPr lang="en-US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691578" y="1188423"/>
        <a:ext cx="774638" cy="851296"/>
      </dsp:txXfrm>
    </dsp:sp>
    <dsp:sp modelId="{D1B70D99-8398-4580-8198-B1CEC269CCA7}">
      <dsp:nvSpPr>
        <dsp:cNvPr id="0" name=""/>
        <dsp:cNvSpPr/>
      </dsp:nvSpPr>
      <dsp:spPr>
        <a:xfrm>
          <a:off x="1485553" y="1116034"/>
          <a:ext cx="3071876" cy="996074"/>
        </a:xfrm>
        <a:prstGeom prst="chevron">
          <a:avLst/>
        </a:prstGeom>
        <a:solidFill>
          <a:srgbClr val="00B0F0"/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বাংলাদেশ ও বিশ্ব পরিচয়</a:t>
          </a:r>
          <a:endParaRPr lang="en-US" sz="2800" b="0" kern="120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1983590" y="1116034"/>
        <a:ext cx="2075802" cy="996074"/>
      </dsp:txXfrm>
    </dsp:sp>
    <dsp:sp modelId="{73F5BC04-4989-41F7-AE78-074518BD3557}">
      <dsp:nvSpPr>
        <dsp:cNvPr id="0" name=""/>
        <dsp:cNvSpPr/>
      </dsp:nvSpPr>
      <dsp:spPr>
        <a:xfrm>
          <a:off x="265930" y="2303679"/>
          <a:ext cx="1625934" cy="851296"/>
        </a:xfrm>
        <a:prstGeom prst="chevron">
          <a:avLst/>
        </a:prstGeom>
        <a:solidFill>
          <a:schemeClr val="accent6">
            <a:lumMod val="50000"/>
          </a:schemeClr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bn-BD" sz="2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অধ্যায় ও পাঠ</a:t>
          </a:r>
          <a:endParaRPr lang="en-US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691578" y="2303679"/>
        <a:ext cx="774638" cy="851296"/>
      </dsp:txXfrm>
    </dsp:sp>
    <dsp:sp modelId="{3DD6BD90-A2AC-4F3B-BD7D-F2969E00A758}">
      <dsp:nvSpPr>
        <dsp:cNvPr id="0" name=""/>
        <dsp:cNvSpPr/>
      </dsp:nvSpPr>
      <dsp:spPr>
        <a:xfrm>
          <a:off x="1485553" y="2231290"/>
          <a:ext cx="3071876" cy="996074"/>
        </a:xfrm>
        <a:prstGeom prst="chevron">
          <a:avLst/>
        </a:prstGeom>
        <a:solidFill>
          <a:srgbClr val="00B0F0"/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অধ্যায়:</a:t>
          </a:r>
          <a:r>
            <a:rPr lang="en-US" sz="28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 ১২</a:t>
          </a:r>
          <a:r>
            <a:rPr lang="bn-BD" sz="28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  </a:t>
          </a:r>
          <a:endParaRPr lang="en-US" sz="2800" b="0" kern="1200" cap="none" spc="0" dirty="0" smtClean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পাঠ:</a:t>
          </a:r>
          <a:r>
            <a:rPr lang="en-US" sz="28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৩ ও ৪</a:t>
          </a:r>
          <a:endParaRPr lang="en-US" sz="2800" b="0" kern="120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1983590" y="2231290"/>
        <a:ext cx="2075802" cy="996074"/>
      </dsp:txXfrm>
    </dsp:sp>
    <dsp:sp modelId="{1B2B2817-A41C-406A-BD35-C657D0821092}">
      <dsp:nvSpPr>
        <dsp:cNvPr id="0" name=""/>
        <dsp:cNvSpPr/>
      </dsp:nvSpPr>
      <dsp:spPr>
        <a:xfrm>
          <a:off x="265930" y="3418936"/>
          <a:ext cx="1625934" cy="851296"/>
        </a:xfrm>
        <a:prstGeom prst="chevron">
          <a:avLst/>
        </a:prstGeom>
        <a:solidFill>
          <a:schemeClr val="accent6">
            <a:lumMod val="50000"/>
          </a:schemeClr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b="0" kern="1200" cap="none" spc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সময়</a:t>
          </a:r>
          <a:endParaRPr lang="en-US" sz="2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691578" y="3418936"/>
        <a:ext cx="774638" cy="851296"/>
      </dsp:txXfrm>
    </dsp:sp>
    <dsp:sp modelId="{DED2D4FC-64C9-497D-ADCF-5765BC8D748D}">
      <dsp:nvSpPr>
        <dsp:cNvPr id="0" name=""/>
        <dsp:cNvSpPr/>
      </dsp:nvSpPr>
      <dsp:spPr>
        <a:xfrm>
          <a:off x="1485553" y="3346547"/>
          <a:ext cx="3071876" cy="996074"/>
        </a:xfrm>
        <a:prstGeom prst="chevron">
          <a:avLst/>
        </a:prstGeom>
        <a:solidFill>
          <a:srgbClr val="00B0F0"/>
        </a:solidFill>
        <a:ln>
          <a:solidFill>
            <a:schemeClr val="accent5">
              <a:lumMod val="75000"/>
            </a:schemeClr>
          </a:solidFill>
        </a:ln>
        <a:effectLst/>
        <a:sp3d extrusionH="381000" contourW="38100" prstMaterial="matte">
          <a:bevelT w="165100" prst="coolSlant"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৪</a:t>
          </a:r>
          <a:r>
            <a:rPr lang="bn-BD" sz="3600" b="0" kern="1200" cap="none" spc="0" dirty="0" smtClean="0">
              <a:ln w="17780" cmpd="sng">
                <a:solidFill>
                  <a:schemeClr val="accent4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10000"/>
                </a:schemeClr>
              </a:solidFill>
              <a:effectLst/>
              <a:latin typeface="NikoshBAN" pitchFamily="2" charset="0"/>
              <a:cs typeface="NikoshBAN" pitchFamily="2" charset="0"/>
            </a:rPr>
            <a:t>০ মিনিট</a:t>
          </a:r>
          <a:endParaRPr lang="en-US" sz="3600" b="0" kern="1200" cap="none" spc="0" dirty="0">
            <a:ln w="17780" cmpd="sng">
              <a:solidFill>
                <a:schemeClr val="accent4">
                  <a:lumMod val="10000"/>
                </a:schemeClr>
              </a:solidFill>
              <a:prstDash val="solid"/>
              <a:miter lim="800000"/>
            </a:ln>
            <a:solidFill>
              <a:schemeClr val="accent4">
                <a:lumMod val="10000"/>
              </a:schemeClr>
            </a:solidFill>
            <a:effectLst/>
            <a:latin typeface="NikoshBAN" pitchFamily="2" charset="0"/>
            <a:cs typeface="NikoshBAN" pitchFamily="2" charset="0"/>
          </a:endParaRPr>
        </a:p>
      </dsp:txBody>
      <dsp:txXfrm>
        <a:off x="1983590" y="3346547"/>
        <a:ext cx="2075802" cy="996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66800"/>
            <a:ext cx="9144000" cy="5791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-36513"/>
            <a:ext cx="4191000" cy="10271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bn-BD" sz="9600" b="1" dirty="0" smtClean="0"/>
              <a:t>   </a:t>
            </a:r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9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3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609600"/>
            <a:ext cx="3063659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595265"/>
            <a:ext cx="868680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১.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সদস্য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দেশের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সহযোগীতা</a:t>
            </a:r>
            <a:endParaRPr lang="en-US" sz="5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২.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স্বল্পোন্নত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দেশগুলোকে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সহযোগীতা</a:t>
            </a:r>
            <a:endParaRPr lang="en-US" sz="5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৩.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পরিবেশ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সম্পর্কিত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ইস্যু</a:t>
            </a:r>
            <a:endParaRPr lang="en-US" sz="5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৪.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ক্ষুধা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দারিদ্রমুক্ত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পৃথিবী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618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743200" y="990600"/>
            <a:ext cx="29718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590800"/>
            <a:ext cx="7620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ইউ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দপ্তর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বৈশ্বিক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জি-৭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200400" y="685800"/>
            <a:ext cx="3276600" cy="765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লগত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90800"/>
            <a:ext cx="75438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১ :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ইউ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রাষ্ট্রগুলো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উপকৃত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75438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 :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জি-৭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রাষ্ট্রগুলোসহ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উপকৃত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634220"/>
            <a:ext cx="53340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পূর্ণরুপ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33800" y="381000"/>
            <a:ext cx="1733621" cy="70788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3109" y="3453825"/>
            <a:ext cx="5589992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জি-৭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4405745"/>
            <a:ext cx="346280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জি-৭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২টি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5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43400" y="914400"/>
            <a:ext cx="41910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810000"/>
            <a:ext cx="7467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দারিদ্র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দূরীকরনে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জি-৭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G:\৫৫৫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7181"/>
            <a:ext cx="3617847" cy="220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200400" y="152400"/>
            <a:ext cx="2175164" cy="11079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bn-BD" sz="6600" dirty="0" smtClean="0"/>
              <a:t>ধন্যবাদ</a:t>
            </a:r>
            <a:endParaRPr lang="en-US" sz="6600" dirty="0" smtClean="0"/>
          </a:p>
        </p:txBody>
      </p:sp>
      <p:pic>
        <p:nvPicPr>
          <p:cNvPr id="12291" name="Picture 3" descr="G:\CONTENT\FLOWER\IMG_20190824_0848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5295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26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362200" y="381000"/>
          <a:ext cx="6324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4335609"/>
              </p:ext>
            </p:extLst>
          </p:nvPr>
        </p:nvGraphicFramePr>
        <p:xfrm>
          <a:off x="4191000" y="2286000"/>
          <a:ext cx="4953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34290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bn-BD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মো: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কামরুল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হাসান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স্বপন</a:t>
            </a:r>
            <a:endParaRPr lang="en-US" sz="36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bn-BD" sz="3600" b="1" dirty="0">
              <a:ln w="1905"/>
              <a:solidFill>
                <a:prstClr val="black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মাতৃপীঠ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য়, </a:t>
            </a:r>
            <a:r>
              <a:rPr lang="en-US" sz="3600" b="1" dirty="0" err="1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36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361297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4" grpId="0">
        <p:bldAsOne/>
      </p:bldGraphic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86000"/>
            <a:ext cx="66294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latin typeface="NikoshBAN" pitchFamily="2" charset="0"/>
                <a:cs typeface="NikoshBAN" pitchFamily="2" charset="0"/>
              </a:rPr>
              <a:t>ইউ</a:t>
            </a: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> ও জি-৭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764545" y="304801"/>
            <a:ext cx="3276599" cy="1066800"/>
            <a:chOff x="3386571" y="351668"/>
            <a:chExt cx="5696469" cy="1522852"/>
          </a:xfrm>
        </p:grpSpPr>
        <p:sp>
          <p:nvSpPr>
            <p:cNvPr id="3" name="Rounded Rectangle 2"/>
            <p:cNvSpPr/>
            <p:nvPr/>
          </p:nvSpPr>
          <p:spPr>
            <a:xfrm>
              <a:off x="3386571" y="351668"/>
              <a:ext cx="5696469" cy="15228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35111" y="677992"/>
              <a:ext cx="2961564" cy="101050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4000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400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1066800" y="1828800"/>
            <a:ext cx="7259272" cy="53212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485900" lvl="2" indent="-571500">
              <a:buFont typeface="Wingdings" panose="05000000000000000000" pitchFamily="2" charset="2"/>
              <a:buChar char="Ø"/>
            </a:pP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200400"/>
            <a:ext cx="7467600" cy="33547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EU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পূর্ণরুপ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EU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মুদ্রার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EU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জি-৭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জি-৭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গঠনের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"/>
            <a:ext cx="3951143" cy="307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709" y="3193248"/>
            <a:ext cx="5166024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16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4959927"/>
            <a:ext cx="1676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/>
              <a:t>ইউরো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276600" y="533399"/>
            <a:ext cx="2590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ইউ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পূর্ণরুপ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1676400"/>
            <a:ext cx="500149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" pitchFamily="2" charset="0"/>
                <a:cs typeface="Nikosh" pitchFamily="2" charset="0"/>
              </a:rPr>
              <a:t>EUROPEAN UNION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1245" y="3657600"/>
            <a:ext cx="4038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/>
              <a:t>ইউ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একক</a:t>
            </a:r>
            <a:r>
              <a:rPr lang="en-US" sz="3600" dirty="0" smtClean="0"/>
              <a:t> </a:t>
            </a:r>
            <a:r>
              <a:rPr lang="en-US" sz="3600" dirty="0" err="1" smtClean="0"/>
              <a:t>মুদ্রার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287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76600" y="609600"/>
            <a:ext cx="2954655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EU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595265"/>
            <a:ext cx="822960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১.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সদস্য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দেশের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অবাধ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যাতায়াত</a:t>
            </a:r>
            <a:endParaRPr lang="en-US" sz="5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২. </a:t>
            </a:r>
            <a:r>
              <a:rPr lang="en-US" sz="5400" dirty="0" err="1">
                <a:latin typeface="Nikosh" pitchFamily="2" charset="0"/>
                <a:cs typeface="Nikosh" pitchFamily="2" charset="0"/>
              </a:rPr>
              <a:t>সদস্য</a:t>
            </a:r>
            <a:r>
              <a:rPr lang="en-US" sz="5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>
                <a:latin typeface="Nikosh" pitchFamily="2" charset="0"/>
                <a:cs typeface="Nikosh" pitchFamily="2" charset="0"/>
              </a:rPr>
              <a:t>দেশের</a:t>
            </a:r>
            <a:r>
              <a:rPr lang="en-US" sz="5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দেশে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বসবাস</a:t>
            </a:r>
            <a:endParaRPr lang="en-US" sz="5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5400" dirty="0" smtClean="0">
                <a:latin typeface="Nikosh" pitchFamily="2" charset="0"/>
                <a:cs typeface="Nikosh" pitchFamily="2" charset="0"/>
              </a:rPr>
              <a:t>৩. </a:t>
            </a:r>
            <a:r>
              <a:rPr lang="en-US" sz="5400" dirty="0" err="1">
                <a:latin typeface="Nikosh" pitchFamily="2" charset="0"/>
                <a:cs typeface="Nikosh" pitchFamily="2" charset="0"/>
              </a:rPr>
              <a:t>সদস্য</a:t>
            </a:r>
            <a:r>
              <a:rPr lang="en-US" sz="5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>
                <a:latin typeface="Nikosh" pitchFamily="2" charset="0"/>
                <a:cs typeface="Nikosh" pitchFamily="2" charset="0"/>
              </a:rPr>
              <a:t>দেশের</a:t>
            </a:r>
            <a:r>
              <a:rPr lang="en-US" sz="5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অবাধ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ব্যবসা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বানিজ্য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533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041" y="304800"/>
            <a:ext cx="370356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G:\G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304800"/>
            <a:ext cx="38385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:\G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24205"/>
            <a:ext cx="3686175" cy="232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G:\GGGGGGGG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4224205"/>
            <a:ext cx="4063649" cy="229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41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470529" y="547423"/>
            <a:ext cx="5223120" cy="5589490"/>
            <a:chOff x="2351892" y="628726"/>
            <a:chExt cx="5223120" cy="5589490"/>
          </a:xfrm>
        </p:grpSpPr>
        <p:sp>
          <p:nvSpPr>
            <p:cNvPr id="4" name="Block Arc 3"/>
            <p:cNvSpPr/>
            <p:nvPr/>
          </p:nvSpPr>
          <p:spPr>
            <a:xfrm>
              <a:off x="2546382" y="1185918"/>
              <a:ext cx="4364852" cy="4364852"/>
            </a:xfrm>
            <a:prstGeom prst="blockArc">
              <a:avLst>
                <a:gd name="adj1" fmla="val 12931689"/>
                <a:gd name="adj2" fmla="val 16381765"/>
                <a:gd name="adj3" fmla="val 452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Block Arc 4"/>
            <p:cNvSpPr/>
            <p:nvPr/>
          </p:nvSpPr>
          <p:spPr>
            <a:xfrm>
              <a:off x="2702066" y="1217412"/>
              <a:ext cx="4364852" cy="4364852"/>
            </a:xfrm>
            <a:prstGeom prst="blockArc">
              <a:avLst>
                <a:gd name="adj1" fmla="val 9000000"/>
                <a:gd name="adj2" fmla="val 12600000"/>
                <a:gd name="adj3" fmla="val 452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Block Arc 5"/>
            <p:cNvSpPr/>
            <p:nvPr/>
          </p:nvSpPr>
          <p:spPr>
            <a:xfrm>
              <a:off x="2702066" y="1217412"/>
              <a:ext cx="4364852" cy="4364852"/>
            </a:xfrm>
            <a:prstGeom prst="blockArc">
              <a:avLst>
                <a:gd name="adj1" fmla="val 5400000"/>
                <a:gd name="adj2" fmla="val 9000000"/>
                <a:gd name="adj3" fmla="val 452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Block Arc 6"/>
            <p:cNvSpPr/>
            <p:nvPr/>
          </p:nvSpPr>
          <p:spPr>
            <a:xfrm>
              <a:off x="2702066" y="1217412"/>
              <a:ext cx="4364852" cy="4364852"/>
            </a:xfrm>
            <a:prstGeom prst="blockArc">
              <a:avLst>
                <a:gd name="adj1" fmla="val 1800000"/>
                <a:gd name="adj2" fmla="val 5400000"/>
                <a:gd name="adj3" fmla="val 452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Block Arc 7"/>
            <p:cNvSpPr/>
            <p:nvPr/>
          </p:nvSpPr>
          <p:spPr>
            <a:xfrm>
              <a:off x="2702066" y="1217412"/>
              <a:ext cx="4364852" cy="4364852"/>
            </a:xfrm>
            <a:prstGeom prst="blockArc">
              <a:avLst>
                <a:gd name="adj1" fmla="val 19800000"/>
                <a:gd name="adj2" fmla="val 1800000"/>
                <a:gd name="adj3" fmla="val 452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Block Arc 8"/>
            <p:cNvSpPr/>
            <p:nvPr/>
          </p:nvSpPr>
          <p:spPr>
            <a:xfrm>
              <a:off x="2993597" y="1114911"/>
              <a:ext cx="4364852" cy="4364852"/>
            </a:xfrm>
            <a:prstGeom prst="blockArc">
              <a:avLst>
                <a:gd name="adj1" fmla="val 16022572"/>
                <a:gd name="adj2" fmla="val 19468033"/>
                <a:gd name="adj3" fmla="val 4522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3933210" y="2389352"/>
              <a:ext cx="1957982" cy="1957982"/>
            </a:xfrm>
            <a:custGeom>
              <a:avLst/>
              <a:gdLst>
                <a:gd name="connsiteX0" fmla="*/ 0 w 1957982"/>
                <a:gd name="connsiteY0" fmla="*/ 978991 h 1957982"/>
                <a:gd name="connsiteX1" fmla="*/ 978991 w 1957982"/>
                <a:gd name="connsiteY1" fmla="*/ 0 h 1957982"/>
                <a:gd name="connsiteX2" fmla="*/ 1957982 w 1957982"/>
                <a:gd name="connsiteY2" fmla="*/ 978991 h 1957982"/>
                <a:gd name="connsiteX3" fmla="*/ 978991 w 1957982"/>
                <a:gd name="connsiteY3" fmla="*/ 1957982 h 1957982"/>
                <a:gd name="connsiteX4" fmla="*/ 0 w 1957982"/>
                <a:gd name="connsiteY4" fmla="*/ 978991 h 1957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57982" h="1957982">
                  <a:moveTo>
                    <a:pt x="0" y="978991"/>
                  </a:moveTo>
                  <a:cubicBezTo>
                    <a:pt x="0" y="438309"/>
                    <a:pt x="438309" y="0"/>
                    <a:pt x="978991" y="0"/>
                  </a:cubicBezTo>
                  <a:cubicBezTo>
                    <a:pt x="1519673" y="0"/>
                    <a:pt x="1957982" y="438309"/>
                    <a:pt x="1957982" y="978991"/>
                  </a:cubicBezTo>
                  <a:cubicBezTo>
                    <a:pt x="1957982" y="1519673"/>
                    <a:pt x="1519673" y="1957982"/>
                    <a:pt x="978991" y="1957982"/>
                  </a:cubicBezTo>
                  <a:cubicBezTo>
                    <a:pt x="438309" y="1957982"/>
                    <a:pt x="0" y="1519673"/>
                    <a:pt x="0" y="978991"/>
                  </a:cubicBez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332460" tIns="332460" rIns="332460" bIns="3324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b="1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905501" y="628726"/>
              <a:ext cx="1245837" cy="1397035"/>
            </a:xfrm>
            <a:custGeom>
              <a:avLst/>
              <a:gdLst>
                <a:gd name="connsiteX0" fmla="*/ 0 w 1245837"/>
                <a:gd name="connsiteY0" fmla="*/ 779371 h 1558742"/>
                <a:gd name="connsiteX1" fmla="*/ 622919 w 1245837"/>
                <a:gd name="connsiteY1" fmla="*/ 0 h 1558742"/>
                <a:gd name="connsiteX2" fmla="*/ 1245838 w 1245837"/>
                <a:gd name="connsiteY2" fmla="*/ 779371 h 1558742"/>
                <a:gd name="connsiteX3" fmla="*/ 622919 w 1245837"/>
                <a:gd name="connsiteY3" fmla="*/ 1558742 h 1558742"/>
                <a:gd name="connsiteX4" fmla="*/ 0 w 1245837"/>
                <a:gd name="connsiteY4" fmla="*/ 779371 h 1558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5837" h="1558742">
                  <a:moveTo>
                    <a:pt x="0" y="779371"/>
                  </a:moveTo>
                  <a:cubicBezTo>
                    <a:pt x="0" y="348936"/>
                    <a:pt x="278890" y="0"/>
                    <a:pt x="622919" y="0"/>
                  </a:cubicBezTo>
                  <a:cubicBezTo>
                    <a:pt x="966948" y="0"/>
                    <a:pt x="1245838" y="348936"/>
                    <a:pt x="1245838" y="779371"/>
                  </a:cubicBezTo>
                  <a:cubicBezTo>
                    <a:pt x="1245838" y="1209806"/>
                    <a:pt x="966948" y="1558742"/>
                    <a:pt x="622919" y="1558742"/>
                  </a:cubicBezTo>
                  <a:cubicBezTo>
                    <a:pt x="278890" y="1558742"/>
                    <a:pt x="0" y="1209806"/>
                    <a:pt x="0" y="779371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10389" tIns="256212" rIns="210389" bIns="256212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kern="12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যুক্তরাষ্ট্র</a:t>
              </a:r>
              <a:endParaRPr lang="en-US" sz="22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6344060" y="2180912"/>
              <a:ext cx="1230952" cy="1549216"/>
            </a:xfrm>
            <a:custGeom>
              <a:avLst/>
              <a:gdLst>
                <a:gd name="connsiteX0" fmla="*/ 0 w 1230952"/>
                <a:gd name="connsiteY0" fmla="*/ 774608 h 1549216"/>
                <a:gd name="connsiteX1" fmla="*/ 615476 w 1230952"/>
                <a:gd name="connsiteY1" fmla="*/ 0 h 1549216"/>
                <a:gd name="connsiteX2" fmla="*/ 1230952 w 1230952"/>
                <a:gd name="connsiteY2" fmla="*/ 774608 h 1549216"/>
                <a:gd name="connsiteX3" fmla="*/ 615476 w 1230952"/>
                <a:gd name="connsiteY3" fmla="*/ 1549216 h 1549216"/>
                <a:gd name="connsiteX4" fmla="*/ 0 w 1230952"/>
                <a:gd name="connsiteY4" fmla="*/ 774608 h 154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0952" h="1549216">
                  <a:moveTo>
                    <a:pt x="0" y="774608"/>
                  </a:moveTo>
                  <a:cubicBezTo>
                    <a:pt x="0" y="346804"/>
                    <a:pt x="275558" y="0"/>
                    <a:pt x="615476" y="0"/>
                  </a:cubicBezTo>
                  <a:cubicBezTo>
                    <a:pt x="955394" y="0"/>
                    <a:pt x="1230952" y="346804"/>
                    <a:pt x="1230952" y="774608"/>
                  </a:cubicBezTo>
                  <a:cubicBezTo>
                    <a:pt x="1230952" y="1202412"/>
                    <a:pt x="955394" y="1549216"/>
                    <a:pt x="615476" y="1549216"/>
                  </a:cubicBezTo>
                  <a:cubicBezTo>
                    <a:pt x="275558" y="1549216"/>
                    <a:pt x="0" y="1202412"/>
                    <a:pt x="0" y="774608"/>
                  </a:cubicBezTo>
                  <a:close/>
                </a:path>
              </a:pathLst>
            </a:cu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206939" tIns="253547" rIns="206939" bIns="253547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err="1" smtClean="0">
                  <a:solidFill>
                    <a:schemeClr val="tx1"/>
                  </a:solidFill>
                </a:rPr>
                <a:t>যুক্তরাজ্য</a:t>
              </a:r>
              <a:endParaRPr lang="en-US" sz="21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891192" y="4078408"/>
              <a:ext cx="1339818" cy="1375919"/>
            </a:xfrm>
            <a:custGeom>
              <a:avLst/>
              <a:gdLst>
                <a:gd name="connsiteX0" fmla="*/ 0 w 1339818"/>
                <a:gd name="connsiteY0" fmla="*/ 687960 h 1375919"/>
                <a:gd name="connsiteX1" fmla="*/ 669909 w 1339818"/>
                <a:gd name="connsiteY1" fmla="*/ 0 h 1375919"/>
                <a:gd name="connsiteX2" fmla="*/ 1339818 w 1339818"/>
                <a:gd name="connsiteY2" fmla="*/ 687960 h 1375919"/>
                <a:gd name="connsiteX3" fmla="*/ 669909 w 1339818"/>
                <a:gd name="connsiteY3" fmla="*/ 1375920 h 1375919"/>
                <a:gd name="connsiteX4" fmla="*/ 0 w 1339818"/>
                <a:gd name="connsiteY4" fmla="*/ 687960 h 1375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9818" h="1375919">
                  <a:moveTo>
                    <a:pt x="0" y="687960"/>
                  </a:moveTo>
                  <a:cubicBezTo>
                    <a:pt x="0" y="308010"/>
                    <a:pt x="299928" y="0"/>
                    <a:pt x="669909" y="0"/>
                  </a:cubicBezTo>
                  <a:cubicBezTo>
                    <a:pt x="1039890" y="0"/>
                    <a:pt x="1339818" y="308010"/>
                    <a:pt x="1339818" y="687960"/>
                  </a:cubicBezTo>
                  <a:cubicBezTo>
                    <a:pt x="1339818" y="1067910"/>
                    <a:pt x="1039890" y="1375920"/>
                    <a:pt x="669909" y="1375920"/>
                  </a:cubicBezTo>
                  <a:cubicBezTo>
                    <a:pt x="299928" y="1375920"/>
                    <a:pt x="0" y="1067910"/>
                    <a:pt x="0" y="687960"/>
                  </a:cubicBez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222882" tIns="228169" rIns="222882" bIns="22816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err="1" smtClean="0">
                  <a:solidFill>
                    <a:schemeClr val="tx1"/>
                  </a:solidFill>
                </a:rPr>
                <a:t>জার্মানি</a:t>
              </a:r>
              <a:endParaRPr lang="en-US" sz="21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4199198" y="4847629"/>
              <a:ext cx="1370587" cy="1370587"/>
            </a:xfrm>
            <a:custGeom>
              <a:avLst/>
              <a:gdLst>
                <a:gd name="connsiteX0" fmla="*/ 0 w 1370587"/>
                <a:gd name="connsiteY0" fmla="*/ 685294 h 1370587"/>
                <a:gd name="connsiteX1" fmla="*/ 685294 w 1370587"/>
                <a:gd name="connsiteY1" fmla="*/ 0 h 1370587"/>
                <a:gd name="connsiteX2" fmla="*/ 1370588 w 1370587"/>
                <a:gd name="connsiteY2" fmla="*/ 685294 h 1370587"/>
                <a:gd name="connsiteX3" fmla="*/ 685294 w 1370587"/>
                <a:gd name="connsiteY3" fmla="*/ 1370588 h 1370587"/>
                <a:gd name="connsiteX4" fmla="*/ 0 w 1370587"/>
                <a:gd name="connsiteY4" fmla="*/ 685294 h 137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0587" h="1370587">
                  <a:moveTo>
                    <a:pt x="0" y="685294"/>
                  </a:moveTo>
                  <a:cubicBezTo>
                    <a:pt x="0" y="306817"/>
                    <a:pt x="306817" y="0"/>
                    <a:pt x="685294" y="0"/>
                  </a:cubicBezTo>
                  <a:cubicBezTo>
                    <a:pt x="1063771" y="0"/>
                    <a:pt x="1370588" y="306817"/>
                    <a:pt x="1370588" y="685294"/>
                  </a:cubicBezTo>
                  <a:cubicBezTo>
                    <a:pt x="1370588" y="1063771"/>
                    <a:pt x="1063771" y="1370588"/>
                    <a:pt x="685294" y="1370588"/>
                  </a:cubicBezTo>
                  <a:cubicBezTo>
                    <a:pt x="306817" y="1370588"/>
                    <a:pt x="0" y="1063771"/>
                    <a:pt x="0" y="685294"/>
                  </a:cubicBez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227388" tIns="227388" rIns="227388" bIns="22738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ফ্রান্স</a:t>
              </a:r>
              <a:endParaRPr lang="en-US" sz="21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351892" y="3781087"/>
              <a:ext cx="1370587" cy="1370587"/>
            </a:xfrm>
            <a:custGeom>
              <a:avLst/>
              <a:gdLst>
                <a:gd name="connsiteX0" fmla="*/ 0 w 1370587"/>
                <a:gd name="connsiteY0" fmla="*/ 685294 h 1370587"/>
                <a:gd name="connsiteX1" fmla="*/ 685294 w 1370587"/>
                <a:gd name="connsiteY1" fmla="*/ 0 h 1370587"/>
                <a:gd name="connsiteX2" fmla="*/ 1370588 w 1370587"/>
                <a:gd name="connsiteY2" fmla="*/ 685294 h 1370587"/>
                <a:gd name="connsiteX3" fmla="*/ 685294 w 1370587"/>
                <a:gd name="connsiteY3" fmla="*/ 1370588 h 1370587"/>
                <a:gd name="connsiteX4" fmla="*/ 0 w 1370587"/>
                <a:gd name="connsiteY4" fmla="*/ 685294 h 137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0587" h="1370587">
                  <a:moveTo>
                    <a:pt x="0" y="685294"/>
                  </a:moveTo>
                  <a:cubicBezTo>
                    <a:pt x="0" y="306817"/>
                    <a:pt x="306817" y="0"/>
                    <a:pt x="685294" y="0"/>
                  </a:cubicBezTo>
                  <a:cubicBezTo>
                    <a:pt x="1063771" y="0"/>
                    <a:pt x="1370588" y="306817"/>
                    <a:pt x="1370588" y="685294"/>
                  </a:cubicBezTo>
                  <a:cubicBezTo>
                    <a:pt x="1370588" y="1063771"/>
                    <a:pt x="1063771" y="1370588"/>
                    <a:pt x="685294" y="1370588"/>
                  </a:cubicBezTo>
                  <a:cubicBezTo>
                    <a:pt x="306817" y="1370588"/>
                    <a:pt x="0" y="1063771"/>
                    <a:pt x="0" y="685294"/>
                  </a:cubicBez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27388" tIns="227388" rIns="227388" bIns="22738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জাপান</a:t>
              </a:r>
              <a:endParaRPr lang="en-US" sz="21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351892" y="1648002"/>
              <a:ext cx="1370587" cy="1370587"/>
            </a:xfrm>
            <a:custGeom>
              <a:avLst/>
              <a:gdLst>
                <a:gd name="connsiteX0" fmla="*/ 0 w 1370587"/>
                <a:gd name="connsiteY0" fmla="*/ 685294 h 1370587"/>
                <a:gd name="connsiteX1" fmla="*/ 685294 w 1370587"/>
                <a:gd name="connsiteY1" fmla="*/ 0 h 1370587"/>
                <a:gd name="connsiteX2" fmla="*/ 1370588 w 1370587"/>
                <a:gd name="connsiteY2" fmla="*/ 685294 h 1370587"/>
                <a:gd name="connsiteX3" fmla="*/ 685294 w 1370587"/>
                <a:gd name="connsiteY3" fmla="*/ 1370588 h 1370587"/>
                <a:gd name="connsiteX4" fmla="*/ 0 w 1370587"/>
                <a:gd name="connsiteY4" fmla="*/ 685294 h 137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70587" h="1370587">
                  <a:moveTo>
                    <a:pt x="0" y="685294"/>
                  </a:moveTo>
                  <a:cubicBezTo>
                    <a:pt x="0" y="306817"/>
                    <a:pt x="306817" y="0"/>
                    <a:pt x="685294" y="0"/>
                  </a:cubicBezTo>
                  <a:cubicBezTo>
                    <a:pt x="1063771" y="0"/>
                    <a:pt x="1370588" y="306817"/>
                    <a:pt x="1370588" y="685294"/>
                  </a:cubicBezTo>
                  <a:cubicBezTo>
                    <a:pt x="1370588" y="1063771"/>
                    <a:pt x="1063771" y="1370588"/>
                    <a:pt x="685294" y="1370588"/>
                  </a:cubicBezTo>
                  <a:cubicBezTo>
                    <a:pt x="306817" y="1370588"/>
                    <a:pt x="0" y="1063771"/>
                    <a:pt x="0" y="685294"/>
                  </a:cubicBez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27388" tIns="227388" rIns="227388" bIns="227388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err="1" smtClean="0">
                  <a:solidFill>
                    <a:schemeClr val="tx1"/>
                  </a:solidFill>
                </a:rPr>
                <a:t>কানাডা</a:t>
              </a:r>
              <a:endParaRPr lang="en-US" sz="21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4145347" y="2686876"/>
            <a:ext cx="16189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জি-৭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8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34" name="Oval 33"/>
          <p:cNvSpPr/>
          <p:nvPr/>
        </p:nvSpPr>
        <p:spPr>
          <a:xfrm>
            <a:off x="5764273" y="709129"/>
            <a:ext cx="1313899" cy="123532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/>
              <a:t>ইতালি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246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User</cp:lastModifiedBy>
  <cp:revision>226</cp:revision>
  <dcterms:created xsi:type="dcterms:W3CDTF">2006-08-16T00:00:00Z</dcterms:created>
  <dcterms:modified xsi:type="dcterms:W3CDTF">2019-11-10T18:48:53Z</dcterms:modified>
</cp:coreProperties>
</file>