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21" r:id="rId2"/>
    <p:sldId id="299" r:id="rId3"/>
    <p:sldId id="300" r:id="rId4"/>
    <p:sldId id="259" r:id="rId5"/>
    <p:sldId id="286" r:id="rId6"/>
    <p:sldId id="263" r:id="rId7"/>
    <p:sldId id="322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6" r:id="rId16"/>
    <p:sldId id="347" r:id="rId17"/>
    <p:sldId id="348" r:id="rId18"/>
    <p:sldId id="349" r:id="rId19"/>
    <p:sldId id="352" r:id="rId20"/>
    <p:sldId id="350" r:id="rId21"/>
    <p:sldId id="351" r:id="rId22"/>
    <p:sldId id="278" r:id="rId23"/>
    <p:sldId id="297" r:id="rId24"/>
    <p:sldId id="280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86A"/>
    <a:srgbClr val="D51B97"/>
    <a:srgbClr val="D31D5E"/>
    <a:srgbClr val="FF00FF"/>
    <a:srgbClr val="E907C9"/>
    <a:srgbClr val="B4C4BA"/>
    <a:srgbClr val="D0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82" y="66"/>
      </p:cViewPr>
      <p:guideLst>
        <p:guide orient="horz" pos="14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A945-F33F-4622-AD09-B9B48EAB6314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6B66-D12B-4B4E-B321-D2C29427C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চারিপাশের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বাস্তব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দূষণের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6B66-D12B-4B4E-B321-D2C29427C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6B66-D12B-4B4E-B321-D2C29427C5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CFFD8-0FC4-4844-8442-5CCF95A0B5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9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5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9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4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1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3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5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8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8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A3DA-7B29-4BEF-9521-A5027E618025}" type="datetimeFigureOut">
              <a:rPr lang="en-US" smtClean="0"/>
              <a:t>22-Sep-19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3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18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20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" Target="slide2.xml"/><Relationship Id="rId15" Type="http://schemas.openxmlformats.org/officeDocument/2006/relationships/slide" Target="slide22.xml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25.jpeg"/><Relationship Id="rId21" Type="http://schemas.openxmlformats.org/officeDocument/2006/relationships/slide" Target="slide24.xml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17" Type="http://schemas.openxmlformats.org/officeDocument/2006/relationships/image" Target="../media/image8.png"/><Relationship Id="rId2" Type="http://schemas.openxmlformats.org/officeDocument/2006/relationships/image" Target="../media/image24.jpeg"/><Relationship Id="rId16" Type="http://schemas.openxmlformats.org/officeDocument/2006/relationships/slide" Target="slide2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slide" Target="slide25.xml"/><Relationship Id="rId10" Type="http://schemas.openxmlformats.org/officeDocument/2006/relationships/slide" Target="slide5.xml"/><Relationship Id="rId19" Type="http://schemas.openxmlformats.org/officeDocument/2006/relationships/slide" Target="slide23.xml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27.jpeg"/><Relationship Id="rId21" Type="http://schemas.openxmlformats.org/officeDocument/2006/relationships/slide" Target="slide24.xml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17" Type="http://schemas.openxmlformats.org/officeDocument/2006/relationships/image" Target="../media/image8.png"/><Relationship Id="rId2" Type="http://schemas.openxmlformats.org/officeDocument/2006/relationships/image" Target="../media/image26.jpeg"/><Relationship Id="rId16" Type="http://schemas.openxmlformats.org/officeDocument/2006/relationships/slide" Target="slide2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slide" Target="slide25.xml"/><Relationship Id="rId10" Type="http://schemas.openxmlformats.org/officeDocument/2006/relationships/slide" Target="slide5.xml"/><Relationship Id="rId19" Type="http://schemas.openxmlformats.org/officeDocument/2006/relationships/slide" Target="slide23.xml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29.jpg"/><Relationship Id="rId21" Type="http://schemas.openxmlformats.org/officeDocument/2006/relationships/slide" Target="slide24.xml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17" Type="http://schemas.openxmlformats.org/officeDocument/2006/relationships/image" Target="../media/image8.png"/><Relationship Id="rId2" Type="http://schemas.openxmlformats.org/officeDocument/2006/relationships/image" Target="../media/image28.jpeg"/><Relationship Id="rId16" Type="http://schemas.openxmlformats.org/officeDocument/2006/relationships/slide" Target="slide2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slide" Target="slide25.xml"/><Relationship Id="rId10" Type="http://schemas.openxmlformats.org/officeDocument/2006/relationships/slide" Target="slide5.xml"/><Relationship Id="rId19" Type="http://schemas.openxmlformats.org/officeDocument/2006/relationships/slide" Target="slide23.xml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18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30.jpg"/><Relationship Id="rId16" Type="http://schemas.openxmlformats.org/officeDocument/2006/relationships/image" Target="../media/image8.png"/><Relationship Id="rId20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" Target="slide2.xml"/><Relationship Id="rId15" Type="http://schemas.openxmlformats.org/officeDocument/2006/relationships/slide" Target="slide22.xml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5.xml"/><Relationship Id="rId18" Type="http://schemas.openxmlformats.org/officeDocument/2006/relationships/image" Target="../media/image7.png"/><Relationship Id="rId26" Type="http://schemas.openxmlformats.org/officeDocument/2006/relationships/slide" Target="slide25.xml"/><Relationship Id="rId3" Type="http://schemas.openxmlformats.org/officeDocument/2006/relationships/image" Target="../media/image32.jpeg"/><Relationship Id="rId21" Type="http://schemas.openxmlformats.org/officeDocument/2006/relationships/image" Target="../media/image9.png"/><Relationship Id="rId7" Type="http://schemas.openxmlformats.org/officeDocument/2006/relationships/slide" Target="slide1.xml"/><Relationship Id="rId12" Type="http://schemas.openxmlformats.org/officeDocument/2006/relationships/image" Target="../media/image4.png"/><Relationship Id="rId17" Type="http://schemas.openxmlformats.org/officeDocument/2006/relationships/slide" Target="slide6.xml"/><Relationship Id="rId25" Type="http://schemas.openxmlformats.org/officeDocument/2006/relationships/image" Target="../media/image11.png"/><Relationship Id="rId2" Type="http://schemas.openxmlformats.org/officeDocument/2006/relationships/image" Target="../media/image31.jpeg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11" Type="http://schemas.openxmlformats.org/officeDocument/2006/relationships/slide" Target="slide3.xml"/><Relationship Id="rId24" Type="http://schemas.openxmlformats.org/officeDocument/2006/relationships/slide" Target="slide24.xml"/><Relationship Id="rId5" Type="http://schemas.openxmlformats.org/officeDocument/2006/relationships/image" Target="../media/image34.jpeg"/><Relationship Id="rId15" Type="http://schemas.openxmlformats.org/officeDocument/2006/relationships/slide" Target="slide4.xml"/><Relationship Id="rId23" Type="http://schemas.openxmlformats.org/officeDocument/2006/relationships/image" Target="../media/image10.png"/><Relationship Id="rId10" Type="http://schemas.openxmlformats.org/officeDocument/2006/relationships/image" Target="../media/image3.png"/><Relationship Id="rId19" Type="http://schemas.openxmlformats.org/officeDocument/2006/relationships/slide" Target="slide22.xml"/><Relationship Id="rId4" Type="http://schemas.openxmlformats.org/officeDocument/2006/relationships/image" Target="../media/image33.jpeg"/><Relationship Id="rId9" Type="http://schemas.openxmlformats.org/officeDocument/2006/relationships/slide" Target="slide2.xml"/><Relationship Id="rId14" Type="http://schemas.openxmlformats.org/officeDocument/2006/relationships/image" Target="../media/image5.png"/><Relationship Id="rId22" Type="http://schemas.openxmlformats.org/officeDocument/2006/relationships/slide" Target="slide23.xml"/><Relationship Id="rId27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36.jpeg"/><Relationship Id="rId21" Type="http://schemas.openxmlformats.org/officeDocument/2006/relationships/slide" Target="slide24.xml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17" Type="http://schemas.openxmlformats.org/officeDocument/2006/relationships/image" Target="../media/image8.png"/><Relationship Id="rId2" Type="http://schemas.openxmlformats.org/officeDocument/2006/relationships/image" Target="../media/image35.jpg"/><Relationship Id="rId16" Type="http://schemas.openxmlformats.org/officeDocument/2006/relationships/slide" Target="slide2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slide" Target="slide25.xml"/><Relationship Id="rId10" Type="http://schemas.openxmlformats.org/officeDocument/2006/relationships/slide" Target="slide5.xml"/><Relationship Id="rId19" Type="http://schemas.openxmlformats.org/officeDocument/2006/relationships/slide" Target="slide23.xml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38.jpeg"/><Relationship Id="rId21" Type="http://schemas.openxmlformats.org/officeDocument/2006/relationships/slide" Target="slide24.xml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17" Type="http://schemas.openxmlformats.org/officeDocument/2006/relationships/image" Target="../media/image8.png"/><Relationship Id="rId2" Type="http://schemas.openxmlformats.org/officeDocument/2006/relationships/image" Target="../media/image37.jpeg"/><Relationship Id="rId16" Type="http://schemas.openxmlformats.org/officeDocument/2006/relationships/slide" Target="slide2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slide" Target="slide25.xml"/><Relationship Id="rId10" Type="http://schemas.openxmlformats.org/officeDocument/2006/relationships/slide" Target="slide5.xml"/><Relationship Id="rId19" Type="http://schemas.openxmlformats.org/officeDocument/2006/relationships/slide" Target="slide23.xml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40.jpeg"/><Relationship Id="rId21" Type="http://schemas.openxmlformats.org/officeDocument/2006/relationships/slide" Target="slide24.xml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17" Type="http://schemas.openxmlformats.org/officeDocument/2006/relationships/image" Target="../media/image8.png"/><Relationship Id="rId2" Type="http://schemas.openxmlformats.org/officeDocument/2006/relationships/image" Target="../media/image39.jpeg"/><Relationship Id="rId16" Type="http://schemas.openxmlformats.org/officeDocument/2006/relationships/slide" Target="slide2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slide" Target="slide25.xml"/><Relationship Id="rId10" Type="http://schemas.openxmlformats.org/officeDocument/2006/relationships/slide" Target="slide5.xml"/><Relationship Id="rId19" Type="http://schemas.openxmlformats.org/officeDocument/2006/relationships/slide" Target="slide23.xml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42.jpg"/><Relationship Id="rId21" Type="http://schemas.openxmlformats.org/officeDocument/2006/relationships/slide" Target="slide24.xml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17" Type="http://schemas.openxmlformats.org/officeDocument/2006/relationships/image" Target="../media/image8.png"/><Relationship Id="rId2" Type="http://schemas.openxmlformats.org/officeDocument/2006/relationships/image" Target="../media/image41.png"/><Relationship Id="rId16" Type="http://schemas.openxmlformats.org/officeDocument/2006/relationships/slide" Target="slide2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slide" Target="slide25.xml"/><Relationship Id="rId10" Type="http://schemas.openxmlformats.org/officeDocument/2006/relationships/slide" Target="slide5.xml"/><Relationship Id="rId19" Type="http://schemas.openxmlformats.org/officeDocument/2006/relationships/slide" Target="slide23.xml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18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43.jpeg"/><Relationship Id="rId16" Type="http://schemas.openxmlformats.org/officeDocument/2006/relationships/image" Target="../media/image8.png"/><Relationship Id="rId20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" Target="slide2.xml"/><Relationship Id="rId15" Type="http://schemas.openxmlformats.org/officeDocument/2006/relationships/slide" Target="slide22.xml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4.jpeg"/><Relationship Id="rId21" Type="http://schemas.openxmlformats.org/officeDocument/2006/relationships/slide" Target="slide24.xml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17" Type="http://schemas.openxmlformats.org/officeDocument/2006/relationships/image" Target="../media/image8.png"/><Relationship Id="rId2" Type="http://schemas.openxmlformats.org/officeDocument/2006/relationships/image" Target="../media/image13.jpeg"/><Relationship Id="rId16" Type="http://schemas.openxmlformats.org/officeDocument/2006/relationships/slide" Target="slide2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slide" Target="slide25.xml"/><Relationship Id="rId10" Type="http://schemas.openxmlformats.org/officeDocument/2006/relationships/slide" Target="slide5.xml"/><Relationship Id="rId19" Type="http://schemas.openxmlformats.org/officeDocument/2006/relationships/slide" Target="slide23.xml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18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44.jpeg"/><Relationship Id="rId16" Type="http://schemas.openxmlformats.org/officeDocument/2006/relationships/image" Target="../media/image8.png"/><Relationship Id="rId20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" Target="slide2.xml"/><Relationship Id="rId15" Type="http://schemas.openxmlformats.org/officeDocument/2006/relationships/slide" Target="slide22.xml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18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45.jpg"/><Relationship Id="rId16" Type="http://schemas.openxmlformats.org/officeDocument/2006/relationships/image" Target="../media/image8.png"/><Relationship Id="rId20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" Target="slide2.xml"/><Relationship Id="rId15" Type="http://schemas.openxmlformats.org/officeDocument/2006/relationships/slide" Target="slide22.xml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18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46.jpeg"/><Relationship Id="rId16" Type="http://schemas.openxmlformats.org/officeDocument/2006/relationships/image" Target="../media/image8.png"/><Relationship Id="rId20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" Target="slide2.xml"/><Relationship Id="rId15" Type="http://schemas.openxmlformats.org/officeDocument/2006/relationships/slide" Target="slide22.xml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48.png"/><Relationship Id="rId21" Type="http://schemas.openxmlformats.org/officeDocument/2006/relationships/slide" Target="slide24.xml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17" Type="http://schemas.openxmlformats.org/officeDocument/2006/relationships/image" Target="../media/image8.png"/><Relationship Id="rId2" Type="http://schemas.openxmlformats.org/officeDocument/2006/relationships/image" Target="../media/image47.jpeg"/><Relationship Id="rId16" Type="http://schemas.openxmlformats.org/officeDocument/2006/relationships/slide" Target="slide2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slide" Target="slide25.xml"/><Relationship Id="rId10" Type="http://schemas.openxmlformats.org/officeDocument/2006/relationships/slide" Target="slide5.xml"/><Relationship Id="rId19" Type="http://schemas.openxmlformats.org/officeDocument/2006/relationships/slide" Target="slide23.xml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18" Type="http://schemas.openxmlformats.org/officeDocument/2006/relationships/image" Target="../media/image9.png"/><Relationship Id="rId3" Type="http://schemas.openxmlformats.org/officeDocument/2006/relationships/slide" Target="slide1.xml"/><Relationship Id="rId21" Type="http://schemas.openxmlformats.org/officeDocument/2006/relationships/slide" Target="slide24.xml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17" Type="http://schemas.openxmlformats.org/officeDocument/2006/relationships/slide" Target="slide22.xml"/><Relationship Id="rId2" Type="http://schemas.openxmlformats.org/officeDocument/2006/relationships/image" Target="../media/image49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24" Type="http://schemas.openxmlformats.org/officeDocument/2006/relationships/image" Target="../media/image12.png"/><Relationship Id="rId5" Type="http://schemas.openxmlformats.org/officeDocument/2006/relationships/slide" Target="slide2.xml"/><Relationship Id="rId15" Type="http://schemas.openxmlformats.org/officeDocument/2006/relationships/slide" Target="slide11.xml"/><Relationship Id="rId23" Type="http://schemas.openxmlformats.org/officeDocument/2006/relationships/slide" Target="slide25.xml"/><Relationship Id="rId10" Type="http://schemas.openxmlformats.org/officeDocument/2006/relationships/image" Target="../media/image5.png"/><Relationship Id="rId19" Type="http://schemas.openxmlformats.org/officeDocument/2006/relationships/slide" Target="slide23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18" Type="http://schemas.openxmlformats.org/officeDocument/2006/relationships/image" Target="../media/image9.png"/><Relationship Id="rId3" Type="http://schemas.openxmlformats.org/officeDocument/2006/relationships/slide" Target="slide1.xml"/><Relationship Id="rId21" Type="http://schemas.openxmlformats.org/officeDocument/2006/relationships/slide" Target="slide24.xml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17" Type="http://schemas.openxmlformats.org/officeDocument/2006/relationships/slide" Target="slide2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24" Type="http://schemas.openxmlformats.org/officeDocument/2006/relationships/image" Target="../media/image12.png"/><Relationship Id="rId5" Type="http://schemas.openxmlformats.org/officeDocument/2006/relationships/slide" Target="slide2.xml"/><Relationship Id="rId15" Type="http://schemas.openxmlformats.org/officeDocument/2006/relationships/slide" Target="slide11.xml"/><Relationship Id="rId23" Type="http://schemas.openxmlformats.org/officeDocument/2006/relationships/slide" Target="slide25.xml"/><Relationship Id="rId10" Type="http://schemas.openxmlformats.org/officeDocument/2006/relationships/image" Target="../media/image5.png"/><Relationship Id="rId19" Type="http://schemas.openxmlformats.org/officeDocument/2006/relationships/slide" Target="slide23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4.xml"/><Relationship Id="rId18" Type="http://schemas.openxmlformats.org/officeDocument/2006/relationships/image" Target="../media/image8.png"/><Relationship Id="rId3" Type="http://schemas.openxmlformats.org/officeDocument/2006/relationships/image" Target="../media/image15.jpeg"/><Relationship Id="rId21" Type="http://schemas.openxmlformats.org/officeDocument/2006/relationships/image" Target="../media/image10.png"/><Relationship Id="rId7" Type="http://schemas.openxmlformats.org/officeDocument/2006/relationships/slide" Target="slide2.xml"/><Relationship Id="rId12" Type="http://schemas.openxmlformats.org/officeDocument/2006/relationships/image" Target="../media/image5.png"/><Relationship Id="rId17" Type="http://schemas.openxmlformats.org/officeDocument/2006/relationships/slide" Target="slide22.xml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5.xml"/><Relationship Id="rId24" Type="http://schemas.openxmlformats.org/officeDocument/2006/relationships/slide" Target="slide25.xml"/><Relationship Id="rId5" Type="http://schemas.openxmlformats.org/officeDocument/2006/relationships/slide" Target="slide1.xml"/><Relationship Id="rId15" Type="http://schemas.openxmlformats.org/officeDocument/2006/relationships/slide" Target="slide6.xml"/><Relationship Id="rId23" Type="http://schemas.openxmlformats.org/officeDocument/2006/relationships/image" Target="../media/image11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image" Target="../media/image16.jpg"/><Relationship Id="rId9" Type="http://schemas.openxmlformats.org/officeDocument/2006/relationships/slide" Target="slide3.xml"/><Relationship Id="rId14" Type="http://schemas.openxmlformats.org/officeDocument/2006/relationships/image" Target="../media/image6.png"/><Relationship Id="rId22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slide" Target="slide25.xml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17" Type="http://schemas.openxmlformats.org/officeDocument/2006/relationships/slide" Target="slide23.xml"/><Relationship Id="rId2" Type="http://schemas.openxmlformats.org/officeDocument/2006/relationships/slide" Target="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slide" Target="slide4.xml"/><Relationship Id="rId19" Type="http://schemas.openxmlformats.org/officeDocument/2006/relationships/slide" Target="slide24.xml"/><Relationship Id="rId4" Type="http://schemas.openxmlformats.org/officeDocument/2006/relationships/slide" Target="slide2.xml"/><Relationship Id="rId9" Type="http://schemas.openxmlformats.org/officeDocument/2006/relationships/image" Target="../media/image5.png"/><Relationship Id="rId14" Type="http://schemas.openxmlformats.org/officeDocument/2006/relationships/slide" Target="slide22.xml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slide" Target="slide25.xml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17" Type="http://schemas.openxmlformats.org/officeDocument/2006/relationships/slide" Target="slide23.xml"/><Relationship Id="rId2" Type="http://schemas.openxmlformats.org/officeDocument/2006/relationships/slide" Target="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slide" Target="slide4.xml"/><Relationship Id="rId19" Type="http://schemas.openxmlformats.org/officeDocument/2006/relationships/slide" Target="slide24.xml"/><Relationship Id="rId4" Type="http://schemas.openxmlformats.org/officeDocument/2006/relationships/slide" Target="slide2.xml"/><Relationship Id="rId9" Type="http://schemas.openxmlformats.org/officeDocument/2006/relationships/image" Target="../media/image5.png"/><Relationship Id="rId14" Type="http://schemas.openxmlformats.org/officeDocument/2006/relationships/slide" Target="slide22.xml"/><Relationship Id="rId2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18" Type="http://schemas.openxmlformats.org/officeDocument/2006/relationships/slide" Target="slide23.xml"/><Relationship Id="rId3" Type="http://schemas.openxmlformats.org/officeDocument/2006/relationships/slide" Target="slide1.xml"/><Relationship Id="rId21" Type="http://schemas.openxmlformats.org/officeDocument/2006/relationships/image" Target="../media/image11.png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7.jpg"/><Relationship Id="rId16" Type="http://schemas.openxmlformats.org/officeDocument/2006/relationships/image" Target="../media/image8.png"/><Relationship Id="rId20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" Target="slide2.xml"/><Relationship Id="rId15" Type="http://schemas.openxmlformats.org/officeDocument/2006/relationships/slide" Target="slide22.xml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9.jpeg"/><Relationship Id="rId21" Type="http://schemas.openxmlformats.org/officeDocument/2006/relationships/slide" Target="slide24.xml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17" Type="http://schemas.openxmlformats.org/officeDocument/2006/relationships/image" Target="../media/image8.png"/><Relationship Id="rId2" Type="http://schemas.openxmlformats.org/officeDocument/2006/relationships/image" Target="../media/image18.jpeg"/><Relationship Id="rId16" Type="http://schemas.openxmlformats.org/officeDocument/2006/relationships/slide" Target="slide2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slide" Target="slide25.xml"/><Relationship Id="rId10" Type="http://schemas.openxmlformats.org/officeDocument/2006/relationships/slide" Target="slide5.xml"/><Relationship Id="rId19" Type="http://schemas.openxmlformats.org/officeDocument/2006/relationships/slide" Target="slide23.xml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4.xml"/><Relationship Id="rId18" Type="http://schemas.openxmlformats.org/officeDocument/2006/relationships/image" Target="../media/image8.png"/><Relationship Id="rId3" Type="http://schemas.openxmlformats.org/officeDocument/2006/relationships/image" Target="../media/image20.jpg"/><Relationship Id="rId21" Type="http://schemas.openxmlformats.org/officeDocument/2006/relationships/image" Target="../media/image10.png"/><Relationship Id="rId7" Type="http://schemas.openxmlformats.org/officeDocument/2006/relationships/slide" Target="slide2.xml"/><Relationship Id="rId12" Type="http://schemas.openxmlformats.org/officeDocument/2006/relationships/image" Target="../media/image5.png"/><Relationship Id="rId17" Type="http://schemas.openxmlformats.org/officeDocument/2006/relationships/slide" Target="slide22.xml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20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5.xml"/><Relationship Id="rId24" Type="http://schemas.openxmlformats.org/officeDocument/2006/relationships/slide" Target="slide25.xml"/><Relationship Id="rId5" Type="http://schemas.openxmlformats.org/officeDocument/2006/relationships/slide" Target="slide1.xml"/><Relationship Id="rId15" Type="http://schemas.openxmlformats.org/officeDocument/2006/relationships/slide" Target="slide6.xml"/><Relationship Id="rId23" Type="http://schemas.openxmlformats.org/officeDocument/2006/relationships/image" Target="../media/image11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image" Target="../media/image21.jpeg"/><Relationship Id="rId9" Type="http://schemas.openxmlformats.org/officeDocument/2006/relationships/slide" Target="slide3.xml"/><Relationship Id="rId14" Type="http://schemas.openxmlformats.org/officeDocument/2006/relationships/image" Target="../media/image6.png"/><Relationship Id="rId22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23.jpg"/><Relationship Id="rId21" Type="http://schemas.openxmlformats.org/officeDocument/2006/relationships/slide" Target="slide24.xml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17" Type="http://schemas.openxmlformats.org/officeDocument/2006/relationships/image" Target="../media/image8.png"/><Relationship Id="rId2" Type="http://schemas.openxmlformats.org/officeDocument/2006/relationships/image" Target="../media/image22.jpg"/><Relationship Id="rId16" Type="http://schemas.openxmlformats.org/officeDocument/2006/relationships/slide" Target="slide2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slide" Target="slide25.xml"/><Relationship Id="rId10" Type="http://schemas.openxmlformats.org/officeDocument/2006/relationships/slide" Target="slide5.xml"/><Relationship Id="rId19" Type="http://schemas.openxmlformats.org/officeDocument/2006/relationships/slide" Target="slide23.xml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ubblews.com/assets/images/news/1858709110_13928057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" y="552256"/>
            <a:ext cx="9099574" cy="57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ction Button: Beginning 26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Stat</a:t>
            </a:r>
          </a:p>
        </p:txBody>
      </p:sp>
      <p:sp>
        <p:nvSpPr>
          <p:cNvPr id="28" name="Action Button: Custom 27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29" name="Action Button: Forward or Next 28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31" name="Action Button: Beginning 30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-228033" y="2395371"/>
            <a:ext cx="6441875" cy="98488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D818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5800" b="1" dirty="0">
                <a:solidFill>
                  <a:srgbClr val="D818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rgbClr val="D818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800" b="1" dirty="0">
                <a:solidFill>
                  <a:srgbClr val="D818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800" b="1" dirty="0" err="1">
                <a:solidFill>
                  <a:srgbClr val="D818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800" b="1" dirty="0">
              <a:solidFill>
                <a:srgbClr val="D818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3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4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15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6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5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9461" y="4975253"/>
            <a:ext cx="7003143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অবাধে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নিধন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9" y="1091109"/>
            <a:ext cx="4315362" cy="3534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05" y="1080655"/>
            <a:ext cx="4281103" cy="3556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180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6754" y="5012299"/>
            <a:ext cx="4073707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আবাসনের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হরণ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9" y="953923"/>
            <a:ext cx="4315362" cy="3505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05" y="969818"/>
            <a:ext cx="4281103" cy="3477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099501" y="5012299"/>
            <a:ext cx="3577506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ভরাট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আবাসন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8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18649" y="5012299"/>
            <a:ext cx="1549918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নদীভাঙ্গন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9" y="1194249"/>
            <a:ext cx="4315362" cy="3238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05" y="1194249"/>
            <a:ext cx="4281103" cy="3211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333999" y="5012299"/>
            <a:ext cx="3343007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অনুপযুক্ত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95118" y="5350144"/>
            <a:ext cx="3956099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শীতাতপ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5" y="867175"/>
            <a:ext cx="7591736" cy="4129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3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4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5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6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5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36146" y="1130620"/>
            <a:ext cx="4388496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0" y="438769"/>
            <a:ext cx="2198529" cy="2220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75" y="1680703"/>
            <a:ext cx="2530740" cy="2202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87" y="2688178"/>
            <a:ext cx="2565398" cy="2306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85" y="2052185"/>
            <a:ext cx="2545034" cy="2241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18" y="4254973"/>
            <a:ext cx="2476888" cy="2081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0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1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2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3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4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5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6">
            <a:hlinkClick r:id="rId2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25908" y="875073"/>
            <a:ext cx="3133152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স্বাস্থ্যহানি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689986"/>
            <a:ext cx="3962400" cy="371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1" y="1689986"/>
            <a:ext cx="4253343" cy="371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5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23449" y="1020689"/>
            <a:ext cx="4742369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মারাত্বকভাবে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হুমকির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মুখে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99" y="2081630"/>
            <a:ext cx="4001655" cy="3543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9" y="2081630"/>
            <a:ext cx="4352718" cy="3543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1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84726" y="5054314"/>
            <a:ext cx="5733348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ক্যামিকেল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81" y="1354841"/>
            <a:ext cx="4001655" cy="3369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1" y="1354840"/>
            <a:ext cx="4352718" cy="3369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177636"/>
            <a:ext cx="4001655" cy="3532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0" y="1177636"/>
            <a:ext cx="4352718" cy="3532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323451" y="5054314"/>
            <a:ext cx="5055898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কাপড়ে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ক্যামিকেল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0380" y="5313344"/>
            <a:ext cx="8390384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প্রবাহমান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জলাশয়ে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5" y="1565565"/>
            <a:ext cx="8116601" cy="3677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149891" y="689728"/>
            <a:ext cx="5096036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দূষণরোধে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ব্যবসায়ীদের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দায়বদ্ধতা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3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4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5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6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2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5" y="1268695"/>
            <a:ext cx="1773384" cy="2236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12" y="1262844"/>
            <a:ext cx="1700895" cy="2242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6137" y="4008504"/>
            <a:ext cx="3743541" cy="20621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জাহানারা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01716619635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9602" y="588923"/>
            <a:ext cx="2185237" cy="86177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988" y="4037858"/>
            <a:ext cx="4045243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দশম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দায়বদ্ধতা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97930" y="1690273"/>
            <a:ext cx="69273" cy="277089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38247" y="1842680"/>
            <a:ext cx="69273" cy="3067415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6019417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5" name="Action Button: Custom 14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20" name="Action Button: Beginning 19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4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89281" y="5161271"/>
            <a:ext cx="6933847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মালিকদের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67" y="1243505"/>
            <a:ext cx="7046676" cy="3726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149891" y="592743"/>
            <a:ext cx="5096036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দূষণরোধে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ব্যবসায়ীদের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দায়বদ্ধতা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3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4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5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6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5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33981" y="5458918"/>
            <a:ext cx="4742369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শোধনাগার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06" y="1865106"/>
            <a:ext cx="5928388" cy="3261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149891" y="689728"/>
            <a:ext cx="5096036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দূষণরোধে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ব্যবসায়ীদের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দায়বদ্ধতা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3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4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5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6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1905" y="679830"/>
            <a:ext cx="2832060" cy="648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72342" y="5885573"/>
            <a:ext cx="2112679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17" y="503173"/>
            <a:ext cx="2007340" cy="1514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ction Button: Beginning 12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Stat</a:t>
            </a:r>
          </a:p>
        </p:txBody>
      </p:sp>
      <p:sp>
        <p:nvSpPr>
          <p:cNvPr id="14" name="Action Button: Custom 13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7" name="Action Button: Beginning 16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53007"/>
              </p:ext>
            </p:extLst>
          </p:nvPr>
        </p:nvGraphicFramePr>
        <p:xfrm>
          <a:off x="774595" y="2516931"/>
          <a:ext cx="7563574" cy="33686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16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দূষণের</a:t>
                      </a:r>
                      <a:r>
                        <a:rPr kumimoji="0" lang="en-US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16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kumimoji="0" lang="en-US" sz="16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পরিবেশের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প্রভাব</a:t>
                      </a:r>
                      <a:endParaRPr kumimoji="0" lang="en-US" sz="16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972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দূষণের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1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পরিবেশের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প্রভাব</a:t>
                      </a:r>
                      <a:endParaRPr kumimoji="0" lang="en-US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392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দূষণের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16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6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পরিবেশের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প্রভাব</a:t>
                      </a:r>
                      <a:endParaRPr kumimoji="0" lang="en-US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6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963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দূষণের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16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পরিবেশের</a:t>
                      </a:r>
                      <a:r>
                        <a:rPr lang="en-US" sz="1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1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প্রভাব</a:t>
                      </a:r>
                      <a:endParaRPr kumimoji="0" lang="en-US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96147" y="1545358"/>
            <a:ext cx="6394362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28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28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872825" y="2812454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Flowchart: Connector 26"/>
          <p:cNvSpPr/>
          <p:nvPr/>
        </p:nvSpPr>
        <p:spPr>
          <a:xfrm>
            <a:off x="872825" y="3034129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Flowchart: Connector 27"/>
          <p:cNvSpPr/>
          <p:nvPr/>
        </p:nvSpPr>
        <p:spPr>
          <a:xfrm>
            <a:off x="872820" y="3228094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Flowchart: Connector 28"/>
          <p:cNvSpPr/>
          <p:nvPr/>
        </p:nvSpPr>
        <p:spPr>
          <a:xfrm>
            <a:off x="886675" y="3616015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Flowchart: Connector 40"/>
          <p:cNvSpPr/>
          <p:nvPr/>
        </p:nvSpPr>
        <p:spPr>
          <a:xfrm>
            <a:off x="886675" y="3837690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Flowchart: Connector 41"/>
          <p:cNvSpPr/>
          <p:nvPr/>
        </p:nvSpPr>
        <p:spPr>
          <a:xfrm>
            <a:off x="886670" y="4031655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Flowchart: Connector 42"/>
          <p:cNvSpPr/>
          <p:nvPr/>
        </p:nvSpPr>
        <p:spPr>
          <a:xfrm>
            <a:off x="886675" y="4461161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Flowchart: Connector 43"/>
          <p:cNvSpPr/>
          <p:nvPr/>
        </p:nvSpPr>
        <p:spPr>
          <a:xfrm>
            <a:off x="886675" y="4682836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5" name="Flowchart: Connector 44"/>
          <p:cNvSpPr/>
          <p:nvPr/>
        </p:nvSpPr>
        <p:spPr>
          <a:xfrm>
            <a:off x="886670" y="4876801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Flowchart: Connector 45"/>
          <p:cNvSpPr/>
          <p:nvPr/>
        </p:nvSpPr>
        <p:spPr>
          <a:xfrm>
            <a:off x="886675" y="5347840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Flowchart: Connector 46"/>
          <p:cNvSpPr/>
          <p:nvPr/>
        </p:nvSpPr>
        <p:spPr>
          <a:xfrm>
            <a:off x="886675" y="5514095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8" name="Flowchart: Connector 47"/>
          <p:cNvSpPr/>
          <p:nvPr/>
        </p:nvSpPr>
        <p:spPr>
          <a:xfrm>
            <a:off x="886670" y="5708060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9" name="Flowchart: Connector 48"/>
          <p:cNvSpPr/>
          <p:nvPr/>
        </p:nvSpPr>
        <p:spPr>
          <a:xfrm>
            <a:off x="4696680" y="2840159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0" name="Flowchart: Connector 49"/>
          <p:cNvSpPr/>
          <p:nvPr/>
        </p:nvSpPr>
        <p:spPr>
          <a:xfrm>
            <a:off x="4696680" y="3061834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1" name="Flowchart: Connector 50"/>
          <p:cNvSpPr/>
          <p:nvPr/>
        </p:nvSpPr>
        <p:spPr>
          <a:xfrm>
            <a:off x="4696675" y="3255799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2" name="Flowchart: Connector 51"/>
          <p:cNvSpPr/>
          <p:nvPr/>
        </p:nvSpPr>
        <p:spPr>
          <a:xfrm>
            <a:off x="4710530" y="3643720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3" name="Flowchart: Connector 52"/>
          <p:cNvSpPr/>
          <p:nvPr/>
        </p:nvSpPr>
        <p:spPr>
          <a:xfrm>
            <a:off x="4710530" y="3865395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4" name="Flowchart: Connector 53"/>
          <p:cNvSpPr/>
          <p:nvPr/>
        </p:nvSpPr>
        <p:spPr>
          <a:xfrm>
            <a:off x="4710525" y="4059360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5" name="Flowchart: Connector 54"/>
          <p:cNvSpPr/>
          <p:nvPr/>
        </p:nvSpPr>
        <p:spPr>
          <a:xfrm>
            <a:off x="4710530" y="4488866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6" name="Flowchart: Connector 55"/>
          <p:cNvSpPr/>
          <p:nvPr/>
        </p:nvSpPr>
        <p:spPr>
          <a:xfrm>
            <a:off x="4710530" y="4710541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7" name="Flowchart: Connector 56"/>
          <p:cNvSpPr/>
          <p:nvPr/>
        </p:nvSpPr>
        <p:spPr>
          <a:xfrm>
            <a:off x="4710525" y="4904506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8" name="Flowchart: Connector 57"/>
          <p:cNvSpPr/>
          <p:nvPr/>
        </p:nvSpPr>
        <p:spPr>
          <a:xfrm>
            <a:off x="4710530" y="5320125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Flowchart: Connector 58"/>
          <p:cNvSpPr/>
          <p:nvPr/>
        </p:nvSpPr>
        <p:spPr>
          <a:xfrm>
            <a:off x="4710530" y="5541800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0" name="Flowchart: Connector 59"/>
          <p:cNvSpPr/>
          <p:nvPr/>
        </p:nvSpPr>
        <p:spPr>
          <a:xfrm>
            <a:off x="4710525" y="5735765"/>
            <a:ext cx="124691" cy="138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6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13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4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15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16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68535" y="2360891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জন্য প্রশ্ন (মূল্যায়ন)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lassroom_clip_ar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90" y="1649590"/>
            <a:ext cx="1958118" cy="30102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9268" y="5920520"/>
            <a:ext cx="2125754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pPr/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9536" y="891189"/>
            <a:ext cx="8512312" cy="5041056"/>
            <a:chOff x="-98854" y="1359243"/>
            <a:chExt cx="6524368" cy="4346037"/>
          </a:xfrm>
        </p:grpSpPr>
        <p:grpSp>
          <p:nvGrpSpPr>
            <p:cNvPr id="25" name="Group 24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26" name="Rectangle 6"/>
            <p:cNvSpPr>
              <a:spLocks/>
            </p:cNvSpPr>
            <p:nvPr/>
          </p:nvSpPr>
          <p:spPr bwMode="auto">
            <a:xfrm>
              <a:off x="1560392" y="2434281"/>
              <a:ext cx="4656993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শিল্পোন্নয়নের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সবচেয়ে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বড়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latin typeface="Garamond" pitchFamily="18" charset="0"/>
                <a:sym typeface="Garamond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3817" y="867984"/>
            <a:ext cx="8512312" cy="5041056"/>
            <a:chOff x="-98854" y="1359243"/>
            <a:chExt cx="6524368" cy="4346037"/>
          </a:xfrm>
        </p:grpSpPr>
        <p:grpSp>
          <p:nvGrpSpPr>
            <p:cNvPr id="30" name="Group 2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1600426" y="1934097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3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3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কারখানার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মেশিন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জেনারেটরের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বিকট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আওয়াজে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হচ্ছে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sym typeface="Garamond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770" y="865629"/>
            <a:ext cx="8512312" cy="5041049"/>
            <a:chOff x="-72949" y="-757182"/>
            <a:chExt cx="6524368" cy="4346033"/>
          </a:xfrm>
        </p:grpSpPr>
        <p:grpSp>
          <p:nvGrpSpPr>
            <p:cNvPr id="35" name="Group 34"/>
            <p:cNvGrpSpPr/>
            <p:nvPr/>
          </p:nvGrpSpPr>
          <p:grpSpPr>
            <a:xfrm>
              <a:off x="-72949" y="-757182"/>
              <a:ext cx="6524368" cy="4346033"/>
              <a:chOff x="-81471" y="1521218"/>
              <a:chExt cx="4378028" cy="281379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01435" y="1723550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1471" y="1521218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6" name="Rectangle 6"/>
            <p:cNvSpPr>
              <a:spLocks/>
            </p:cNvSpPr>
            <p:nvPr/>
          </p:nvSpPr>
          <p:spPr bwMode="auto">
            <a:xfrm>
              <a:off x="1637011" y="-227777"/>
              <a:ext cx="4411481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কোনো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অবস্থায়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প্রবাহমান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নদী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খাল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বিল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জলাশয়ে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ফেলা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উচিত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নয়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7716" y="865613"/>
            <a:ext cx="8512312" cy="5041056"/>
            <a:chOff x="-98854" y="1359243"/>
            <a:chExt cx="6524368" cy="4346037"/>
          </a:xfrm>
        </p:grpSpPr>
        <p:grpSp>
          <p:nvGrpSpPr>
            <p:cNvPr id="40" name="Group 3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41" name="Rectangle 6"/>
            <p:cNvSpPr>
              <a:spLocks/>
            </p:cNvSpPr>
            <p:nvPr/>
          </p:nvSpPr>
          <p:spPr bwMode="auto">
            <a:xfrm>
              <a:off x="1577076" y="2118493"/>
              <a:ext cx="4688877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বর্জ্য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ব্যবস্থাপনায়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কারখানায়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থাকা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বাধ্যতামূলক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sym typeface="Garamond" pitchFamily="18" charset="0"/>
              </a:endParaRPr>
            </a:p>
          </p:txBody>
        </p:sp>
      </p:grpSp>
      <p:sp>
        <p:nvSpPr>
          <p:cNvPr id="44" name="Action Button: Beginning 43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Stat</a:t>
            </a:r>
          </a:p>
        </p:txBody>
      </p:sp>
      <p:sp>
        <p:nvSpPr>
          <p:cNvPr id="45" name="Action Button: Custom 44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46" name="Action Button: Forward or Next 45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47" name="Action Button: Back or Previous 46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48" name="Action Button: Beginning 47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6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2231 0.21621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18681 0.2233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86 0.01551 L -0.0875 0.2143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04635 0.21435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314294" y="836563"/>
            <a:ext cx="3048000" cy="838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bn-BD" sz="60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lang="en-US" sz="21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ড়ি</a:t>
            </a: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র কাজ</a:t>
            </a:r>
            <a:r>
              <a:rPr lang="en-US" sz="21600" b="1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lang="en-US" sz="21600" b="1" dirty="0">
                <a:solidFill>
                  <a:srgbClr val="000000"/>
                </a:solidFill>
                <a:latin typeface="NikoshBAN" pitchFamily="2" charset="0"/>
                <a:ea typeface="+mj-ea"/>
                <a:cs typeface="NikoshBAN" pitchFamily="2" charset="0"/>
              </a:rPr>
            </a:br>
            <a:endParaRPr lang="en-US" sz="6000" b="1" dirty="0">
              <a:solidFill>
                <a:srgbClr val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1" name="Picture 10" descr="home_house_clip_art_7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7" y="2254421"/>
            <a:ext cx="2105894" cy="1947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38409" y="2573170"/>
            <a:ext cx="6465467" cy="19662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শিল্পোন্নয়নের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উপযোগী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ব্যবসায়ীদের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1050" b="1" dirty="0">
              <a:solidFill>
                <a:srgbClr val="0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32342" y="5954839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Action Button: Beginning 16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Stat</a:t>
            </a:r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21" name="Action Button: Beginning 20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3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49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76377" y="1442036"/>
            <a:ext cx="6643683" cy="3172332"/>
            <a:chOff x="2457456" y="1342020"/>
            <a:chExt cx="6643683" cy="3172332"/>
          </a:xfrm>
        </p:grpSpPr>
        <p:sp>
          <p:nvSpPr>
            <p:cNvPr id="3" name="Explosion 1 2"/>
            <p:cNvSpPr/>
            <p:nvPr/>
          </p:nvSpPr>
          <p:spPr>
            <a:xfrm>
              <a:off x="2457456" y="1343024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xplosion 1 10"/>
            <p:cNvSpPr/>
            <p:nvPr/>
          </p:nvSpPr>
          <p:spPr>
            <a:xfrm>
              <a:off x="3767786" y="1343024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xplosion 1 11"/>
            <p:cNvSpPr/>
            <p:nvPr/>
          </p:nvSpPr>
          <p:spPr>
            <a:xfrm>
              <a:off x="5105716" y="1413962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xplosion 1 12"/>
            <p:cNvSpPr/>
            <p:nvPr/>
          </p:nvSpPr>
          <p:spPr>
            <a:xfrm>
              <a:off x="6500813" y="1342020"/>
              <a:ext cx="2600326" cy="310039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7095" y="58063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424238" y="-1"/>
            <a:ext cx="2863890" cy="1100139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951018" y="5014265"/>
            <a:ext cx="3018801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0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33381" y="3229482"/>
            <a:ext cx="2701507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54836" y="258580"/>
            <a:ext cx="3180052" cy="1084445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10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ction Button: Beginning 17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Stat</a:t>
            </a:r>
          </a:p>
        </p:txBody>
      </p:sp>
      <p:sp>
        <p:nvSpPr>
          <p:cNvPr id="19" name="Action Button: Custom 18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22" name="Action Button: Beginning 21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102434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86440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91289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97444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99242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96983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100668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3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101403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99707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100667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90228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2291 L 0.50885 0.3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17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83264 0.337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32" y="168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2338 L 0.80261 -0.4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19" y="-264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32061 L -0.55659 -0.152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95" y="-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5714" y="562681"/>
            <a:ext cx="397823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37933" y="5930538"/>
            <a:ext cx="2144843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5286" y="5243298"/>
            <a:ext cx="185370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8" y="1855524"/>
            <a:ext cx="4225630" cy="2966844"/>
          </a:xfrm>
          <a:prstGeom prst="round2DiagRect">
            <a:avLst>
              <a:gd name="adj1" fmla="val 16667"/>
              <a:gd name="adj2" fmla="val 2161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3" y="1722167"/>
            <a:ext cx="4179476" cy="3100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882069" y="5309254"/>
            <a:ext cx="4315527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ction Button: Beginning 11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20" name="Action Button: Beginning 19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60004" y="5284207"/>
            <a:ext cx="21537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33745" y="5309254"/>
            <a:ext cx="363531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0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1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3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4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5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6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5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6" grpId="2"/>
      <p:bldP spid="27" grpId="0"/>
      <p:bldP spid="27" grpId="1"/>
      <p:bldP spid="34" grpId="0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405" y="1643965"/>
            <a:ext cx="378992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5708" y="2566727"/>
            <a:ext cx="5432402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454" y="5954841"/>
            <a:ext cx="2260567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5" name="Action Button: Beginning 14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3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4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5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6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0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8972" y="2343243"/>
            <a:ext cx="376515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2324" y="4538405"/>
            <a:ext cx="7308440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দূষণরোধে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দায়বদ্ধতাগুলো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2324" y="3287742"/>
            <a:ext cx="7308440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elay 11"/>
          <p:cNvSpPr/>
          <p:nvPr/>
        </p:nvSpPr>
        <p:spPr>
          <a:xfrm>
            <a:off x="990664" y="3287741"/>
            <a:ext cx="581661" cy="584775"/>
          </a:xfrm>
          <a:prstGeom prst="flowChartDelay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3" name="Flowchart: Delay 12"/>
          <p:cNvSpPr/>
          <p:nvPr/>
        </p:nvSpPr>
        <p:spPr>
          <a:xfrm>
            <a:off x="915833" y="4523503"/>
            <a:ext cx="656491" cy="564010"/>
          </a:xfrm>
          <a:prstGeom prst="flowChartDelay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</a:p>
        </p:txBody>
      </p:sp>
      <p:sp>
        <p:nvSpPr>
          <p:cNvPr id="18" name="Up-Down Arrow 17"/>
          <p:cNvSpPr/>
          <p:nvPr/>
        </p:nvSpPr>
        <p:spPr>
          <a:xfrm rot="5400000">
            <a:off x="3918695" y="91732"/>
            <a:ext cx="1095268" cy="2418646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76724" y="1102120"/>
            <a:ext cx="1701858" cy="517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72342" y="5936617"/>
            <a:ext cx="2112679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Action Button: Beginning 16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9" name="Action Button: Custom 18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23" name="Action Button: Beginning 22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2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3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4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5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6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7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/>
          <p:cNvSpPr/>
          <p:nvPr/>
        </p:nvSpPr>
        <p:spPr>
          <a:xfrm rot="10800000">
            <a:off x="5790152" y="4267194"/>
            <a:ext cx="3114205" cy="1965273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" y="726306"/>
            <a:ext cx="5630244" cy="550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FF00"/>
                </a:solidFill>
              </a:rPr>
              <a:t>22-Sep-19 10:37 AM</a:t>
            </a:fld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53255" y="4801974"/>
            <a:ext cx="263821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72955" y="2152590"/>
            <a:ext cx="2631403" cy="2062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শিল্পোন্নয়নের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6780384" y="58550"/>
            <a:ext cx="1534378" cy="254923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5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6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1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1" grpId="0"/>
      <p:bldP spid="5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3" y="1984197"/>
            <a:ext cx="4522927" cy="3224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1098904" y="948441"/>
            <a:ext cx="6871855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অনুপযোগী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00"/>
          <a:stretch/>
        </p:blipFill>
        <p:spPr>
          <a:xfrm>
            <a:off x="4915619" y="1984197"/>
            <a:ext cx="4070927" cy="3224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7819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1518" y="948441"/>
            <a:ext cx="766662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যত্রতত্র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7" b="-1185"/>
          <a:stretch/>
        </p:blipFill>
        <p:spPr>
          <a:xfrm>
            <a:off x="201221" y="1956918"/>
            <a:ext cx="4315362" cy="3862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/>
          <a:stretch/>
        </p:blipFill>
        <p:spPr>
          <a:xfrm>
            <a:off x="4655127" y="1956918"/>
            <a:ext cx="4281103" cy="3862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3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4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5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6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9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9909" y="5867342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>
                <a:solidFill>
                  <a:srgbClr val="FF0000"/>
                </a:solidFill>
              </a:rPr>
              <a:t>22-Sep-19 10:37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560405" y="6445516"/>
            <a:ext cx="852758" cy="344955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</a:t>
            </a:r>
          </a:p>
        </p:txBody>
      </p:sp>
      <p:sp>
        <p:nvSpPr>
          <p:cNvPr id="11" name="Action Button: Custom 10">
            <a:hlinkClick r:id="" action="ppaction://hlinkshowjump?jump=endshow" highlightClick="1"/>
          </p:cNvPr>
          <p:cNvSpPr/>
          <p:nvPr/>
        </p:nvSpPr>
        <p:spPr>
          <a:xfrm>
            <a:off x="7796388" y="6425140"/>
            <a:ext cx="880618" cy="35245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Close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4096496" y="6446520"/>
            <a:ext cx="876672" cy="352450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285021" y="6432634"/>
            <a:ext cx="983545" cy="3449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Before</a:t>
            </a:r>
          </a:p>
        </p:txBody>
      </p:sp>
      <p:sp>
        <p:nvSpPr>
          <p:cNvPr id="14" name="Action Button: Beginning 13">
            <a:hlinkClick r:id="" action="ppaction://hlinkshowjump?jump=lastslide" highlightClick="1"/>
          </p:cNvPr>
          <p:cNvSpPr/>
          <p:nvPr/>
        </p:nvSpPr>
        <p:spPr>
          <a:xfrm flipH="1">
            <a:off x="5993965" y="6423051"/>
            <a:ext cx="815592" cy="344956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010" y="6384540"/>
            <a:ext cx="8994154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1221" y="1110330"/>
            <a:ext cx="8735009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বিকট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আওয়াজে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1" y="1954951"/>
            <a:ext cx="4315362" cy="3687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1954951"/>
            <a:ext cx="4281103" cy="3687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110835" y="-88579"/>
            <a:ext cx="759090" cy="68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899461" y="-72585"/>
            <a:ext cx="781814" cy="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1701636" y="-77434"/>
            <a:ext cx="833769" cy="61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3257006" y="-83589"/>
            <a:ext cx="758280" cy="6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2533981" y="-85387"/>
            <a:ext cx="696177" cy="6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4036404" y="-83128"/>
            <a:ext cx="814996" cy="64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4892484" y="-86813"/>
            <a:ext cx="756319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3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5669254" y="-87548"/>
            <a:ext cx="789806" cy="68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4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6480885" y="-85852"/>
            <a:ext cx="898464" cy="66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5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379349" y="-86812"/>
            <a:ext cx="800194" cy="67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6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8228708" y="-76373"/>
            <a:ext cx="804457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775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3353</TotalTime>
  <Words>536</Words>
  <Application>Microsoft Office PowerPoint</Application>
  <PresentationFormat>On-screen Show (4:3)</PresentationFormat>
  <Paragraphs>227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PROLOY</dc:creator>
  <cp:lastModifiedBy>acer</cp:lastModifiedBy>
  <cp:revision>352</cp:revision>
  <dcterms:created xsi:type="dcterms:W3CDTF">2018-05-19T06:28:27Z</dcterms:created>
  <dcterms:modified xsi:type="dcterms:W3CDTF">2019-09-22T04:54:17Z</dcterms:modified>
</cp:coreProperties>
</file>