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8" r:id="rId2"/>
    <p:sldId id="299" r:id="rId3"/>
    <p:sldId id="300" r:id="rId4"/>
    <p:sldId id="301" r:id="rId5"/>
    <p:sldId id="259" r:id="rId6"/>
    <p:sldId id="286" r:id="rId7"/>
    <p:sldId id="263" r:id="rId8"/>
    <p:sldId id="264" r:id="rId9"/>
    <p:sldId id="302" r:id="rId10"/>
    <p:sldId id="266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87" r:id="rId20"/>
    <p:sldId id="288" r:id="rId21"/>
    <p:sldId id="311" r:id="rId22"/>
    <p:sldId id="312" r:id="rId23"/>
    <p:sldId id="314" r:id="rId24"/>
    <p:sldId id="316" r:id="rId25"/>
    <p:sldId id="315" r:id="rId26"/>
    <p:sldId id="317" r:id="rId27"/>
    <p:sldId id="318" r:id="rId28"/>
    <p:sldId id="319" r:id="rId29"/>
    <p:sldId id="278" r:id="rId30"/>
    <p:sldId id="297" r:id="rId31"/>
    <p:sldId id="280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4C4BA"/>
    <a:srgbClr val="D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A945-F33F-4622-AD09-B9B48EAB6314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B66-D12B-4B4E-B321-D2C29427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চারিপাশের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বাস্তব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একমালিকানা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চারিপাশের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বাস্তব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শিল্পের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FFD8-0FC4-4844-8442-5CCF95A0B5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8894" y="4745054"/>
            <a:ext cx="954258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33" y="637309"/>
            <a:ext cx="5373012" cy="4378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6" y="1647503"/>
            <a:ext cx="5119289" cy="3130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069269" y="538233"/>
            <a:ext cx="432658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86" y="1647503"/>
            <a:ext cx="5163837" cy="3130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763158" y="5145975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4782" y="5222467"/>
            <a:ext cx="2127354" cy="4609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17" y="1785824"/>
            <a:ext cx="5163837" cy="3160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2" y="1785824"/>
            <a:ext cx="4869524" cy="3160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8077174" y="5227576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323" y="5227576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9269" y="538233"/>
            <a:ext cx="432658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1785824"/>
            <a:ext cx="4858701" cy="3160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5824"/>
            <a:ext cx="4779818" cy="3160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8077174" y="5227576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2799" y="5211882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269" y="538233"/>
            <a:ext cx="432658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26" y="1690255"/>
            <a:ext cx="4908420" cy="3347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6" y="1690255"/>
            <a:ext cx="4770163" cy="3347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8077174" y="5227576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323" y="5227576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9269" y="538233"/>
            <a:ext cx="432658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44" y="1717964"/>
            <a:ext cx="5001202" cy="3319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717963"/>
            <a:ext cx="5084618" cy="3319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208296" y="5227576"/>
            <a:ext cx="3972322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সার্ভিসিং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323" y="5227576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306" y="538233"/>
            <a:ext cx="319051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6" y="1520915"/>
            <a:ext cx="5052931" cy="3476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9" y="1530554"/>
            <a:ext cx="5076283" cy="3351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208296" y="5227576"/>
            <a:ext cx="3972322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বাজারজাতকরণ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323" y="5227576"/>
            <a:ext cx="2234565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306" y="538233"/>
            <a:ext cx="319051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88" y="1496291"/>
            <a:ext cx="4300848" cy="3501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0" y="1530552"/>
            <a:ext cx="5505774" cy="3467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208296" y="5227576"/>
            <a:ext cx="3972322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হাউজিং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5323" y="5227576"/>
            <a:ext cx="3471586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দুগ্ধ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306" y="538233"/>
            <a:ext cx="319051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52" y="1575122"/>
            <a:ext cx="5399306" cy="3368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0" y="1575122"/>
            <a:ext cx="4911978" cy="3368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845605" y="5227576"/>
            <a:ext cx="2697704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3501" y="5211882"/>
            <a:ext cx="3869402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306" y="538233"/>
            <a:ext cx="319051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5" y="1744780"/>
            <a:ext cx="5032384" cy="3368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9" y="1622015"/>
            <a:ext cx="5394937" cy="3274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7845605" y="5227576"/>
            <a:ext cx="2697704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হট্রিকালচার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3501" y="5211882"/>
            <a:ext cx="3869402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ক্লিনিক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306" y="538233"/>
            <a:ext cx="319051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3325" y="2211467"/>
            <a:ext cx="483722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6110" y="4202747"/>
            <a:ext cx="1918872" cy="707886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6308" y="4163278"/>
            <a:ext cx="1880854" cy="707886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21678" y="3257887"/>
            <a:ext cx="7595328" cy="207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6002472" y="2817091"/>
            <a:ext cx="93528" cy="411007"/>
          </a:xfrm>
          <a:prstGeom prst="down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071250" y="3248878"/>
            <a:ext cx="114300" cy="877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604668" y="3248878"/>
            <a:ext cx="1143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56510" y="572182"/>
            <a:ext cx="8492836" cy="11793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মাপকাঠিতে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শিল্পকে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চারভাগে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0332" y="4163278"/>
            <a:ext cx="1876878" cy="707886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575472" y="3209409"/>
            <a:ext cx="114300" cy="877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38561" y="4195807"/>
            <a:ext cx="2248526" cy="707886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069525" y="3241938"/>
            <a:ext cx="114300" cy="877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46" y="1394616"/>
            <a:ext cx="1773384" cy="223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84" y="1394616"/>
            <a:ext cx="1700895" cy="2236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94613" y="4193444"/>
            <a:ext cx="3743541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01716619635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135" y="490042"/>
            <a:ext cx="2873830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7272" y="4356555"/>
            <a:ext cx="5039095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21927" y="2355291"/>
            <a:ext cx="69273" cy="4045527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2244" y="2507696"/>
            <a:ext cx="69273" cy="4045527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12136" y="621825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1261" y="629693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41318" y="391849"/>
            <a:ext cx="2784764" cy="665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51261" y="1238983"/>
            <a:ext cx="11380521" cy="96186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5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6" y="2565971"/>
            <a:ext cx="3535338" cy="29927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82" y="2565972"/>
            <a:ext cx="3549287" cy="2992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908191" y="5626972"/>
            <a:ext cx="2784764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8426" y="5729057"/>
            <a:ext cx="2784764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24892" y="5863048"/>
            <a:ext cx="2784764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>
          <a:xfrm>
            <a:off x="8320605" y="2565971"/>
            <a:ext cx="3351805" cy="3126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6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1261" y="629693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10146" y="508052"/>
            <a:ext cx="2784764" cy="665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08191" y="5114355"/>
            <a:ext cx="2784764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8426" y="5216440"/>
            <a:ext cx="2784764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31864" y="5216440"/>
            <a:ext cx="2784764" cy="6650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4872"/>
          <a:stretch/>
        </p:blipFill>
        <p:spPr>
          <a:xfrm>
            <a:off x="256800" y="1563369"/>
            <a:ext cx="4253346" cy="30752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26" y="1563369"/>
            <a:ext cx="3749169" cy="307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r="13737"/>
          <a:stretch/>
        </p:blipFill>
        <p:spPr>
          <a:xfrm>
            <a:off x="8368144" y="1563368"/>
            <a:ext cx="3432757" cy="3075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26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>
          <a:xfrm>
            <a:off x="473915" y="470889"/>
            <a:ext cx="11222181" cy="205916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২৫–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৯৯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১০–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3" y="2799057"/>
            <a:ext cx="5276162" cy="366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7317826" y="3172691"/>
            <a:ext cx="3044929" cy="2660073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>
          <a:xfrm>
            <a:off x="484909" y="395077"/>
            <a:ext cx="11360727" cy="244944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 ২৫০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৫০–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3" y="3037718"/>
            <a:ext cx="5276162" cy="3198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7317826" y="3172691"/>
            <a:ext cx="3044929" cy="2660073"/>
          </a:xfrm>
          <a:prstGeom prst="ellipse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1261" y="629693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36912" y="508052"/>
            <a:ext cx="4931232" cy="665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72527" y="5220488"/>
            <a:ext cx="1859000" cy="4978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57283" y="5216440"/>
            <a:ext cx="1941634" cy="5019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পাটজাত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4" y="1690629"/>
            <a:ext cx="4069682" cy="3329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41" y="1690630"/>
            <a:ext cx="3304341" cy="3329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8478985" y="5216439"/>
            <a:ext cx="2931213" cy="5019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92" y="1690629"/>
            <a:ext cx="3532907" cy="2992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4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1261" y="629693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36912" y="508052"/>
            <a:ext cx="4931232" cy="665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8327" y="5220487"/>
            <a:ext cx="2966364" cy="632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সিরামিক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85786" y="5216440"/>
            <a:ext cx="3927978" cy="5019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প্রকৌশল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62107" y="4996844"/>
            <a:ext cx="3552493" cy="955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কেমিক্যাল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ফার্মাসিউটিক্যালস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3" y="1802048"/>
            <a:ext cx="3775089" cy="310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1883140"/>
            <a:ext cx="3325091" cy="2896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07" y="1842738"/>
            <a:ext cx="3344981" cy="2687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0451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>
          <a:xfrm>
            <a:off x="515478" y="371509"/>
            <a:ext cx="11139055" cy="22479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উৎপাদনমূখী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২৫০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ব্যয়সহ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3" y="2789122"/>
            <a:ext cx="5276162" cy="3473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7317826" y="3172691"/>
            <a:ext cx="3044929" cy="2660073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ইপিজেড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সাভার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1261" y="629693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21820" y="508052"/>
            <a:ext cx="3961416" cy="665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70109" y="5220487"/>
            <a:ext cx="2162800" cy="632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1971" y="5217841"/>
            <a:ext cx="2222436" cy="634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92295" y="5217841"/>
            <a:ext cx="2292118" cy="634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3" y="1676400"/>
            <a:ext cx="3775089" cy="2951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21" y="1748846"/>
            <a:ext cx="3538846" cy="303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07" y="1676400"/>
            <a:ext cx="3344981" cy="3131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1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1261" y="629693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21820" y="508052"/>
            <a:ext cx="3961416" cy="665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7345" y="5220487"/>
            <a:ext cx="2940622" cy="632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1971" y="5217841"/>
            <a:ext cx="2222436" cy="634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92295" y="5217841"/>
            <a:ext cx="2292118" cy="634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0" y="1884218"/>
            <a:ext cx="3775089" cy="3140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21" y="1858837"/>
            <a:ext cx="3538846" cy="3140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07" y="1884218"/>
            <a:ext cx="3344981" cy="314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052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237506" y="446068"/>
            <a:ext cx="3728858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101" y="4961425"/>
            <a:ext cx="1110426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কোন্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88" y="1636581"/>
            <a:ext cx="5014694" cy="311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53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9696" y="197312"/>
            <a:ext cx="39782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368012" y="6247567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6774" y="5601236"/>
            <a:ext cx="493283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>
          <a:xfrm>
            <a:off x="791456" y="970739"/>
            <a:ext cx="5276835" cy="3974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18" y="893008"/>
            <a:ext cx="4837028" cy="3912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236749" y="5650601"/>
            <a:ext cx="569848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বাশঁ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6" grpId="2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92535" y="2360888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9" y="1513465"/>
            <a:ext cx="1958118" cy="30102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pPr/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77004" y="891189"/>
            <a:ext cx="8512312" cy="5041056"/>
            <a:chOff x="-98854" y="1359243"/>
            <a:chExt cx="6524368" cy="4346037"/>
          </a:xfrm>
        </p:grpSpPr>
        <p:grpSp>
          <p:nvGrpSpPr>
            <p:cNvPr id="25" name="Group 24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1560392" y="2434281"/>
              <a:ext cx="4656993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বিনিয়োগের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মাপকাঠিতে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উৎপাদনমূখী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 </a:t>
              </a: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শিল্পকে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latin typeface="Garamond" pitchFamily="18" charset="0"/>
                <a:sym typeface="Garamond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65129" y="881843"/>
            <a:ext cx="8512312" cy="5041056"/>
            <a:chOff x="-98854" y="1359243"/>
            <a:chExt cx="6524368" cy="4346037"/>
          </a:xfrm>
        </p:grpSpPr>
        <p:grpSp>
          <p:nvGrpSpPr>
            <p:cNvPr id="30" name="Group 2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1600426" y="1934097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2। </a:t>
              </a:r>
              <a:r>
                <a:rPr lang="en-US" sz="3000" dirty="0" err="1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উৎপাদনমূখী</a:t>
              </a:r>
              <a:r>
                <a:rPr lang="en-US" sz="30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30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শিল্পের</a:t>
              </a:r>
              <a:r>
                <a:rPr lang="en-US" sz="30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বিনিয়োগ</a:t>
              </a:r>
              <a:r>
                <a:rPr lang="en-US" sz="30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সীমা</a:t>
              </a:r>
              <a:r>
                <a:rPr lang="en-US" sz="30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000" dirty="0" smtClean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98927" y="879468"/>
            <a:ext cx="8512312" cy="5041049"/>
            <a:chOff x="-72949" y="-757182"/>
            <a:chExt cx="6524368" cy="4346033"/>
          </a:xfrm>
        </p:grpSpPr>
        <p:grpSp>
          <p:nvGrpSpPr>
            <p:cNvPr id="35" name="Group 34"/>
            <p:cNvGrpSpPr/>
            <p:nvPr/>
          </p:nvGrpSpPr>
          <p:grpSpPr>
            <a:xfrm>
              <a:off x="-72949" y="-757182"/>
              <a:ext cx="6524368" cy="4346033"/>
              <a:chOff x="-81471" y="1521218"/>
              <a:chExt cx="4378028" cy="281379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01435" y="1723550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1471" y="1521218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637011" y="-227777"/>
              <a:ext cx="4411481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উৎপাদনমূখী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বৃহ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শিল্পের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শ্রমিক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65129" y="879468"/>
            <a:ext cx="8512312" cy="5041056"/>
            <a:chOff x="-98854" y="1359243"/>
            <a:chExt cx="6524368" cy="4346037"/>
          </a:xfrm>
        </p:grpSpPr>
        <p:grpSp>
          <p:nvGrpSpPr>
            <p:cNvPr id="40" name="Group 3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41" name="Rectangle 6"/>
            <p:cNvSpPr>
              <a:spLocks/>
            </p:cNvSpPr>
            <p:nvPr/>
          </p:nvSpPr>
          <p:spPr bwMode="auto">
            <a:xfrm>
              <a:off x="1577076" y="2118493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 ৫টি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মাঝারি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শিল্পের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29739 0.2162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24909 0.2233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8 0.01551 L -0.11667 0.2143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6185 0.2143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838294" y="836563"/>
            <a:ext cx="30480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1" name="Picture 10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94" y="2132815"/>
            <a:ext cx="2809876" cy="259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754582" y="3026494"/>
            <a:ext cx="7855528" cy="1337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9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7456" y="1342020"/>
            <a:ext cx="6643683" cy="3172332"/>
            <a:chOff x="2457456" y="1342020"/>
            <a:chExt cx="6643683" cy="3172332"/>
          </a:xfrm>
        </p:grpSpPr>
        <p:sp>
          <p:nvSpPr>
            <p:cNvPr id="3" name="Explosion 1 2"/>
            <p:cNvSpPr/>
            <p:nvPr/>
          </p:nvSpPr>
          <p:spPr>
            <a:xfrm>
              <a:off x="245745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376778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5105716" y="1413962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6500813" y="1342020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900238" y="-1"/>
            <a:ext cx="2863890" cy="1100139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27018" y="5014265"/>
            <a:ext cx="3018801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7380" y="3229482"/>
            <a:ext cx="2701507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</a:t>
            </a:r>
            <a:endParaRPr lang="en-US" sz="10000" b="1" dirty="0">
              <a:ln w="11430"/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78836" y="258579"/>
            <a:ext cx="3180052" cy="1084445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0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31732 0.3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1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65351 0.322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6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1898 L 0.5944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26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3375 L -0.42591 -0.154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368012" y="6247567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262703"/>
            <a:ext cx="5426429" cy="3808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59" y="1189873"/>
            <a:ext cx="5454731" cy="385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4053524" y="5543245"/>
            <a:ext cx="493283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9644" y="5525053"/>
            <a:ext cx="591134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3524" y="5498573"/>
            <a:ext cx="493283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61027" y="5447224"/>
            <a:ext cx="196857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কারখানাতে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4822" y="5516765"/>
            <a:ext cx="959495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কারখানাভিত্তিক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5408" y="5420135"/>
            <a:ext cx="156854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22" grpId="0"/>
      <p:bldP spid="22" grpId="1"/>
      <p:bldP spid="23" grpId="0"/>
      <p:bldP spid="23" grpId="1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072" y="604555"/>
            <a:ext cx="46432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7718" y="5095078"/>
            <a:ext cx="478971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9" y="1397852"/>
            <a:ext cx="5979618" cy="3513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020" y="1802905"/>
            <a:ext cx="37651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0957" y="3499301"/>
            <a:ext cx="596457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প্রকারভেদগুলো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0957" y="2747404"/>
            <a:ext cx="362315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>
            <a:off x="1309296" y="2747405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>
            <a:off x="1234465" y="3484402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-Down Arrow 17"/>
          <p:cNvSpPr/>
          <p:nvPr/>
        </p:nvSpPr>
        <p:spPr>
          <a:xfrm rot="5400000">
            <a:off x="5233234" y="-393553"/>
            <a:ext cx="1369748" cy="2988154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7692" y="811165"/>
            <a:ext cx="2127922" cy="61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406" y="4321332"/>
            <a:ext cx="758495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1248915" y="4306433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237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5436" y="952917"/>
            <a:ext cx="24482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160" y="2652778"/>
            <a:ext cx="8186058" cy="175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কারখানাতে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716902" y="520346"/>
            <a:ext cx="3087584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0775" y="5074099"/>
            <a:ext cx="2902321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49604"/>
          <a:stretch/>
        </p:blipFill>
        <p:spPr>
          <a:xfrm flipH="1">
            <a:off x="4932635" y="1785138"/>
            <a:ext cx="2552358" cy="252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8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5554" y="952917"/>
            <a:ext cx="28639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22-Sep-19 12:18 PM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94446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শিল্পনীতি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-২০১০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172" y="2872796"/>
            <a:ext cx="3301818" cy="830997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244" y="5089449"/>
            <a:ext cx="2971800" cy="707886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9044" y="5049980"/>
            <a:ext cx="2435506" cy="707886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465503" y="4114798"/>
            <a:ext cx="5081294" cy="2078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6002472" y="3703793"/>
            <a:ext cx="93528" cy="411007"/>
          </a:xfrm>
          <a:prstGeom prst="down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3387430" y="4135580"/>
            <a:ext cx="114300" cy="877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454730" y="4135580"/>
            <a:ext cx="1143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661</Words>
  <Application>Microsoft Office PowerPoint</Application>
  <PresentationFormat>Widescreen</PresentationFormat>
  <Paragraphs>156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PROLOY</dc:creator>
  <cp:lastModifiedBy>acer</cp:lastModifiedBy>
  <cp:revision>265</cp:revision>
  <dcterms:created xsi:type="dcterms:W3CDTF">2018-05-19T06:28:27Z</dcterms:created>
  <dcterms:modified xsi:type="dcterms:W3CDTF">2019-09-22T06:47:16Z</dcterms:modified>
</cp:coreProperties>
</file>