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8" r:id="rId2"/>
    <p:sldId id="321" r:id="rId3"/>
    <p:sldId id="299" r:id="rId4"/>
    <p:sldId id="300" r:id="rId5"/>
    <p:sldId id="259" r:id="rId6"/>
    <p:sldId id="286" r:id="rId7"/>
    <p:sldId id="263" r:id="rId8"/>
    <p:sldId id="322" r:id="rId9"/>
    <p:sldId id="264" r:id="rId10"/>
    <p:sldId id="337" r:id="rId11"/>
    <p:sldId id="323" r:id="rId12"/>
    <p:sldId id="327" r:id="rId13"/>
    <p:sldId id="328" r:id="rId14"/>
    <p:sldId id="329" r:id="rId15"/>
    <p:sldId id="330" r:id="rId16"/>
    <p:sldId id="331" r:id="rId17"/>
    <p:sldId id="332" r:id="rId18"/>
    <p:sldId id="334" r:id="rId19"/>
    <p:sldId id="335" r:id="rId20"/>
    <p:sldId id="278" r:id="rId21"/>
    <p:sldId id="297" r:id="rId22"/>
    <p:sldId id="280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86A"/>
    <a:srgbClr val="D51B97"/>
    <a:srgbClr val="D31D5E"/>
    <a:srgbClr val="FF00FF"/>
    <a:srgbClr val="E907C9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82" y="66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8D99-9CC1-4C21-B40B-F20EC7CEA8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4149B-31EC-455B-BF16-1BE5CC0812DF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বিপনন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6000E7C-1069-40D2-B8C9-C7850589DBC2}" type="parTrans" cxnId="{CC5796C3-5A68-4BC0-B7B9-C3A62551DA91}">
      <dgm:prSet/>
      <dgm:spPr/>
      <dgm:t>
        <a:bodyPr/>
        <a:lstStyle/>
        <a:p>
          <a:endParaRPr lang="en-US"/>
        </a:p>
      </dgm:t>
    </dgm:pt>
    <dgm:pt modelId="{C5CA5A9D-2256-492A-A95F-D5085EF11E47}" type="sibTrans" cxnId="{CC5796C3-5A68-4BC0-B7B9-C3A62551DA91}">
      <dgm:prSet/>
      <dgm:spPr/>
      <dgm:t>
        <a:bodyPr/>
        <a:lstStyle/>
        <a:p>
          <a:endParaRPr lang="en-US"/>
        </a:p>
      </dgm:t>
    </dgm:pt>
    <dgm:pt modelId="{FFA19038-8A25-4D6A-A4CF-40D1EC30EB06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500" dirty="0" smtClean="0">
              <a:latin typeface="NikoshBAN" pitchFamily="2" charset="0"/>
              <a:cs typeface="NikoshBAN" pitchFamily="2" charset="0"/>
            </a:rPr>
            <a:t>ক্রয়</a:t>
          </a:r>
          <a:endParaRPr lang="en-US" sz="2500" dirty="0">
            <a:latin typeface="NikoshBAN" pitchFamily="2" charset="0"/>
            <a:cs typeface="NikoshBAN" pitchFamily="2" charset="0"/>
          </a:endParaRPr>
        </a:p>
      </dgm:t>
    </dgm:pt>
    <dgm:pt modelId="{5424F34F-B286-410F-A5A0-0C09867E8C63}" type="parTrans" cxnId="{90A5CC64-1C84-47F3-A3F0-803753EF8F16}">
      <dgm:prSet/>
      <dgm:spPr/>
      <dgm:t>
        <a:bodyPr/>
        <a:lstStyle/>
        <a:p>
          <a:endParaRPr lang="en-US"/>
        </a:p>
      </dgm:t>
    </dgm:pt>
    <dgm:pt modelId="{6963F43C-99BC-4F73-B0FD-3840C842C363}" type="sibTrans" cxnId="{90A5CC64-1C84-47F3-A3F0-803753EF8F16}">
      <dgm:prSet/>
      <dgm:spPr/>
      <dgm:t>
        <a:bodyPr/>
        <a:lstStyle/>
        <a:p>
          <a:endParaRPr lang="en-US"/>
        </a:p>
      </dgm:t>
    </dgm:pt>
    <dgm:pt modelId="{749B87FF-FE6B-4911-ADAA-FFDCE16B44F9}">
      <dgm:prSet phldrT="[Text]" custT="1"/>
      <dgm:spPr/>
      <dgm:t>
        <a:bodyPr/>
        <a:lstStyle/>
        <a:p>
          <a:r>
            <a:rPr lang="bn-BD" sz="2500" dirty="0" smtClean="0">
              <a:latin typeface="NikoshBAN" pitchFamily="2" charset="0"/>
              <a:cs typeface="NikoshBAN" pitchFamily="2" charset="0"/>
            </a:rPr>
            <a:t>বিক্রয়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</a:t>
          </a:r>
          <a:endParaRPr lang="en-US" sz="1900" dirty="0">
            <a:latin typeface="NikoshBAN" pitchFamily="2" charset="0"/>
            <a:cs typeface="NikoshBAN" pitchFamily="2" charset="0"/>
          </a:endParaRPr>
        </a:p>
      </dgm:t>
    </dgm:pt>
    <dgm:pt modelId="{C2CD4616-CE9A-484C-B4B9-53FD0593CB30}" type="parTrans" cxnId="{FD49A8D3-F18D-40B1-9758-6025F3B0DB83}">
      <dgm:prSet/>
      <dgm:spPr/>
      <dgm:t>
        <a:bodyPr/>
        <a:lstStyle/>
        <a:p>
          <a:endParaRPr lang="en-US"/>
        </a:p>
      </dgm:t>
    </dgm:pt>
    <dgm:pt modelId="{CCED2DEA-C656-4324-82C5-1A3318FFBB37}" type="sibTrans" cxnId="{FD49A8D3-F18D-40B1-9758-6025F3B0DB83}">
      <dgm:prSet/>
      <dgm:spPr/>
      <dgm:t>
        <a:bodyPr/>
        <a:lstStyle/>
        <a:p>
          <a:endParaRPr lang="en-US"/>
        </a:p>
      </dgm:t>
    </dgm:pt>
    <dgm:pt modelId="{55425098-D8B6-4859-BC77-981DC2A3696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তথ্য সং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গ্র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হ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EBC4271-E5E5-4EF9-869C-BA686EE35C57}" type="parTrans" cxnId="{E663E23E-4E08-47AB-91A0-4365D8C9076C}">
      <dgm:prSet/>
      <dgm:spPr/>
      <dgm:t>
        <a:bodyPr/>
        <a:lstStyle/>
        <a:p>
          <a:endParaRPr lang="en-US"/>
        </a:p>
      </dgm:t>
    </dgm:pt>
    <dgm:pt modelId="{E01591B9-7D1F-47EC-A517-0FFD570CBD95}" type="sibTrans" cxnId="{E663E23E-4E08-47AB-91A0-4365D8C9076C}">
      <dgm:prSet/>
      <dgm:spPr/>
      <dgm:t>
        <a:bodyPr/>
        <a:lstStyle/>
        <a:p>
          <a:endParaRPr lang="en-US"/>
        </a:p>
      </dgm:t>
    </dgm:pt>
    <dgm:pt modelId="{37787658-0643-4329-9CD7-7F47433A00B7}">
      <dgm:prSet phldrT="[Text]" custT="1"/>
      <dgm:spPr/>
      <dgm:t>
        <a:bodyPr/>
        <a:lstStyle/>
        <a:p>
          <a:pPr algn="ctr"/>
          <a:r>
            <a:rPr lang="bn-BD" sz="2400" dirty="0" smtClean="0"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78569DE-6CBD-4D26-9CBE-F935E04621F7}" type="parTrans" cxnId="{C7924CF4-0FAE-409B-8621-B03F7DF14019}">
      <dgm:prSet/>
      <dgm:spPr/>
      <dgm:t>
        <a:bodyPr/>
        <a:lstStyle/>
        <a:p>
          <a:endParaRPr lang="en-US"/>
        </a:p>
      </dgm:t>
    </dgm:pt>
    <dgm:pt modelId="{BE7FFBEF-FFC5-4B61-825A-2351A8FCE936}" type="sibTrans" cxnId="{C7924CF4-0FAE-409B-8621-B03F7DF14019}">
      <dgm:prSet/>
      <dgm:spPr/>
      <dgm:t>
        <a:bodyPr/>
        <a:lstStyle/>
        <a:p>
          <a:endParaRPr lang="en-US"/>
        </a:p>
      </dgm:t>
    </dgm:pt>
    <dgm:pt modelId="{AEACF2C8-A939-4D07-8289-444A23B10EBF}">
      <dgm:prSet custT="1"/>
      <dgm:spPr>
        <a:solidFill>
          <a:srgbClr val="00B050"/>
        </a:solidFill>
      </dgm:spPr>
      <dgm:t>
        <a:bodyPr/>
        <a:lstStyle/>
        <a:p>
          <a:r>
            <a:rPr lang="bn-BD" sz="2500" dirty="0" smtClean="0">
              <a:latin typeface="NikoshBAN" pitchFamily="2" charset="0"/>
              <a:cs typeface="NikoshBAN" pitchFamily="2" charset="0"/>
            </a:rPr>
            <a:t>পরিবহ</a:t>
          </a:r>
          <a:r>
            <a:rPr lang="en-US" sz="25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500" dirty="0" smtClean="0">
              <a:latin typeface="NikoshBAN" pitchFamily="2" charset="0"/>
              <a:cs typeface="NikoshBAN" pitchFamily="2" charset="0"/>
            </a:rPr>
            <a:t> </a:t>
          </a:r>
          <a:endParaRPr lang="en-US" sz="2500" dirty="0">
            <a:latin typeface="NikoshBAN" pitchFamily="2" charset="0"/>
            <a:cs typeface="NikoshBAN" pitchFamily="2" charset="0"/>
          </a:endParaRPr>
        </a:p>
      </dgm:t>
    </dgm:pt>
    <dgm:pt modelId="{FC927247-6D5B-46E2-A478-871D037591B2}" type="parTrans" cxnId="{D7CBE551-D54C-4E84-8DD8-B0661B7EC87A}">
      <dgm:prSet/>
      <dgm:spPr/>
      <dgm:t>
        <a:bodyPr/>
        <a:lstStyle/>
        <a:p>
          <a:endParaRPr lang="en-US"/>
        </a:p>
      </dgm:t>
    </dgm:pt>
    <dgm:pt modelId="{F873A37A-67D0-40F5-8C86-D12F75824743}" type="sibTrans" cxnId="{D7CBE551-D54C-4E84-8DD8-B0661B7EC87A}">
      <dgm:prSet/>
      <dgm:spPr/>
      <dgm:t>
        <a:bodyPr/>
        <a:lstStyle/>
        <a:p>
          <a:endParaRPr lang="en-US"/>
        </a:p>
      </dgm:t>
    </dgm:pt>
    <dgm:pt modelId="{2911D530-BA8F-4599-94BA-E3A42E95C0D5}">
      <dgm:prSet custT="1"/>
      <dgm:spPr>
        <a:solidFill>
          <a:schemeClr val="accent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মোড়কি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4B7C14B-DA37-41E0-9BD7-B0B99EA2C4C8}" type="parTrans" cxnId="{97507DED-47B4-4693-9E1B-3724F16229E5}">
      <dgm:prSet/>
      <dgm:spPr/>
      <dgm:t>
        <a:bodyPr/>
        <a:lstStyle/>
        <a:p>
          <a:endParaRPr lang="en-US"/>
        </a:p>
      </dgm:t>
    </dgm:pt>
    <dgm:pt modelId="{86BCB9E5-1EDF-4C58-9C7D-74CBE70D8488}" type="sibTrans" cxnId="{97507DED-47B4-4693-9E1B-3724F16229E5}">
      <dgm:prSet/>
      <dgm:spPr/>
      <dgm:t>
        <a:bodyPr/>
        <a:lstStyle/>
        <a:p>
          <a:endParaRPr lang="en-US"/>
        </a:p>
      </dgm:t>
    </dgm:pt>
    <dgm:pt modelId="{80E85227-7F67-4F1D-9A84-9DE4D58FB868}">
      <dgm:prSet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পর্যায়িত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2E99023-C3F6-445F-B6CF-3A09B8C761BE}" type="parTrans" cxnId="{EDD8066A-0E63-4371-939B-41335E1DAC35}">
      <dgm:prSet/>
      <dgm:spPr/>
      <dgm:t>
        <a:bodyPr/>
        <a:lstStyle/>
        <a:p>
          <a:endParaRPr lang="en-US"/>
        </a:p>
      </dgm:t>
    </dgm:pt>
    <dgm:pt modelId="{6A03618E-28F0-4D39-8BC8-E4A4C0D61A49}" type="sibTrans" cxnId="{EDD8066A-0E63-4371-939B-41335E1DAC35}">
      <dgm:prSet/>
      <dgm:spPr/>
      <dgm:t>
        <a:bodyPr/>
        <a:lstStyle/>
        <a:p>
          <a:endParaRPr lang="en-US"/>
        </a:p>
      </dgm:t>
    </dgm:pt>
    <dgm:pt modelId="{71B3C67D-2AE7-43ED-A15F-2604A9C8692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প্রমিতকর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1CCEBB-9E04-4CC4-A8DD-27267A718F3F}" type="parTrans" cxnId="{86C051F1-C476-4EAF-BCA5-E0A350FB3218}">
      <dgm:prSet/>
      <dgm:spPr/>
      <dgm:t>
        <a:bodyPr/>
        <a:lstStyle/>
        <a:p>
          <a:endParaRPr lang="en-US"/>
        </a:p>
      </dgm:t>
    </dgm:pt>
    <dgm:pt modelId="{379DFBB4-8710-4A84-AAE2-70C70706B655}" type="sibTrans" cxnId="{86C051F1-C476-4EAF-BCA5-E0A350FB3218}">
      <dgm:prSet/>
      <dgm:spPr/>
      <dgm:t>
        <a:bodyPr/>
        <a:lstStyle/>
        <a:p>
          <a:endParaRPr lang="en-US"/>
        </a:p>
      </dgm:t>
    </dgm:pt>
    <dgm:pt modelId="{49B18C42-3079-4949-B2AE-86F03B9A16DE}">
      <dgm:prSet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গুদাম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জাতকর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02FA722-491E-4E05-AB13-1C8247576539}" type="parTrans" cxnId="{A4B0335B-ED6D-4209-A1DC-96EF5E4D475C}">
      <dgm:prSet/>
      <dgm:spPr/>
      <dgm:t>
        <a:bodyPr/>
        <a:lstStyle/>
        <a:p>
          <a:endParaRPr lang="en-US"/>
        </a:p>
      </dgm:t>
    </dgm:pt>
    <dgm:pt modelId="{C4957F8B-AE9B-40AD-A540-6EE4E7DD67DD}" type="sibTrans" cxnId="{A4B0335B-ED6D-4209-A1DC-96EF5E4D475C}">
      <dgm:prSet/>
      <dgm:spPr/>
      <dgm:t>
        <a:bodyPr/>
        <a:lstStyle/>
        <a:p>
          <a:endParaRPr lang="en-US"/>
        </a:p>
      </dgm:t>
    </dgm:pt>
    <dgm:pt modelId="{56E09B32-4176-4636-AE0F-F9E7F71AE552}" type="pres">
      <dgm:prSet presAssocID="{C6688D99-9CC1-4C21-B40B-F20EC7CEA8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96ACD1-81DB-45A8-84DE-B33050B3BDFB}" type="pres">
      <dgm:prSet presAssocID="{8384149B-31EC-455B-BF16-1BE5CC0812DF}" presName="centerShape" presStyleLbl="node0" presStyleIdx="0" presStyleCnt="1"/>
      <dgm:spPr/>
      <dgm:t>
        <a:bodyPr/>
        <a:lstStyle/>
        <a:p>
          <a:endParaRPr lang="en-US"/>
        </a:p>
      </dgm:t>
    </dgm:pt>
    <dgm:pt modelId="{E44EB173-2EC4-402F-ABF7-EBD1EDDCF224}" type="pres">
      <dgm:prSet presAssocID="{5424F34F-B286-410F-A5A0-0C09867E8C63}" presName="parTrans" presStyleLbl="sibTrans2D1" presStyleIdx="0" presStyleCnt="9"/>
      <dgm:spPr/>
      <dgm:t>
        <a:bodyPr/>
        <a:lstStyle/>
        <a:p>
          <a:endParaRPr lang="en-US"/>
        </a:p>
      </dgm:t>
    </dgm:pt>
    <dgm:pt modelId="{5F06DC19-D65D-4CC8-AF2A-6984DE42C4AE}" type="pres">
      <dgm:prSet presAssocID="{5424F34F-B286-410F-A5A0-0C09867E8C63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B3CFADD2-2226-46E8-838D-142ECBD77F62}" type="pres">
      <dgm:prSet presAssocID="{FFA19038-8A25-4D6A-A4CF-40D1EC30EB0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AF4E-60CC-494F-944A-5AC704D983D2}" type="pres">
      <dgm:prSet presAssocID="{C2CD4616-CE9A-484C-B4B9-53FD0593CB30}" presName="parTrans" presStyleLbl="sibTrans2D1" presStyleIdx="1" presStyleCnt="9"/>
      <dgm:spPr/>
      <dgm:t>
        <a:bodyPr/>
        <a:lstStyle/>
        <a:p>
          <a:endParaRPr lang="en-US"/>
        </a:p>
      </dgm:t>
    </dgm:pt>
    <dgm:pt modelId="{DBCBE333-0651-492E-95C5-B6F79047D030}" type="pres">
      <dgm:prSet presAssocID="{C2CD4616-CE9A-484C-B4B9-53FD0593CB3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A2FFB382-3396-4D55-B04D-2A1D5ACECB27}" type="pres">
      <dgm:prSet presAssocID="{749B87FF-FE6B-4911-ADAA-FFDCE16B44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30CE-9DD7-4D82-8E4E-D380118D6912}" type="pres">
      <dgm:prSet presAssocID="{FC927247-6D5B-46E2-A478-871D037591B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52527CB2-AB01-48E6-B9BB-3F745B99BE80}" type="pres">
      <dgm:prSet presAssocID="{FC927247-6D5B-46E2-A478-871D037591B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39220C5-9B12-42AD-9786-65457996772E}" type="pres">
      <dgm:prSet presAssocID="{AEACF2C8-A939-4D07-8289-444A23B10E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E13A6-9D21-4FC7-A9F9-28F854770CED}" type="pres">
      <dgm:prSet presAssocID="{402FA722-491E-4E05-AB13-1C824757653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0CE250AE-08EB-4B1B-96A2-F1608D5C6778}" type="pres">
      <dgm:prSet presAssocID="{402FA722-491E-4E05-AB13-1C824757653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6D6E6587-9061-44B8-95B2-5621DDFB82AC}" type="pres">
      <dgm:prSet presAssocID="{49B18C42-3079-4949-B2AE-86F03B9A16D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5465D-D74F-4D4E-89DD-87D498EA242C}" type="pres">
      <dgm:prSet presAssocID="{6B1CCEBB-9E04-4CC4-A8DD-27267A718F3F}" presName="parTrans" presStyleLbl="sibTrans2D1" presStyleIdx="4" presStyleCnt="9"/>
      <dgm:spPr/>
      <dgm:t>
        <a:bodyPr/>
        <a:lstStyle/>
        <a:p>
          <a:endParaRPr lang="en-US"/>
        </a:p>
      </dgm:t>
    </dgm:pt>
    <dgm:pt modelId="{CAC1F13E-28F5-460E-9DEB-898B27F6587C}" type="pres">
      <dgm:prSet presAssocID="{6B1CCEBB-9E04-4CC4-A8DD-27267A718F3F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7B38239-144C-48CF-A887-116BAA043F3F}" type="pres">
      <dgm:prSet presAssocID="{71B3C67D-2AE7-43ED-A15F-2604A9C86921}" presName="node" presStyleLbl="node1" presStyleIdx="4" presStyleCnt="9" custRadScaleRad="99592" custRadScaleInc="-2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82256-827D-48FE-B255-BEF9FF8E7935}" type="pres">
      <dgm:prSet presAssocID="{52E99023-C3F6-445F-B6CF-3A09B8C761BE}" presName="parTrans" presStyleLbl="sibTrans2D1" presStyleIdx="5" presStyleCnt="9"/>
      <dgm:spPr/>
      <dgm:t>
        <a:bodyPr/>
        <a:lstStyle/>
        <a:p>
          <a:endParaRPr lang="en-US"/>
        </a:p>
      </dgm:t>
    </dgm:pt>
    <dgm:pt modelId="{AC96892B-690B-49D2-9157-408172BBBEE8}" type="pres">
      <dgm:prSet presAssocID="{52E99023-C3F6-445F-B6CF-3A09B8C761BE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E99B48B-C2A6-4AA3-83B4-04FABA02CD1A}" type="pres">
      <dgm:prSet presAssocID="{80E85227-7F67-4F1D-9A84-9DE4D58FB86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0326-C568-41A9-AA3B-75DE45F8C30C}" type="pres">
      <dgm:prSet presAssocID="{04B7C14B-DA37-41E0-9BD7-B0B99EA2C4C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CF65997-DAEA-4BF0-8C2B-71C91458BD69}" type="pres">
      <dgm:prSet presAssocID="{04B7C14B-DA37-41E0-9BD7-B0B99EA2C4C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73C5DBF-B205-4C8F-B093-D70719B8C578}" type="pres">
      <dgm:prSet presAssocID="{2911D530-BA8F-4599-94BA-E3A42E95C0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E6E3A-A2DA-44EE-94A4-A4FB9ED158A6}" type="pres">
      <dgm:prSet presAssocID="{9EBC4271-E5E5-4EF9-869C-BA686EE35C5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7F33A7F-571E-480D-8D87-5BA721042789}" type="pres">
      <dgm:prSet presAssocID="{9EBC4271-E5E5-4EF9-869C-BA686EE35C5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2926DB8C-BB92-4BCB-A16B-BB12B0D28033}" type="pres">
      <dgm:prSet presAssocID="{55425098-D8B6-4859-BC77-981DC2A369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9D218-EBAE-4AF4-8D1E-4FD98CCA4E3A}" type="pres">
      <dgm:prSet presAssocID="{378569DE-6CBD-4D26-9CBE-F935E04621F7}" presName="parTrans" presStyleLbl="sibTrans2D1" presStyleIdx="8" presStyleCnt="9"/>
      <dgm:spPr/>
      <dgm:t>
        <a:bodyPr/>
        <a:lstStyle/>
        <a:p>
          <a:endParaRPr lang="en-US"/>
        </a:p>
      </dgm:t>
    </dgm:pt>
    <dgm:pt modelId="{D52D4CCD-A612-49BF-AE53-209356576D9E}" type="pres">
      <dgm:prSet presAssocID="{378569DE-6CBD-4D26-9CBE-F935E04621F7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4F5DAD6-354B-4608-81CF-35891236C19C}" type="pres">
      <dgm:prSet presAssocID="{37787658-0643-4329-9CD7-7F47433A00B7}" presName="node" presStyleLbl="node1" presStyleIdx="8" presStyleCnt="9" custScaleX="124022" custRadScaleRad="97225" custRadScaleInc="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26CC3-074E-484F-80D4-EDCE79006B2A}" type="presOf" srcId="{04B7C14B-DA37-41E0-9BD7-B0B99EA2C4C8}" destId="{EE950326-C568-41A9-AA3B-75DE45F8C30C}" srcOrd="0" destOrd="0" presId="urn:microsoft.com/office/officeart/2005/8/layout/radial5"/>
    <dgm:cxn modelId="{FECC59A7-9F47-43AA-98A6-D671D17D251F}" type="presOf" srcId="{52E99023-C3F6-445F-B6CF-3A09B8C761BE}" destId="{F6482256-827D-48FE-B255-BEF9FF8E7935}" srcOrd="0" destOrd="0" presId="urn:microsoft.com/office/officeart/2005/8/layout/radial5"/>
    <dgm:cxn modelId="{E05D5457-2C03-4D39-B60B-34CBE8802A29}" type="presOf" srcId="{378569DE-6CBD-4D26-9CBE-F935E04621F7}" destId="{3949D218-EBAE-4AF4-8D1E-4FD98CCA4E3A}" srcOrd="0" destOrd="0" presId="urn:microsoft.com/office/officeart/2005/8/layout/radial5"/>
    <dgm:cxn modelId="{8C7A555E-DA6D-46AA-AD6C-3B47EBA4D270}" type="presOf" srcId="{52E99023-C3F6-445F-B6CF-3A09B8C761BE}" destId="{AC96892B-690B-49D2-9157-408172BBBEE8}" srcOrd="1" destOrd="0" presId="urn:microsoft.com/office/officeart/2005/8/layout/radial5"/>
    <dgm:cxn modelId="{53E62B28-E4EF-4109-98E2-79D75097C927}" type="presOf" srcId="{402FA722-491E-4E05-AB13-1C8247576539}" destId="{563E13A6-9D21-4FC7-A9F9-28F854770CED}" srcOrd="0" destOrd="0" presId="urn:microsoft.com/office/officeart/2005/8/layout/radial5"/>
    <dgm:cxn modelId="{4003CD66-6F05-44AC-9003-7DE3C329D733}" type="presOf" srcId="{6B1CCEBB-9E04-4CC4-A8DD-27267A718F3F}" destId="{A1F5465D-D74F-4D4E-89DD-87D498EA242C}" srcOrd="0" destOrd="0" presId="urn:microsoft.com/office/officeart/2005/8/layout/radial5"/>
    <dgm:cxn modelId="{701BED6A-C255-4160-985E-7498AAE242CA}" type="presOf" srcId="{5424F34F-B286-410F-A5A0-0C09867E8C63}" destId="{E44EB173-2EC4-402F-ABF7-EBD1EDDCF224}" srcOrd="0" destOrd="0" presId="urn:microsoft.com/office/officeart/2005/8/layout/radial5"/>
    <dgm:cxn modelId="{E97DEA58-7253-45D0-A219-8EFFD7C2DFA0}" type="presOf" srcId="{71B3C67D-2AE7-43ED-A15F-2604A9C86921}" destId="{D7B38239-144C-48CF-A887-116BAA043F3F}" srcOrd="0" destOrd="0" presId="urn:microsoft.com/office/officeart/2005/8/layout/radial5"/>
    <dgm:cxn modelId="{BAD07A53-8F59-4D8B-B09F-CCAE20CF2448}" type="presOf" srcId="{9EBC4271-E5E5-4EF9-869C-BA686EE35C57}" destId="{07F33A7F-571E-480D-8D87-5BA721042789}" srcOrd="1" destOrd="0" presId="urn:microsoft.com/office/officeart/2005/8/layout/radial5"/>
    <dgm:cxn modelId="{97507DED-47B4-4693-9E1B-3724F16229E5}" srcId="{8384149B-31EC-455B-BF16-1BE5CC0812DF}" destId="{2911D530-BA8F-4599-94BA-E3A42E95C0D5}" srcOrd="6" destOrd="0" parTransId="{04B7C14B-DA37-41E0-9BD7-B0B99EA2C4C8}" sibTransId="{86BCB9E5-1EDF-4C58-9C7D-74CBE70D8488}"/>
    <dgm:cxn modelId="{CEB6AB69-7CB0-44C5-88F1-21945298A6ED}" type="presOf" srcId="{FFA19038-8A25-4D6A-A4CF-40D1EC30EB06}" destId="{B3CFADD2-2226-46E8-838D-142ECBD77F62}" srcOrd="0" destOrd="0" presId="urn:microsoft.com/office/officeart/2005/8/layout/radial5"/>
    <dgm:cxn modelId="{86B80A58-30AE-4116-9D77-32069A72016E}" type="presOf" srcId="{04B7C14B-DA37-41E0-9BD7-B0B99EA2C4C8}" destId="{ACF65997-DAEA-4BF0-8C2B-71C91458BD69}" srcOrd="1" destOrd="0" presId="urn:microsoft.com/office/officeart/2005/8/layout/radial5"/>
    <dgm:cxn modelId="{D80646DF-6186-49F6-9258-8B7A6D2C9639}" type="presOf" srcId="{FC927247-6D5B-46E2-A478-871D037591B2}" destId="{52527CB2-AB01-48E6-B9BB-3F745B99BE80}" srcOrd="1" destOrd="0" presId="urn:microsoft.com/office/officeart/2005/8/layout/radial5"/>
    <dgm:cxn modelId="{0369A232-23AE-4A68-BBB9-BC90CE8F5843}" type="presOf" srcId="{8384149B-31EC-455B-BF16-1BE5CC0812DF}" destId="{5096ACD1-81DB-45A8-84DE-B33050B3BDFB}" srcOrd="0" destOrd="0" presId="urn:microsoft.com/office/officeart/2005/8/layout/radial5"/>
    <dgm:cxn modelId="{A9F22ABE-183F-42E7-B4F0-3C39DF83A247}" type="presOf" srcId="{6B1CCEBB-9E04-4CC4-A8DD-27267A718F3F}" destId="{CAC1F13E-28F5-460E-9DEB-898B27F6587C}" srcOrd="1" destOrd="0" presId="urn:microsoft.com/office/officeart/2005/8/layout/radial5"/>
    <dgm:cxn modelId="{31952D0F-7A3B-480A-B6DD-709935F01D3B}" type="presOf" srcId="{749B87FF-FE6B-4911-ADAA-FFDCE16B44F9}" destId="{A2FFB382-3396-4D55-B04D-2A1D5ACECB27}" srcOrd="0" destOrd="0" presId="urn:microsoft.com/office/officeart/2005/8/layout/radial5"/>
    <dgm:cxn modelId="{4430AD7F-3325-4ED4-86D1-6A2924B61894}" type="presOf" srcId="{55425098-D8B6-4859-BC77-981DC2A36966}" destId="{2926DB8C-BB92-4BCB-A16B-BB12B0D28033}" srcOrd="0" destOrd="0" presId="urn:microsoft.com/office/officeart/2005/8/layout/radial5"/>
    <dgm:cxn modelId="{0CC8F148-204D-4F7F-BF27-14780BC98806}" type="presOf" srcId="{FC927247-6D5B-46E2-A478-871D037591B2}" destId="{2AC430CE-9DD7-4D82-8E4E-D380118D6912}" srcOrd="0" destOrd="0" presId="urn:microsoft.com/office/officeart/2005/8/layout/radial5"/>
    <dgm:cxn modelId="{90A5CC64-1C84-47F3-A3F0-803753EF8F16}" srcId="{8384149B-31EC-455B-BF16-1BE5CC0812DF}" destId="{FFA19038-8A25-4D6A-A4CF-40D1EC30EB06}" srcOrd="0" destOrd="0" parTransId="{5424F34F-B286-410F-A5A0-0C09867E8C63}" sibTransId="{6963F43C-99BC-4F73-B0FD-3840C842C363}"/>
    <dgm:cxn modelId="{5B4E1FCF-A348-4283-A3F6-FAF4A2384007}" type="presOf" srcId="{378569DE-6CBD-4D26-9CBE-F935E04621F7}" destId="{D52D4CCD-A612-49BF-AE53-209356576D9E}" srcOrd="1" destOrd="0" presId="urn:microsoft.com/office/officeart/2005/8/layout/radial5"/>
    <dgm:cxn modelId="{37C804DB-80B1-4AB0-8D3E-E0DCB7FC42BD}" type="presOf" srcId="{C6688D99-9CC1-4C21-B40B-F20EC7CEA868}" destId="{56E09B32-4176-4636-AE0F-F9E7F71AE552}" srcOrd="0" destOrd="0" presId="urn:microsoft.com/office/officeart/2005/8/layout/radial5"/>
    <dgm:cxn modelId="{FD49A8D3-F18D-40B1-9758-6025F3B0DB83}" srcId="{8384149B-31EC-455B-BF16-1BE5CC0812DF}" destId="{749B87FF-FE6B-4911-ADAA-FFDCE16B44F9}" srcOrd="1" destOrd="0" parTransId="{C2CD4616-CE9A-484C-B4B9-53FD0593CB30}" sibTransId="{CCED2DEA-C656-4324-82C5-1A3318FFBB37}"/>
    <dgm:cxn modelId="{86C051F1-C476-4EAF-BCA5-E0A350FB3218}" srcId="{8384149B-31EC-455B-BF16-1BE5CC0812DF}" destId="{71B3C67D-2AE7-43ED-A15F-2604A9C86921}" srcOrd="4" destOrd="0" parTransId="{6B1CCEBB-9E04-4CC4-A8DD-27267A718F3F}" sibTransId="{379DFBB4-8710-4A84-AAE2-70C70706B655}"/>
    <dgm:cxn modelId="{10E1949F-E684-48F3-84EC-5934C91AD741}" type="presOf" srcId="{37787658-0643-4329-9CD7-7F47433A00B7}" destId="{74F5DAD6-354B-4608-81CF-35891236C19C}" srcOrd="0" destOrd="0" presId="urn:microsoft.com/office/officeart/2005/8/layout/radial5"/>
    <dgm:cxn modelId="{E1628DDA-E82A-48DA-A2AE-990C7B6CF186}" type="presOf" srcId="{402FA722-491E-4E05-AB13-1C8247576539}" destId="{0CE250AE-08EB-4B1B-96A2-F1608D5C6778}" srcOrd="1" destOrd="0" presId="urn:microsoft.com/office/officeart/2005/8/layout/radial5"/>
    <dgm:cxn modelId="{2017B0E4-8253-49E7-87E9-CCD1093BEE45}" type="presOf" srcId="{80E85227-7F67-4F1D-9A84-9DE4D58FB868}" destId="{FE99B48B-C2A6-4AA3-83B4-04FABA02CD1A}" srcOrd="0" destOrd="0" presId="urn:microsoft.com/office/officeart/2005/8/layout/radial5"/>
    <dgm:cxn modelId="{6C367AE1-12F2-44CA-BB55-024C213047F4}" type="presOf" srcId="{C2CD4616-CE9A-484C-B4B9-53FD0593CB30}" destId="{A201AF4E-60CC-494F-944A-5AC704D983D2}" srcOrd="0" destOrd="0" presId="urn:microsoft.com/office/officeart/2005/8/layout/radial5"/>
    <dgm:cxn modelId="{D7CBE551-D54C-4E84-8DD8-B0661B7EC87A}" srcId="{8384149B-31EC-455B-BF16-1BE5CC0812DF}" destId="{AEACF2C8-A939-4D07-8289-444A23B10EBF}" srcOrd="2" destOrd="0" parTransId="{FC927247-6D5B-46E2-A478-871D037591B2}" sibTransId="{F873A37A-67D0-40F5-8C86-D12F75824743}"/>
    <dgm:cxn modelId="{CA9D8D01-F45B-4425-8265-5CEC46AE6D95}" type="presOf" srcId="{AEACF2C8-A939-4D07-8289-444A23B10EBF}" destId="{A39220C5-9B12-42AD-9786-65457996772E}" srcOrd="0" destOrd="0" presId="urn:microsoft.com/office/officeart/2005/8/layout/radial5"/>
    <dgm:cxn modelId="{464AAEB7-3B2D-4087-9032-06394C2BD1D8}" type="presOf" srcId="{49B18C42-3079-4949-B2AE-86F03B9A16DE}" destId="{6D6E6587-9061-44B8-95B2-5621DDFB82AC}" srcOrd="0" destOrd="0" presId="urn:microsoft.com/office/officeart/2005/8/layout/radial5"/>
    <dgm:cxn modelId="{EDD8066A-0E63-4371-939B-41335E1DAC35}" srcId="{8384149B-31EC-455B-BF16-1BE5CC0812DF}" destId="{80E85227-7F67-4F1D-9A84-9DE4D58FB868}" srcOrd="5" destOrd="0" parTransId="{52E99023-C3F6-445F-B6CF-3A09B8C761BE}" sibTransId="{6A03618E-28F0-4D39-8BC8-E4A4C0D61A49}"/>
    <dgm:cxn modelId="{E2E03150-87A0-4EE7-83E4-85187BF09A12}" type="presOf" srcId="{5424F34F-B286-410F-A5A0-0C09867E8C63}" destId="{5F06DC19-D65D-4CC8-AF2A-6984DE42C4AE}" srcOrd="1" destOrd="0" presId="urn:microsoft.com/office/officeart/2005/8/layout/radial5"/>
    <dgm:cxn modelId="{B5B94C44-1BDD-4E3E-8503-5180FF238CEE}" type="presOf" srcId="{9EBC4271-E5E5-4EF9-869C-BA686EE35C57}" destId="{24DE6E3A-A2DA-44EE-94A4-A4FB9ED158A6}" srcOrd="0" destOrd="0" presId="urn:microsoft.com/office/officeart/2005/8/layout/radial5"/>
    <dgm:cxn modelId="{BDD99363-28DD-4E3C-B0CF-D9CF21BC9E82}" type="presOf" srcId="{2911D530-BA8F-4599-94BA-E3A42E95C0D5}" destId="{B73C5DBF-B205-4C8F-B093-D70719B8C578}" srcOrd="0" destOrd="0" presId="urn:microsoft.com/office/officeart/2005/8/layout/radial5"/>
    <dgm:cxn modelId="{A4B0335B-ED6D-4209-A1DC-96EF5E4D475C}" srcId="{8384149B-31EC-455B-BF16-1BE5CC0812DF}" destId="{49B18C42-3079-4949-B2AE-86F03B9A16DE}" srcOrd="3" destOrd="0" parTransId="{402FA722-491E-4E05-AB13-1C8247576539}" sibTransId="{C4957F8B-AE9B-40AD-A540-6EE4E7DD67DD}"/>
    <dgm:cxn modelId="{CC5796C3-5A68-4BC0-B7B9-C3A62551DA91}" srcId="{C6688D99-9CC1-4C21-B40B-F20EC7CEA868}" destId="{8384149B-31EC-455B-BF16-1BE5CC0812DF}" srcOrd="0" destOrd="0" parTransId="{16000E7C-1069-40D2-B8C9-C7850589DBC2}" sibTransId="{C5CA5A9D-2256-492A-A95F-D5085EF11E47}"/>
    <dgm:cxn modelId="{C7924CF4-0FAE-409B-8621-B03F7DF14019}" srcId="{8384149B-31EC-455B-BF16-1BE5CC0812DF}" destId="{37787658-0643-4329-9CD7-7F47433A00B7}" srcOrd="8" destOrd="0" parTransId="{378569DE-6CBD-4D26-9CBE-F935E04621F7}" sibTransId="{BE7FFBEF-FFC5-4B61-825A-2351A8FCE936}"/>
    <dgm:cxn modelId="{BDC61E85-09F9-4855-A7BC-C2E1A9256710}" type="presOf" srcId="{C2CD4616-CE9A-484C-B4B9-53FD0593CB30}" destId="{DBCBE333-0651-492E-95C5-B6F79047D030}" srcOrd="1" destOrd="0" presId="urn:microsoft.com/office/officeart/2005/8/layout/radial5"/>
    <dgm:cxn modelId="{E663E23E-4E08-47AB-91A0-4365D8C9076C}" srcId="{8384149B-31EC-455B-BF16-1BE5CC0812DF}" destId="{55425098-D8B6-4859-BC77-981DC2A36966}" srcOrd="7" destOrd="0" parTransId="{9EBC4271-E5E5-4EF9-869C-BA686EE35C57}" sibTransId="{E01591B9-7D1F-47EC-A517-0FFD570CBD95}"/>
    <dgm:cxn modelId="{45BE478A-82A5-4B34-9184-8D332057548C}" type="presParOf" srcId="{56E09B32-4176-4636-AE0F-F9E7F71AE552}" destId="{5096ACD1-81DB-45A8-84DE-B33050B3BDFB}" srcOrd="0" destOrd="0" presId="urn:microsoft.com/office/officeart/2005/8/layout/radial5"/>
    <dgm:cxn modelId="{B3226792-F522-4AE2-AA04-263C8DE8F482}" type="presParOf" srcId="{56E09B32-4176-4636-AE0F-F9E7F71AE552}" destId="{E44EB173-2EC4-402F-ABF7-EBD1EDDCF224}" srcOrd="1" destOrd="0" presId="urn:microsoft.com/office/officeart/2005/8/layout/radial5"/>
    <dgm:cxn modelId="{CACA2E68-598A-42AF-B297-0D0B934E0FB4}" type="presParOf" srcId="{E44EB173-2EC4-402F-ABF7-EBD1EDDCF224}" destId="{5F06DC19-D65D-4CC8-AF2A-6984DE42C4AE}" srcOrd="0" destOrd="0" presId="urn:microsoft.com/office/officeart/2005/8/layout/radial5"/>
    <dgm:cxn modelId="{53E1406F-9EB3-4DBE-AD45-D4398AD91D31}" type="presParOf" srcId="{56E09B32-4176-4636-AE0F-F9E7F71AE552}" destId="{B3CFADD2-2226-46E8-838D-142ECBD77F62}" srcOrd="2" destOrd="0" presId="urn:microsoft.com/office/officeart/2005/8/layout/radial5"/>
    <dgm:cxn modelId="{8CAB5A80-A3A7-45FE-8C1D-EA5E255A4D53}" type="presParOf" srcId="{56E09B32-4176-4636-AE0F-F9E7F71AE552}" destId="{A201AF4E-60CC-494F-944A-5AC704D983D2}" srcOrd="3" destOrd="0" presId="urn:microsoft.com/office/officeart/2005/8/layout/radial5"/>
    <dgm:cxn modelId="{0CB3CCE9-5B66-4991-A459-7B799FFA91EF}" type="presParOf" srcId="{A201AF4E-60CC-494F-944A-5AC704D983D2}" destId="{DBCBE333-0651-492E-95C5-B6F79047D030}" srcOrd="0" destOrd="0" presId="urn:microsoft.com/office/officeart/2005/8/layout/radial5"/>
    <dgm:cxn modelId="{91B29E97-344A-4D4C-99A5-0A30EF822FCC}" type="presParOf" srcId="{56E09B32-4176-4636-AE0F-F9E7F71AE552}" destId="{A2FFB382-3396-4D55-B04D-2A1D5ACECB27}" srcOrd="4" destOrd="0" presId="urn:microsoft.com/office/officeart/2005/8/layout/radial5"/>
    <dgm:cxn modelId="{A0711DF1-1874-401E-924E-05FAF2DCF208}" type="presParOf" srcId="{56E09B32-4176-4636-AE0F-F9E7F71AE552}" destId="{2AC430CE-9DD7-4D82-8E4E-D380118D6912}" srcOrd="5" destOrd="0" presId="urn:microsoft.com/office/officeart/2005/8/layout/radial5"/>
    <dgm:cxn modelId="{A5A83906-50D3-4108-BB97-4CC973A0842D}" type="presParOf" srcId="{2AC430CE-9DD7-4D82-8E4E-D380118D6912}" destId="{52527CB2-AB01-48E6-B9BB-3F745B99BE80}" srcOrd="0" destOrd="0" presId="urn:microsoft.com/office/officeart/2005/8/layout/radial5"/>
    <dgm:cxn modelId="{814B81E3-A230-4575-91D8-4C886D7A2328}" type="presParOf" srcId="{56E09B32-4176-4636-AE0F-F9E7F71AE552}" destId="{A39220C5-9B12-42AD-9786-65457996772E}" srcOrd="6" destOrd="0" presId="urn:microsoft.com/office/officeart/2005/8/layout/radial5"/>
    <dgm:cxn modelId="{CA762646-42CC-474E-8334-2B9D83445F69}" type="presParOf" srcId="{56E09B32-4176-4636-AE0F-F9E7F71AE552}" destId="{563E13A6-9D21-4FC7-A9F9-28F854770CED}" srcOrd="7" destOrd="0" presId="urn:microsoft.com/office/officeart/2005/8/layout/radial5"/>
    <dgm:cxn modelId="{9DC00B21-31BB-49A4-B2AA-6F4AD10677FD}" type="presParOf" srcId="{563E13A6-9D21-4FC7-A9F9-28F854770CED}" destId="{0CE250AE-08EB-4B1B-96A2-F1608D5C6778}" srcOrd="0" destOrd="0" presId="urn:microsoft.com/office/officeart/2005/8/layout/radial5"/>
    <dgm:cxn modelId="{BF55F160-2BCE-4685-8BA6-3B742C89C213}" type="presParOf" srcId="{56E09B32-4176-4636-AE0F-F9E7F71AE552}" destId="{6D6E6587-9061-44B8-95B2-5621DDFB82AC}" srcOrd="8" destOrd="0" presId="urn:microsoft.com/office/officeart/2005/8/layout/radial5"/>
    <dgm:cxn modelId="{1795665F-6BF2-4247-A091-BC44E4806DE0}" type="presParOf" srcId="{56E09B32-4176-4636-AE0F-F9E7F71AE552}" destId="{A1F5465D-D74F-4D4E-89DD-87D498EA242C}" srcOrd="9" destOrd="0" presId="urn:microsoft.com/office/officeart/2005/8/layout/radial5"/>
    <dgm:cxn modelId="{51D3892A-6BF4-4C5B-9ED3-11139287AF40}" type="presParOf" srcId="{A1F5465D-D74F-4D4E-89DD-87D498EA242C}" destId="{CAC1F13E-28F5-460E-9DEB-898B27F6587C}" srcOrd="0" destOrd="0" presId="urn:microsoft.com/office/officeart/2005/8/layout/radial5"/>
    <dgm:cxn modelId="{F884359E-A43A-4C5F-AC4D-548CA5BD9D5A}" type="presParOf" srcId="{56E09B32-4176-4636-AE0F-F9E7F71AE552}" destId="{D7B38239-144C-48CF-A887-116BAA043F3F}" srcOrd="10" destOrd="0" presId="urn:microsoft.com/office/officeart/2005/8/layout/radial5"/>
    <dgm:cxn modelId="{BD6C7E08-5B21-4855-B2A6-8E0B8D22BECA}" type="presParOf" srcId="{56E09B32-4176-4636-AE0F-F9E7F71AE552}" destId="{F6482256-827D-48FE-B255-BEF9FF8E7935}" srcOrd="11" destOrd="0" presId="urn:microsoft.com/office/officeart/2005/8/layout/radial5"/>
    <dgm:cxn modelId="{767DDF28-3BD9-4985-A1A9-823EC57E8C77}" type="presParOf" srcId="{F6482256-827D-48FE-B255-BEF9FF8E7935}" destId="{AC96892B-690B-49D2-9157-408172BBBEE8}" srcOrd="0" destOrd="0" presId="urn:microsoft.com/office/officeart/2005/8/layout/radial5"/>
    <dgm:cxn modelId="{3CBE8B83-1033-4634-A32A-9FD8920EF73B}" type="presParOf" srcId="{56E09B32-4176-4636-AE0F-F9E7F71AE552}" destId="{FE99B48B-C2A6-4AA3-83B4-04FABA02CD1A}" srcOrd="12" destOrd="0" presId="urn:microsoft.com/office/officeart/2005/8/layout/radial5"/>
    <dgm:cxn modelId="{85AB898A-1968-43D2-AB94-C1B6069E6023}" type="presParOf" srcId="{56E09B32-4176-4636-AE0F-F9E7F71AE552}" destId="{EE950326-C568-41A9-AA3B-75DE45F8C30C}" srcOrd="13" destOrd="0" presId="urn:microsoft.com/office/officeart/2005/8/layout/radial5"/>
    <dgm:cxn modelId="{24157065-CEBA-4718-92F3-A26695D5C13F}" type="presParOf" srcId="{EE950326-C568-41A9-AA3B-75DE45F8C30C}" destId="{ACF65997-DAEA-4BF0-8C2B-71C91458BD69}" srcOrd="0" destOrd="0" presId="urn:microsoft.com/office/officeart/2005/8/layout/radial5"/>
    <dgm:cxn modelId="{46F35B05-A403-4757-8410-893FC395F211}" type="presParOf" srcId="{56E09B32-4176-4636-AE0F-F9E7F71AE552}" destId="{B73C5DBF-B205-4C8F-B093-D70719B8C578}" srcOrd="14" destOrd="0" presId="urn:microsoft.com/office/officeart/2005/8/layout/radial5"/>
    <dgm:cxn modelId="{A7A9378D-A8AC-421F-A7C3-AB1C64955BFD}" type="presParOf" srcId="{56E09B32-4176-4636-AE0F-F9E7F71AE552}" destId="{24DE6E3A-A2DA-44EE-94A4-A4FB9ED158A6}" srcOrd="15" destOrd="0" presId="urn:microsoft.com/office/officeart/2005/8/layout/radial5"/>
    <dgm:cxn modelId="{857E2768-D6DC-4E8E-9855-2A99789AE2DE}" type="presParOf" srcId="{24DE6E3A-A2DA-44EE-94A4-A4FB9ED158A6}" destId="{07F33A7F-571E-480D-8D87-5BA721042789}" srcOrd="0" destOrd="0" presId="urn:microsoft.com/office/officeart/2005/8/layout/radial5"/>
    <dgm:cxn modelId="{6791BA88-0F1D-48FD-BAF4-7CCE5A79FB91}" type="presParOf" srcId="{56E09B32-4176-4636-AE0F-F9E7F71AE552}" destId="{2926DB8C-BB92-4BCB-A16B-BB12B0D28033}" srcOrd="16" destOrd="0" presId="urn:microsoft.com/office/officeart/2005/8/layout/radial5"/>
    <dgm:cxn modelId="{8F1685EE-70AB-4039-892C-6E35D896A1DF}" type="presParOf" srcId="{56E09B32-4176-4636-AE0F-F9E7F71AE552}" destId="{3949D218-EBAE-4AF4-8D1E-4FD98CCA4E3A}" srcOrd="17" destOrd="0" presId="urn:microsoft.com/office/officeart/2005/8/layout/radial5"/>
    <dgm:cxn modelId="{83D891B0-88F9-4703-820C-5CC25F01B073}" type="presParOf" srcId="{3949D218-EBAE-4AF4-8D1E-4FD98CCA4E3A}" destId="{D52D4CCD-A612-49BF-AE53-209356576D9E}" srcOrd="0" destOrd="0" presId="urn:microsoft.com/office/officeart/2005/8/layout/radial5"/>
    <dgm:cxn modelId="{63FA7E58-2469-45DF-984D-F72FA64641A2}" type="presParOf" srcId="{56E09B32-4176-4636-AE0F-F9E7F71AE552}" destId="{74F5DAD6-354B-4608-81CF-35891236C19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6ACD1-81DB-45A8-84DE-B33050B3BDFB}">
      <dsp:nvSpPr>
        <dsp:cNvPr id="0" name=""/>
        <dsp:cNvSpPr/>
      </dsp:nvSpPr>
      <dsp:spPr>
        <a:xfrm>
          <a:off x="3120868" y="2200513"/>
          <a:ext cx="1530662" cy="153066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বিপনন 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3345028" y="2424673"/>
        <a:ext cx="1082342" cy="1082342"/>
      </dsp:txXfrm>
    </dsp:sp>
    <dsp:sp modelId="{E44EB173-2EC4-402F-ABF7-EBD1EDDCF224}">
      <dsp:nvSpPr>
        <dsp:cNvPr id="0" name=""/>
        <dsp:cNvSpPr/>
      </dsp:nvSpPr>
      <dsp:spPr>
        <a:xfrm rot="16200000">
          <a:off x="3633925" y="1478590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09608" y="1658358"/>
        <a:ext cx="353184" cy="312255"/>
      </dsp:txXfrm>
    </dsp:sp>
    <dsp:sp modelId="{B3CFADD2-2226-46E8-838D-142ECBD77F62}">
      <dsp:nvSpPr>
        <dsp:cNvPr id="0" name=""/>
        <dsp:cNvSpPr/>
      </dsp:nvSpPr>
      <dsp:spPr>
        <a:xfrm>
          <a:off x="3273934" y="24003"/>
          <a:ext cx="1224530" cy="122453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ক্রয়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453262" y="203331"/>
        <a:ext cx="865874" cy="865874"/>
      </dsp:txXfrm>
    </dsp:sp>
    <dsp:sp modelId="{A201AF4E-60CC-494F-944A-5AC704D983D2}">
      <dsp:nvSpPr>
        <dsp:cNvPr id="0" name=""/>
        <dsp:cNvSpPr/>
      </dsp:nvSpPr>
      <dsp:spPr>
        <a:xfrm rot="18600000">
          <a:off x="4422652" y="1765664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49687" y="1927725"/>
        <a:ext cx="353184" cy="312255"/>
      </dsp:txXfrm>
    </dsp:sp>
    <dsp:sp modelId="{A2FFB382-3396-4D55-B04D-2A1D5ACECB27}">
      <dsp:nvSpPr>
        <dsp:cNvPr id="0" name=""/>
        <dsp:cNvSpPr/>
      </dsp:nvSpPr>
      <dsp:spPr>
        <a:xfrm>
          <a:off x="4771357" y="569021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বিক্রয়</a:t>
          </a:r>
          <a:r>
            <a:rPr lang="bn-BD" sz="1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4950685" y="748349"/>
        <a:ext cx="865874" cy="865874"/>
      </dsp:txXfrm>
    </dsp:sp>
    <dsp:sp modelId="{2AC430CE-9DD7-4D82-8E4E-D380118D6912}">
      <dsp:nvSpPr>
        <dsp:cNvPr id="0" name=""/>
        <dsp:cNvSpPr/>
      </dsp:nvSpPr>
      <dsp:spPr>
        <a:xfrm rot="21000000">
          <a:off x="4842325" y="2492559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843475" y="2609786"/>
        <a:ext cx="353184" cy="312255"/>
      </dsp:txXfrm>
    </dsp:sp>
    <dsp:sp modelId="{A39220C5-9B12-42AD-9786-65457996772E}">
      <dsp:nvSpPr>
        <dsp:cNvPr id="0" name=""/>
        <dsp:cNvSpPr/>
      </dsp:nvSpPr>
      <dsp:spPr>
        <a:xfrm>
          <a:off x="5568119" y="1949053"/>
          <a:ext cx="1224530" cy="122453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পরিবহ</a:t>
          </a:r>
          <a:r>
            <a:rPr lang="en-US" sz="2500" kern="12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5747447" y="2128381"/>
        <a:ext cx="865874" cy="865874"/>
      </dsp:txXfrm>
    </dsp:sp>
    <dsp:sp modelId="{563E13A6-9D21-4FC7-A9F9-28F854770CED}">
      <dsp:nvSpPr>
        <dsp:cNvPr id="0" name=""/>
        <dsp:cNvSpPr/>
      </dsp:nvSpPr>
      <dsp:spPr>
        <a:xfrm rot="1800000">
          <a:off x="4696574" y="3319153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06714" y="3385397"/>
        <a:ext cx="353184" cy="312255"/>
      </dsp:txXfrm>
    </dsp:sp>
    <dsp:sp modelId="{6D6E6587-9061-44B8-95B2-5621DDFB82AC}">
      <dsp:nvSpPr>
        <dsp:cNvPr id="0" name=""/>
        <dsp:cNvSpPr/>
      </dsp:nvSpPr>
      <dsp:spPr>
        <a:xfrm>
          <a:off x="5291407" y="3518368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গুদাম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জাতকর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ণ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70735" y="3697696"/>
        <a:ext cx="865874" cy="865874"/>
      </dsp:txXfrm>
    </dsp:sp>
    <dsp:sp modelId="{A1F5465D-D74F-4D4E-89DD-87D498EA242C}">
      <dsp:nvSpPr>
        <dsp:cNvPr id="0" name=""/>
        <dsp:cNvSpPr/>
      </dsp:nvSpPr>
      <dsp:spPr>
        <a:xfrm rot="4165320">
          <a:off x="4066107" y="3850066"/>
          <a:ext cx="499511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114698" y="3884005"/>
        <a:ext cx="349658" cy="312255"/>
      </dsp:txXfrm>
    </dsp:sp>
    <dsp:sp modelId="{D7B38239-144C-48CF-A887-116BAA043F3F}">
      <dsp:nvSpPr>
        <dsp:cNvPr id="0" name=""/>
        <dsp:cNvSpPr/>
      </dsp:nvSpPr>
      <dsp:spPr>
        <a:xfrm>
          <a:off x="4089398" y="4525618"/>
          <a:ext cx="1224530" cy="122453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itchFamily="2" charset="0"/>
              <a:cs typeface="NikoshBAN" pitchFamily="2" charset="0"/>
            </a:rPr>
            <a:t>প্রমিতকর</a:t>
          </a: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ণ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4268726" y="4704946"/>
        <a:ext cx="865874" cy="865874"/>
      </dsp:txXfrm>
    </dsp:sp>
    <dsp:sp modelId="{F6482256-827D-48FE-B255-BEF9FF8E7935}">
      <dsp:nvSpPr>
        <dsp:cNvPr id="0" name=""/>
        <dsp:cNvSpPr/>
      </dsp:nvSpPr>
      <dsp:spPr>
        <a:xfrm rot="6600000">
          <a:off x="3214252" y="3858674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315819" y="3891641"/>
        <a:ext cx="353184" cy="312255"/>
      </dsp:txXfrm>
    </dsp:sp>
    <dsp:sp modelId="{FE99B48B-C2A6-4AA3-83B4-04FABA02CD1A}">
      <dsp:nvSpPr>
        <dsp:cNvPr id="0" name=""/>
        <dsp:cNvSpPr/>
      </dsp:nvSpPr>
      <dsp:spPr>
        <a:xfrm>
          <a:off x="2477172" y="4542666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পর্যায়িত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ণ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656500" y="4721994"/>
        <a:ext cx="865874" cy="865874"/>
      </dsp:txXfrm>
    </dsp:sp>
    <dsp:sp modelId="{EE950326-C568-41A9-AA3B-75DE45F8C30C}">
      <dsp:nvSpPr>
        <dsp:cNvPr id="0" name=""/>
        <dsp:cNvSpPr/>
      </dsp:nvSpPr>
      <dsp:spPr>
        <a:xfrm rot="9000000">
          <a:off x="2571275" y="3319153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2500" y="3385397"/>
        <a:ext cx="353184" cy="312255"/>
      </dsp:txXfrm>
    </dsp:sp>
    <dsp:sp modelId="{B73C5DBF-B205-4C8F-B093-D70719B8C578}">
      <dsp:nvSpPr>
        <dsp:cNvPr id="0" name=""/>
        <dsp:cNvSpPr/>
      </dsp:nvSpPr>
      <dsp:spPr>
        <a:xfrm>
          <a:off x="1256462" y="3518368"/>
          <a:ext cx="1224530" cy="122453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মোড়কি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435790" y="3697696"/>
        <a:ext cx="865874" cy="865874"/>
      </dsp:txXfrm>
    </dsp:sp>
    <dsp:sp modelId="{24DE6E3A-A2DA-44EE-94A4-A4FB9ED158A6}">
      <dsp:nvSpPr>
        <dsp:cNvPr id="0" name=""/>
        <dsp:cNvSpPr/>
      </dsp:nvSpPr>
      <dsp:spPr>
        <a:xfrm rot="11400000">
          <a:off x="2425525" y="2492559"/>
          <a:ext cx="504549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575740" y="2609786"/>
        <a:ext cx="353184" cy="312255"/>
      </dsp:txXfrm>
    </dsp:sp>
    <dsp:sp modelId="{2926DB8C-BB92-4BCB-A16B-BB12B0D28033}">
      <dsp:nvSpPr>
        <dsp:cNvPr id="0" name=""/>
        <dsp:cNvSpPr/>
      </dsp:nvSpPr>
      <dsp:spPr>
        <a:xfrm>
          <a:off x="979749" y="1949053"/>
          <a:ext cx="1224530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তথ্য সং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গ্র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হ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159077" y="2128381"/>
        <a:ext cx="865874" cy="865874"/>
      </dsp:txXfrm>
    </dsp:sp>
    <dsp:sp modelId="{3949D218-EBAE-4AF4-8D1E-4FD98CCA4E3A}">
      <dsp:nvSpPr>
        <dsp:cNvPr id="0" name=""/>
        <dsp:cNvSpPr/>
      </dsp:nvSpPr>
      <dsp:spPr>
        <a:xfrm rot="13821204">
          <a:off x="2916233" y="1803218"/>
          <a:ext cx="444373" cy="520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25419" y="1958628"/>
        <a:ext cx="311061" cy="312255"/>
      </dsp:txXfrm>
    </dsp:sp>
    <dsp:sp modelId="{74F5DAD6-354B-4608-81CF-35891236C19C}">
      <dsp:nvSpPr>
        <dsp:cNvPr id="0" name=""/>
        <dsp:cNvSpPr/>
      </dsp:nvSpPr>
      <dsp:spPr>
        <a:xfrm>
          <a:off x="1681716" y="609595"/>
          <a:ext cx="1518686" cy="122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ভোক্তা বিশ্লেষণ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904122" y="788923"/>
        <a:ext cx="1073874" cy="86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err="1" smtClean="0"/>
              <a:t>দেখিয়ে</a:t>
            </a:r>
            <a:r>
              <a:rPr lang="en-US" smtClean="0"/>
              <a:t> চারিপাশের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বিপণন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16-Sep-19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6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21" Type="http://schemas.openxmlformats.org/officeDocument/2006/relationships/slide" Target="slide20.xml"/><Relationship Id="rId7" Type="http://schemas.openxmlformats.org/officeDocument/2006/relationships/slide" Target="slide2.xml"/><Relationship Id="rId12" Type="http://schemas.openxmlformats.org/officeDocument/2006/relationships/image" Target="../media/image4.png"/><Relationship Id="rId17" Type="http://schemas.openxmlformats.org/officeDocument/2006/relationships/slide" Target="slide7.xml"/><Relationship Id="rId25" Type="http://schemas.openxmlformats.org/officeDocument/2006/relationships/slide" Target="slide22.xml"/><Relationship Id="rId2" Type="http://schemas.openxmlformats.org/officeDocument/2006/relationships/diagramData" Target="../diagrams/data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4.xml"/><Relationship Id="rId24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slide" Target="slide5.xml"/><Relationship Id="rId23" Type="http://schemas.openxmlformats.org/officeDocument/2006/relationships/slide" Target="slide21.xml"/><Relationship Id="rId28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slide" Target="slide9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3.xml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" Target="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19" Type="http://schemas.openxmlformats.org/officeDocument/2006/relationships/image" Target="../media/image23.gif"/><Relationship Id="rId4" Type="http://schemas.openxmlformats.org/officeDocument/2006/relationships/image" Target="../media/image3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27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29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28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31.jp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30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33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32.jp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35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34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37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36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39.jp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38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4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40.pn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13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42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44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43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45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png"/><Relationship Id="rId18" Type="http://schemas.openxmlformats.org/officeDocument/2006/relationships/slide" Target="slide20.xml"/><Relationship Id="rId3" Type="http://schemas.openxmlformats.org/officeDocument/2006/relationships/image" Target="../media/image15.jpe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image" Target="../media/image14.jpeg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24" Type="http://schemas.openxmlformats.org/officeDocument/2006/relationships/slide" Target="slide23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6.jpg"/><Relationship Id="rId21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slide" Target="slide9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24" Type="http://schemas.openxmlformats.org/officeDocument/2006/relationships/image" Target="../media/image11.png"/><Relationship Id="rId5" Type="http://schemas.openxmlformats.org/officeDocument/2006/relationships/slide" Target="slide2.xml"/><Relationship Id="rId15" Type="http://schemas.openxmlformats.org/officeDocument/2006/relationships/slide" Target="slide7.xml"/><Relationship Id="rId23" Type="http://schemas.openxmlformats.org/officeDocument/2006/relationships/slide" Target="slide22.xml"/><Relationship Id="rId10" Type="http://schemas.openxmlformats.org/officeDocument/2006/relationships/image" Target="../media/image4.png"/><Relationship Id="rId19" Type="http://schemas.openxmlformats.org/officeDocument/2006/relationships/slide" Target="slide20.xml"/><Relationship Id="rId4" Type="http://schemas.openxmlformats.org/officeDocument/2006/relationships/image" Target="../media/image17.jpg"/><Relationship Id="rId9" Type="http://schemas.openxmlformats.org/officeDocument/2006/relationships/slide" Target="slide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18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slide" Target="slide21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image" Target="../media/image9.png"/><Relationship Id="rId2" Type="http://schemas.openxmlformats.org/officeDocument/2006/relationships/slide" Target="slide2.xml"/><Relationship Id="rId16" Type="http://schemas.openxmlformats.org/officeDocument/2006/relationships/slide" Target="slide20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9.xml"/><Relationship Id="rId22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4.xml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image" Target="../media/image20.jpg"/><Relationship Id="rId21" Type="http://schemas.openxmlformats.org/officeDocument/2006/relationships/slide" Target="slide9.xml"/><Relationship Id="rId7" Type="http://schemas.openxmlformats.org/officeDocument/2006/relationships/image" Target="../media/image24.jpg"/><Relationship Id="rId12" Type="http://schemas.openxmlformats.org/officeDocument/2006/relationships/image" Target="../media/image3.png"/><Relationship Id="rId17" Type="http://schemas.openxmlformats.org/officeDocument/2006/relationships/slide" Target="slide5.xml"/><Relationship Id="rId25" Type="http://schemas.openxmlformats.org/officeDocument/2006/relationships/slide" Target="slide21.xml"/><Relationship Id="rId2" Type="http://schemas.openxmlformats.org/officeDocument/2006/relationships/image" Target="../media/image19.jp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slide" Target="slide3.xml"/><Relationship Id="rId24" Type="http://schemas.openxmlformats.org/officeDocument/2006/relationships/image" Target="../media/image9.png"/><Relationship Id="rId5" Type="http://schemas.openxmlformats.org/officeDocument/2006/relationships/image" Target="../media/image22.jpeg"/><Relationship Id="rId15" Type="http://schemas.openxmlformats.org/officeDocument/2006/relationships/slide" Target="slide6.xml"/><Relationship Id="rId23" Type="http://schemas.openxmlformats.org/officeDocument/2006/relationships/slide" Target="slide20.xml"/><Relationship Id="rId28" Type="http://schemas.openxmlformats.org/officeDocument/2006/relationships/image" Target="../media/image11.png"/><Relationship Id="rId10" Type="http://schemas.openxmlformats.org/officeDocument/2006/relationships/image" Target="../media/image2.png"/><Relationship Id="rId19" Type="http://schemas.openxmlformats.org/officeDocument/2006/relationships/slide" Target="slide7.xml"/><Relationship Id="rId4" Type="http://schemas.openxmlformats.org/officeDocument/2006/relationships/image" Target="../media/image21.jpeg"/><Relationship Id="rId9" Type="http://schemas.openxmlformats.org/officeDocument/2006/relationships/slide" Target="slide2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Relationship Id="rId27" Type="http://schemas.openxmlformats.org/officeDocument/2006/relationships/slide" Target="slide22.xml"/><Relationship Id="rId3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18" Type="http://schemas.openxmlformats.org/officeDocument/2006/relationships/slide" Target="slide21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image" Target="../media/image9.png"/><Relationship Id="rId2" Type="http://schemas.openxmlformats.org/officeDocument/2006/relationships/slide" Target="slide2.xml"/><Relationship Id="rId16" Type="http://schemas.openxmlformats.org/officeDocument/2006/relationships/slide" Target="slide20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9.xml"/><Relationship Id="rId22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20.xml"/><Relationship Id="rId2" Type="http://schemas.openxmlformats.org/officeDocument/2006/relationships/image" Target="../media/image26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23.xml"/><Relationship Id="rId10" Type="http://schemas.openxmlformats.org/officeDocument/2006/relationships/image" Target="../media/image5.png"/><Relationship Id="rId19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73" y="781234"/>
            <a:ext cx="6410208" cy="522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72342" y="5882810"/>
            <a:ext cx="2112679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10:47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9" name="Action Button: Beginning 38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40" name="Action Button: Custom 39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42" name="Action Button: Back or Previous 41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43" name="Action Button: Beginning 42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544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1054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5696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45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225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2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368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441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272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368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6757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953655825"/>
              </p:ext>
            </p:extLst>
          </p:nvPr>
        </p:nvGraphicFramePr>
        <p:xfrm>
          <a:off x="762000" y="484909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32344" y="682949"/>
            <a:ext cx="2469292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6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277095" y="-84464"/>
            <a:ext cx="759090" cy="5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1051866" y="-79616"/>
            <a:ext cx="781814" cy="5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840835" y="-84464"/>
            <a:ext cx="680713" cy="5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4464"/>
            <a:ext cx="758280" cy="5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4463"/>
            <a:ext cx="696177" cy="5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4464"/>
            <a:ext cx="814996" cy="5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4464"/>
            <a:ext cx="756319" cy="5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4447"/>
            <a:ext cx="789806" cy="5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4463"/>
            <a:ext cx="783446" cy="57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296219" y="-84463"/>
            <a:ext cx="800194" cy="5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131722" y="-84464"/>
            <a:ext cx="716734" cy="51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62125"/>
            <a:ext cx="57150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16728" y="5195013"/>
            <a:ext cx="98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9921" y="5195013"/>
            <a:ext cx="141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19" y="1574427"/>
            <a:ext cx="5522494" cy="352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0708" y="5135191"/>
            <a:ext cx="192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1698562"/>
            <a:ext cx="4432126" cy="295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64" y="1726028"/>
            <a:ext cx="4173306" cy="316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321" y="5024129"/>
            <a:ext cx="257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1634030"/>
            <a:ext cx="4205303" cy="306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68" y="1634031"/>
            <a:ext cx="3997056" cy="306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1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833" y="5247965"/>
            <a:ext cx="213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" y="1648691"/>
            <a:ext cx="4002327" cy="3375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50" y="1648693"/>
            <a:ext cx="4394006" cy="334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995" y="5303456"/>
            <a:ext cx="238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পর্যায়িতকরণ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2" y="1639517"/>
            <a:ext cx="4225331" cy="3394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96" y="1613254"/>
            <a:ext cx="3718560" cy="3394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557" y="5222873"/>
            <a:ext cx="238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মোড়কিকরণ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9" b="15799"/>
          <a:stretch/>
        </p:blipFill>
        <p:spPr>
          <a:xfrm>
            <a:off x="4752110" y="1761089"/>
            <a:ext cx="4281055" cy="3228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7796" r="2717" b="14628"/>
          <a:stretch/>
        </p:blipFill>
        <p:spPr>
          <a:xfrm>
            <a:off x="277097" y="2050380"/>
            <a:ext cx="4475013" cy="271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557" y="5222873"/>
            <a:ext cx="238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86" y="1638348"/>
            <a:ext cx="3844001" cy="3130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1638348"/>
            <a:ext cx="4286250" cy="326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93415" y="538236"/>
            <a:ext cx="28302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557" y="5222873"/>
            <a:ext cx="264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5" y="1876915"/>
            <a:ext cx="3217701" cy="29844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2"/>
          <a:stretch/>
        </p:blipFill>
        <p:spPr>
          <a:xfrm>
            <a:off x="448796" y="1876915"/>
            <a:ext cx="4524372" cy="298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3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ubblews.com/assets/images/news/1858709110_1392805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" y="552256"/>
            <a:ext cx="9099574" cy="57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ction Button: Beginning 2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28" name="Action Button: Custom 27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31" name="Action Button: Beginning 30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228033" y="2395371"/>
            <a:ext cx="6441875" cy="9848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800" b="1" dirty="0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800" b="1" dirty="0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800" b="1" dirty="0">
              <a:solidFill>
                <a:srgbClr val="D818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1905" y="679830"/>
            <a:ext cx="2832060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163" y="4890665"/>
            <a:ext cx="614776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2342" y="5885573"/>
            <a:ext cx="2112679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69" y="1833563"/>
            <a:ext cx="3519216" cy="2855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tion Button: Beginning 12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68535" y="236089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0" y="1649590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9268" y="5920520"/>
            <a:ext cx="2125754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pPr/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9536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560392" y="2434281"/>
              <a:ext cx="4656993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বিপণনের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3817" y="840296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2।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পণ্যকে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আকর্ষণীয়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770" y="893318"/>
            <a:ext cx="8512312" cy="5041049"/>
            <a:chOff x="-72949" y="-757182"/>
            <a:chExt cx="6524368" cy="4346033"/>
          </a:xfrm>
        </p:grpSpPr>
        <p:grpSp>
          <p:nvGrpSpPr>
            <p:cNvPr id="35" name="Group 34"/>
            <p:cNvGrpSpPr/>
            <p:nvPr/>
          </p:nvGrpSpPr>
          <p:grpSpPr>
            <a:xfrm>
              <a:off x="-72949" y="-757182"/>
              <a:ext cx="6524368" cy="4346033"/>
              <a:chOff x="-81471" y="1521218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01435" y="1723550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1471" y="1521218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637011" y="-227777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পণ্যকে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শ্রেণিতে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করাকে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7701" y="865613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প্রমিতকরণ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sp>
        <p:nvSpPr>
          <p:cNvPr id="44" name="Action Button: Beginning 43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45" name="Action Button: Custom 44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46" name="Action Button: Forward or Next 45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47" name="Action Button: Back or Previous 46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48" name="Action Button: Beginning 47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231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18681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0.0155 L -0.0875 0.2143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4635 0.21435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14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7" y="2254421"/>
            <a:ext cx="2105894" cy="194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38409" y="2573170"/>
            <a:ext cx="6465467" cy="1966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উৎপাদনকারীর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105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2" y="5954839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1" name="Action Button: Beginning 20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6377" y="1442036"/>
            <a:ext cx="6643683" cy="3172332"/>
            <a:chOff x="2457456" y="1342020"/>
            <a:chExt cx="6643683" cy="3172332"/>
          </a:xfrm>
        </p:grpSpPr>
        <p:sp>
          <p:nvSpPr>
            <p:cNvPr id="3" name="Explosion 1 2"/>
            <p:cNvSpPr/>
            <p:nvPr/>
          </p:nvSpPr>
          <p:spPr>
            <a:xfrm>
              <a:off x="245745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376778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5105716" y="1413962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500813" y="1342020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5" y="58063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424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51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381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54836" y="258580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Beginning 17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2" name="Action Button: Beginning 21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2291 L 0.50885 0.3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83264 0.3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32" y="16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2338 L 0.80261 -0.4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-264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32061 L -0.55659 -0.15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5" y="1268695"/>
            <a:ext cx="1773384" cy="223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2" y="1262844"/>
            <a:ext cx="1700895" cy="2242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6137" y="4008504"/>
            <a:ext cx="3743541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01716619635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9602" y="588923"/>
            <a:ext cx="2185237" cy="86177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988" y="4037858"/>
            <a:ext cx="4045243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97930" y="1690273"/>
            <a:ext cx="69273" cy="277089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38247" y="1842680"/>
            <a:ext cx="69273" cy="306741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6019417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0" name="Action Button: Beginning 19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4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5714" y="47670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7933" y="5930538"/>
            <a:ext cx="2144843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453" y="5559083"/>
            <a:ext cx="402406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7" y="1579419"/>
            <a:ext cx="4405741" cy="3519055"/>
          </a:xfrm>
          <a:prstGeom prst="round2DiagRect">
            <a:avLst>
              <a:gd name="adj1" fmla="val 16667"/>
              <a:gd name="adj2" fmla="val 216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9" y="1579418"/>
            <a:ext cx="3875289" cy="3519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013327" y="5335523"/>
            <a:ext cx="775831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Action Button: Beginning 11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0" name="Action Button: Beginning 19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97865" y="5588963"/>
            <a:ext cx="137888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27" grpId="0"/>
      <p:bldP spid="27" grpId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05" y="604558"/>
            <a:ext cx="378992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1787" y="4293025"/>
            <a:ext cx="189746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454" y="5954841"/>
            <a:ext cx="2260567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7" y="1694355"/>
            <a:ext cx="4273526" cy="2384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5" name="Action Button: Beginning 14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972" y="2343243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2324" y="4039639"/>
            <a:ext cx="539347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2324" y="3287742"/>
            <a:ext cx="490655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বিপণনের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990664" y="3287741"/>
            <a:ext cx="581661" cy="584775"/>
          </a:xfrm>
          <a:prstGeom prst="flowChartDelay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3" name="Flowchart: Delay 12"/>
          <p:cNvSpPr/>
          <p:nvPr/>
        </p:nvSpPr>
        <p:spPr>
          <a:xfrm>
            <a:off x="915833" y="4024737"/>
            <a:ext cx="656491" cy="564010"/>
          </a:xfrm>
          <a:prstGeom prst="flowChartDelay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18" name="Up-Down Arrow 17"/>
          <p:cNvSpPr/>
          <p:nvPr/>
        </p:nvSpPr>
        <p:spPr>
          <a:xfrm rot="5400000">
            <a:off x="3918695" y="-129948"/>
            <a:ext cx="1095268" cy="241864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6724" y="908150"/>
            <a:ext cx="1701858" cy="517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2342" y="5936617"/>
            <a:ext cx="2112679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3" name="Action Button: Beginning 22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10:47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19" y="1143497"/>
            <a:ext cx="4883184" cy="353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3494442" y="5099881"/>
            <a:ext cx="2127354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64" y="1122019"/>
            <a:ext cx="4883184" cy="349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angle 29"/>
          <p:cNvSpPr/>
          <p:nvPr/>
        </p:nvSpPr>
        <p:spPr>
          <a:xfrm>
            <a:off x="3471155" y="5099881"/>
            <a:ext cx="2127354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2799" y="5099881"/>
            <a:ext cx="2127354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20" y="1155020"/>
            <a:ext cx="4869329" cy="346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angle 31"/>
          <p:cNvSpPr/>
          <p:nvPr/>
        </p:nvSpPr>
        <p:spPr>
          <a:xfrm>
            <a:off x="3459511" y="5068640"/>
            <a:ext cx="2127354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20" y="1168108"/>
            <a:ext cx="4869329" cy="3453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17" y="1109385"/>
            <a:ext cx="4883186" cy="351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Rectangle 35"/>
          <p:cNvSpPr/>
          <p:nvPr/>
        </p:nvSpPr>
        <p:spPr>
          <a:xfrm>
            <a:off x="3459511" y="5045396"/>
            <a:ext cx="2687782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পাইকারি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09" y="1135104"/>
            <a:ext cx="4910892" cy="348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Rectangle 37"/>
          <p:cNvSpPr/>
          <p:nvPr/>
        </p:nvSpPr>
        <p:spPr>
          <a:xfrm>
            <a:off x="2858420" y="4947244"/>
            <a:ext cx="4136692" cy="5947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প্রমিতকরণ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07" y="1135105"/>
            <a:ext cx="4855892" cy="348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Rectangle 33"/>
          <p:cNvSpPr/>
          <p:nvPr/>
        </p:nvSpPr>
        <p:spPr>
          <a:xfrm>
            <a:off x="3863708" y="4934818"/>
            <a:ext cx="1975384" cy="5947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1156" y="480217"/>
            <a:ext cx="213899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4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5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8" grpId="0" animBg="1"/>
      <p:bldP spid="38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160" y="2237138"/>
            <a:ext cx="8186058" cy="175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পন্য-দ্রব্য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41022" y="823048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6776" y="5074102"/>
            <a:ext cx="3101830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4" y="586992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16-Sep-19 10:48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3401512" y="2119999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2748</TotalTime>
  <Words>399</Words>
  <Application>Microsoft Office PowerPoint</Application>
  <PresentationFormat>On-screen Show (4:3)</PresentationFormat>
  <Paragraphs>220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acer</cp:lastModifiedBy>
  <cp:revision>310</cp:revision>
  <dcterms:created xsi:type="dcterms:W3CDTF">2018-05-19T06:28:27Z</dcterms:created>
  <dcterms:modified xsi:type="dcterms:W3CDTF">2019-09-16T17:09:19Z</dcterms:modified>
</cp:coreProperties>
</file>