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301" r:id="rId2"/>
    <p:sldId id="299" r:id="rId3"/>
    <p:sldId id="300" r:id="rId4"/>
    <p:sldId id="302" r:id="rId5"/>
    <p:sldId id="259" r:id="rId6"/>
    <p:sldId id="286" r:id="rId7"/>
    <p:sldId id="263" r:id="rId8"/>
    <p:sldId id="303" r:id="rId9"/>
    <p:sldId id="264" r:id="rId10"/>
    <p:sldId id="266" r:id="rId11"/>
    <p:sldId id="278" r:id="rId12"/>
    <p:sldId id="306" r:id="rId13"/>
    <p:sldId id="307" r:id="rId14"/>
    <p:sldId id="294" r:id="rId15"/>
    <p:sldId id="308" r:id="rId16"/>
    <p:sldId id="309" r:id="rId17"/>
    <p:sldId id="297" r:id="rId18"/>
    <p:sldId id="280" r:id="rId19"/>
    <p:sldId id="296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440" userDrawn="1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FF"/>
    <a:srgbClr val="B4C4BA"/>
    <a:srgbClr val="D0D6B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756" y="48"/>
      </p:cViewPr>
      <p:guideLst>
        <p:guide orient="horz" pos="144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42D0186-09F1-4879-ABAC-5EFAA8D904B7}" type="doc">
      <dgm:prSet loTypeId="urn:microsoft.com/office/officeart/2005/8/layout/radial6" loCatId="relationship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E90F4B8E-17C3-4424-B0A2-818C81752F27}">
      <dgm:prSet phldrT="[Text]"/>
      <dgm:spPr/>
      <dgm:t>
        <a:bodyPr/>
        <a:lstStyle/>
        <a:p>
          <a:r>
            <a:rPr lang="bn-IN" b="1" dirty="0" smtClean="0">
              <a:latin typeface="NikoshBAN" pitchFamily="2" charset="0"/>
              <a:cs typeface="NikoshBAN" pitchFamily="2" charset="0"/>
            </a:rPr>
            <a:t>বিমা </a:t>
          </a:r>
          <a:endParaRPr lang="en-US" b="1" dirty="0">
            <a:latin typeface="NikoshBAN" pitchFamily="2" charset="0"/>
            <a:cs typeface="NikoshBAN" pitchFamily="2" charset="0"/>
          </a:endParaRPr>
        </a:p>
      </dgm:t>
    </dgm:pt>
    <dgm:pt modelId="{D5E6E4D2-342E-40CA-B18C-3B7D6B2EF4F3}" type="parTrans" cxnId="{20053174-ABE2-4EDC-981B-9054A0C32F4B}">
      <dgm:prSet/>
      <dgm:spPr/>
      <dgm:t>
        <a:bodyPr/>
        <a:lstStyle/>
        <a:p>
          <a:endParaRPr lang="en-US"/>
        </a:p>
      </dgm:t>
    </dgm:pt>
    <dgm:pt modelId="{69180859-AC62-4FBC-BE39-AAE17A90B611}" type="sibTrans" cxnId="{20053174-ABE2-4EDC-981B-9054A0C32F4B}">
      <dgm:prSet/>
      <dgm:spPr/>
      <dgm:t>
        <a:bodyPr/>
        <a:lstStyle/>
        <a:p>
          <a:endParaRPr lang="en-US"/>
        </a:p>
      </dgm:t>
    </dgm:pt>
    <dgm:pt modelId="{83753659-1EEB-428E-A108-8378740EFD11}">
      <dgm:prSet phldrT="[Text]" custT="1"/>
      <dgm:spPr/>
      <dgm:t>
        <a:bodyPr/>
        <a:lstStyle/>
        <a:p>
          <a:r>
            <a:rPr lang="en-US" sz="3600" dirty="0" err="1" smtClean="0">
              <a:latin typeface="NikoshBAN" pitchFamily="2" charset="0"/>
              <a:cs typeface="NikoshBAN" pitchFamily="2" charset="0"/>
            </a:rPr>
            <a:t>জীবন</a:t>
          </a:r>
          <a:r>
            <a:rPr lang="en-US" sz="3600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3600" dirty="0" err="1" smtClean="0">
              <a:latin typeface="NikoshBAN" pitchFamily="2" charset="0"/>
              <a:cs typeface="NikoshBAN" pitchFamily="2" charset="0"/>
            </a:rPr>
            <a:t>বিমা</a:t>
          </a:r>
          <a:r>
            <a:rPr lang="bn-IN" sz="3600" dirty="0" smtClean="0">
              <a:latin typeface="NikoshBAN" pitchFamily="2" charset="0"/>
              <a:cs typeface="NikoshBAN" pitchFamily="2" charset="0"/>
            </a:rPr>
            <a:t> </a:t>
          </a:r>
          <a:endParaRPr lang="en-US" sz="3600" dirty="0">
            <a:latin typeface="NikoshBAN" pitchFamily="2" charset="0"/>
            <a:cs typeface="NikoshBAN" pitchFamily="2" charset="0"/>
          </a:endParaRPr>
        </a:p>
      </dgm:t>
    </dgm:pt>
    <dgm:pt modelId="{1070C9F6-9818-4899-BBCF-5F36E91917D5}" type="parTrans" cxnId="{E523A6BF-4D8B-417F-B23C-E83E3B3D6E18}">
      <dgm:prSet/>
      <dgm:spPr/>
      <dgm:t>
        <a:bodyPr/>
        <a:lstStyle/>
        <a:p>
          <a:endParaRPr lang="en-US"/>
        </a:p>
      </dgm:t>
    </dgm:pt>
    <dgm:pt modelId="{8D836EA8-4663-4DB9-AF1E-14801E62C5E3}" type="sibTrans" cxnId="{E523A6BF-4D8B-417F-B23C-E83E3B3D6E18}">
      <dgm:prSet/>
      <dgm:spPr/>
      <dgm:t>
        <a:bodyPr/>
        <a:lstStyle/>
        <a:p>
          <a:endParaRPr lang="en-US"/>
        </a:p>
      </dgm:t>
    </dgm:pt>
    <dgm:pt modelId="{6B86AE24-AE6A-4113-BDE1-4F3EBA74D635}">
      <dgm:prSet phldrT="[Text]" custT="1"/>
      <dgm:spPr/>
    </dgm:pt>
    <dgm:pt modelId="{6CAEE42C-A61C-4802-B41E-26830B25029C}" type="parTrans" cxnId="{4F152E26-D208-4785-A018-619DAC31CAE8}">
      <dgm:prSet/>
      <dgm:spPr/>
      <dgm:t>
        <a:bodyPr/>
        <a:lstStyle/>
        <a:p>
          <a:endParaRPr lang="en-US"/>
        </a:p>
      </dgm:t>
    </dgm:pt>
    <dgm:pt modelId="{79DFE2B7-43F4-49A8-B012-C9A9BCC693A8}" type="sibTrans" cxnId="{4F152E26-D208-4785-A018-619DAC31CAE8}">
      <dgm:prSet/>
      <dgm:spPr/>
      <dgm:t>
        <a:bodyPr/>
        <a:lstStyle/>
        <a:p>
          <a:endParaRPr lang="en-US"/>
        </a:p>
      </dgm:t>
    </dgm:pt>
    <dgm:pt modelId="{C2EE4A76-68EF-4A29-9722-F05D4235A239}">
      <dgm:prSet phldrT="[Text]" custT="1"/>
      <dgm:spPr/>
    </dgm:pt>
    <dgm:pt modelId="{B7926491-3251-48C8-8307-E5E0FC9D1F02}" type="parTrans" cxnId="{A80B5CA4-034A-4C17-8ABD-D0999BE75B31}">
      <dgm:prSet/>
      <dgm:spPr/>
      <dgm:t>
        <a:bodyPr/>
        <a:lstStyle/>
        <a:p>
          <a:endParaRPr lang="en-US"/>
        </a:p>
      </dgm:t>
    </dgm:pt>
    <dgm:pt modelId="{E3646664-BA01-43A9-93BD-BB2E53566FEF}" type="sibTrans" cxnId="{A80B5CA4-034A-4C17-8ABD-D0999BE75B31}">
      <dgm:prSet/>
      <dgm:spPr/>
      <dgm:t>
        <a:bodyPr/>
        <a:lstStyle/>
        <a:p>
          <a:endParaRPr lang="en-US"/>
        </a:p>
      </dgm:t>
    </dgm:pt>
    <dgm:pt modelId="{C3D84923-4A93-473A-A624-52E99967BF02}">
      <dgm:prSet phldrT="[Text]"/>
      <dgm:spPr/>
    </dgm:pt>
    <dgm:pt modelId="{3FD990CC-222B-4802-943E-0DD7B8D9C715}" type="parTrans" cxnId="{B1718463-ABF4-4777-A98F-F49291205CF6}">
      <dgm:prSet/>
      <dgm:spPr/>
      <dgm:t>
        <a:bodyPr/>
        <a:lstStyle/>
        <a:p>
          <a:endParaRPr lang="en-US"/>
        </a:p>
      </dgm:t>
    </dgm:pt>
    <dgm:pt modelId="{C563C2C4-A0CC-456D-9B1A-818CC0CD169E}" type="sibTrans" cxnId="{B1718463-ABF4-4777-A98F-F49291205CF6}">
      <dgm:prSet/>
      <dgm:spPr/>
      <dgm:t>
        <a:bodyPr/>
        <a:lstStyle/>
        <a:p>
          <a:endParaRPr lang="en-US"/>
        </a:p>
      </dgm:t>
    </dgm:pt>
    <dgm:pt modelId="{AE1202A9-B05D-4EB1-9CF4-DCDB5597B167}">
      <dgm:prSet phldrT="[Text]" custT="1"/>
      <dgm:spPr/>
    </dgm:pt>
    <dgm:pt modelId="{7F0EC381-5CC3-4E9F-9104-9686355590E4}" type="parTrans" cxnId="{31AB7C9A-0E21-4AE4-88E2-D4B3D747BA18}">
      <dgm:prSet/>
      <dgm:spPr/>
      <dgm:t>
        <a:bodyPr/>
        <a:lstStyle/>
        <a:p>
          <a:endParaRPr lang="en-US"/>
        </a:p>
      </dgm:t>
    </dgm:pt>
    <dgm:pt modelId="{D685C345-3AAB-4224-9A5C-C0B13E6790EC}" type="sibTrans" cxnId="{31AB7C9A-0E21-4AE4-88E2-D4B3D747BA18}">
      <dgm:prSet/>
      <dgm:spPr/>
      <dgm:t>
        <a:bodyPr/>
        <a:lstStyle/>
        <a:p>
          <a:endParaRPr lang="en-US"/>
        </a:p>
      </dgm:t>
    </dgm:pt>
    <dgm:pt modelId="{58FCB366-7BE2-438C-AB41-6E761E23E7AC}">
      <dgm:prSet/>
      <dgm:spPr/>
      <dgm:t>
        <a:bodyPr/>
        <a:lstStyle/>
        <a:p>
          <a:r>
            <a:rPr lang="en-US" dirty="0" err="1" smtClean="0">
              <a:latin typeface="NikoshBAN" panose="02000000000000000000" pitchFamily="2" charset="0"/>
              <a:cs typeface="NikoshBAN" panose="02000000000000000000" pitchFamily="2" charset="0"/>
            </a:rPr>
            <a:t>অগ্নি</a:t>
          </a:r>
          <a:r>
            <a:rPr lang="en-US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dirty="0" err="1" smtClean="0">
              <a:latin typeface="NikoshBAN" panose="02000000000000000000" pitchFamily="2" charset="0"/>
              <a:cs typeface="NikoshBAN" panose="02000000000000000000" pitchFamily="2" charset="0"/>
            </a:rPr>
            <a:t>বিমা</a:t>
          </a:r>
          <a:endParaRPr lang="en-US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EBF6AA47-9B77-4174-A5F6-00CDFB7C5271}" type="parTrans" cxnId="{D766E676-FC2A-42B7-B75D-9C31E915801F}">
      <dgm:prSet/>
      <dgm:spPr/>
      <dgm:t>
        <a:bodyPr/>
        <a:lstStyle/>
        <a:p>
          <a:endParaRPr lang="en-US"/>
        </a:p>
      </dgm:t>
    </dgm:pt>
    <dgm:pt modelId="{8BEC562A-0359-4005-B1FF-9F4C7DAE5887}" type="sibTrans" cxnId="{D766E676-FC2A-42B7-B75D-9C31E915801F}">
      <dgm:prSet/>
      <dgm:spPr/>
      <dgm:t>
        <a:bodyPr/>
        <a:lstStyle/>
        <a:p>
          <a:endParaRPr lang="en-US"/>
        </a:p>
      </dgm:t>
    </dgm:pt>
    <dgm:pt modelId="{7F7BF243-3025-4281-81A6-BB03091D21B3}">
      <dgm:prSet/>
      <dgm:spPr/>
      <dgm:t>
        <a:bodyPr/>
        <a:lstStyle/>
        <a:p>
          <a:r>
            <a:rPr lang="en-US" dirty="0" err="1" smtClean="0">
              <a:latin typeface="NikoshBAN" panose="02000000000000000000" pitchFamily="2" charset="0"/>
              <a:cs typeface="NikoshBAN" panose="02000000000000000000" pitchFamily="2" charset="0"/>
            </a:rPr>
            <a:t>নৌ</a:t>
          </a:r>
          <a:r>
            <a:rPr lang="en-US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dirty="0" err="1" smtClean="0">
              <a:latin typeface="NikoshBAN" panose="02000000000000000000" pitchFamily="2" charset="0"/>
              <a:cs typeface="NikoshBAN" panose="02000000000000000000" pitchFamily="2" charset="0"/>
            </a:rPr>
            <a:t>বিমা</a:t>
          </a:r>
          <a:endParaRPr lang="en-US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0A9DEAE8-3E74-47C3-A52D-C2F9B66684F8}" type="parTrans" cxnId="{493BC773-5E41-4B92-A0E7-D0E920C8CAA8}">
      <dgm:prSet/>
      <dgm:spPr/>
      <dgm:t>
        <a:bodyPr/>
        <a:lstStyle/>
        <a:p>
          <a:endParaRPr lang="en-US"/>
        </a:p>
      </dgm:t>
    </dgm:pt>
    <dgm:pt modelId="{96EE4D9E-3CE1-4B0A-B918-EB49059FFB77}" type="sibTrans" cxnId="{493BC773-5E41-4B92-A0E7-D0E920C8CAA8}">
      <dgm:prSet/>
      <dgm:spPr/>
      <dgm:t>
        <a:bodyPr/>
        <a:lstStyle/>
        <a:p>
          <a:endParaRPr lang="en-US"/>
        </a:p>
      </dgm:t>
    </dgm:pt>
    <dgm:pt modelId="{A0D35354-B88C-44BA-8DAC-90AE7235DE15}">
      <dgm:prSet/>
      <dgm:spPr/>
      <dgm:t>
        <a:bodyPr/>
        <a:lstStyle/>
        <a:p>
          <a:r>
            <a:rPr lang="en-US" dirty="0" err="1" smtClean="0">
              <a:latin typeface="NikoshBAN" panose="02000000000000000000" pitchFamily="2" charset="0"/>
              <a:cs typeface="NikoshBAN" panose="02000000000000000000" pitchFamily="2" charset="0"/>
            </a:rPr>
            <a:t>দুর্ঘটনা</a:t>
          </a:r>
          <a:r>
            <a:rPr lang="en-US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dirty="0" err="1" smtClean="0">
              <a:latin typeface="NikoshBAN" panose="02000000000000000000" pitchFamily="2" charset="0"/>
              <a:cs typeface="NikoshBAN" panose="02000000000000000000" pitchFamily="2" charset="0"/>
            </a:rPr>
            <a:t>বিমা</a:t>
          </a:r>
          <a:endParaRPr lang="en-US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FE02151C-B4E1-4749-B1A4-0FD1D7DA99DE}" type="parTrans" cxnId="{4179E747-AD4D-423B-966E-9F93275B185A}">
      <dgm:prSet/>
      <dgm:spPr/>
      <dgm:t>
        <a:bodyPr/>
        <a:lstStyle/>
        <a:p>
          <a:endParaRPr lang="en-US"/>
        </a:p>
      </dgm:t>
    </dgm:pt>
    <dgm:pt modelId="{3641A6C3-4435-411F-B2D5-969370A2E29B}" type="sibTrans" cxnId="{4179E747-AD4D-423B-966E-9F93275B185A}">
      <dgm:prSet/>
      <dgm:spPr/>
      <dgm:t>
        <a:bodyPr/>
        <a:lstStyle/>
        <a:p>
          <a:endParaRPr lang="en-US"/>
        </a:p>
      </dgm:t>
    </dgm:pt>
    <dgm:pt modelId="{37F29AB8-89C6-4867-8C04-7CBA7858FD4A}" type="pres">
      <dgm:prSet presAssocID="{842D0186-09F1-4879-ABAC-5EFAA8D904B7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DFD6FB96-7386-4B56-912F-478A657A3BB8}" type="pres">
      <dgm:prSet presAssocID="{E90F4B8E-17C3-4424-B0A2-818C81752F27}" presName="centerShape" presStyleLbl="node0" presStyleIdx="0" presStyleCnt="1"/>
      <dgm:spPr/>
      <dgm:t>
        <a:bodyPr/>
        <a:lstStyle/>
        <a:p>
          <a:endParaRPr lang="en-US"/>
        </a:p>
      </dgm:t>
    </dgm:pt>
    <dgm:pt modelId="{6DD84884-DA08-4E16-94FD-29B829711497}" type="pres">
      <dgm:prSet presAssocID="{58FCB366-7BE2-438C-AB41-6E761E23E7AC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1314A49-1B17-4E69-8759-E4CE93CA3993}" type="pres">
      <dgm:prSet presAssocID="{58FCB366-7BE2-438C-AB41-6E761E23E7AC}" presName="dummy" presStyleCnt="0"/>
      <dgm:spPr/>
      <dgm:t>
        <a:bodyPr/>
        <a:lstStyle/>
        <a:p>
          <a:endParaRPr lang="en-US"/>
        </a:p>
      </dgm:t>
    </dgm:pt>
    <dgm:pt modelId="{5CD3DE62-50FB-49CA-ACB1-7D3D8FFB72BE}" type="pres">
      <dgm:prSet presAssocID="{8BEC562A-0359-4005-B1FF-9F4C7DAE5887}" presName="sibTrans" presStyleLbl="sibTrans2D1" presStyleIdx="0" presStyleCnt="4"/>
      <dgm:spPr/>
      <dgm:t>
        <a:bodyPr/>
        <a:lstStyle/>
        <a:p>
          <a:endParaRPr lang="en-US"/>
        </a:p>
      </dgm:t>
    </dgm:pt>
    <dgm:pt modelId="{CA22FF1A-B773-4B0B-83EB-B102E8110CB5}" type="pres">
      <dgm:prSet presAssocID="{7F7BF243-3025-4281-81A6-BB03091D21B3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90D06D7-65C3-4C84-962A-90D976358876}" type="pres">
      <dgm:prSet presAssocID="{7F7BF243-3025-4281-81A6-BB03091D21B3}" presName="dummy" presStyleCnt="0"/>
      <dgm:spPr/>
      <dgm:t>
        <a:bodyPr/>
        <a:lstStyle/>
        <a:p>
          <a:endParaRPr lang="en-US"/>
        </a:p>
      </dgm:t>
    </dgm:pt>
    <dgm:pt modelId="{E7D0DFFC-DCB7-4646-8BDD-73F4532743B0}" type="pres">
      <dgm:prSet presAssocID="{96EE4D9E-3CE1-4B0A-B918-EB49059FFB77}" presName="sibTrans" presStyleLbl="sibTrans2D1" presStyleIdx="1" presStyleCnt="4"/>
      <dgm:spPr/>
      <dgm:t>
        <a:bodyPr/>
        <a:lstStyle/>
        <a:p>
          <a:endParaRPr lang="en-US"/>
        </a:p>
      </dgm:t>
    </dgm:pt>
    <dgm:pt modelId="{20493031-F82F-4E64-AE47-AFA67A400EF0}" type="pres">
      <dgm:prSet presAssocID="{A0D35354-B88C-44BA-8DAC-90AE7235DE15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0DA16A9-8BBD-40A2-9B14-A9448586D0CA}" type="pres">
      <dgm:prSet presAssocID="{A0D35354-B88C-44BA-8DAC-90AE7235DE15}" presName="dummy" presStyleCnt="0"/>
      <dgm:spPr/>
      <dgm:t>
        <a:bodyPr/>
        <a:lstStyle/>
        <a:p>
          <a:endParaRPr lang="en-US"/>
        </a:p>
      </dgm:t>
    </dgm:pt>
    <dgm:pt modelId="{F9A38074-B120-47AC-8E15-95452F495912}" type="pres">
      <dgm:prSet presAssocID="{3641A6C3-4435-411F-B2D5-969370A2E29B}" presName="sibTrans" presStyleLbl="sibTrans2D1" presStyleIdx="2" presStyleCnt="4"/>
      <dgm:spPr/>
      <dgm:t>
        <a:bodyPr/>
        <a:lstStyle/>
        <a:p>
          <a:endParaRPr lang="en-US"/>
        </a:p>
      </dgm:t>
    </dgm:pt>
    <dgm:pt modelId="{AFD7579F-BD03-4310-85BA-F3700C405367}" type="pres">
      <dgm:prSet presAssocID="{83753659-1EEB-428E-A108-8378740EFD11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4CA7C69-06C9-49EA-AED5-D3F7442308B3}" type="pres">
      <dgm:prSet presAssocID="{83753659-1EEB-428E-A108-8378740EFD11}" presName="dummy" presStyleCnt="0"/>
      <dgm:spPr/>
      <dgm:t>
        <a:bodyPr/>
        <a:lstStyle/>
        <a:p>
          <a:endParaRPr lang="en-US"/>
        </a:p>
      </dgm:t>
    </dgm:pt>
    <dgm:pt modelId="{8C7CDF16-4FFA-4CF4-B70B-4FF863117439}" type="pres">
      <dgm:prSet presAssocID="{8D836EA8-4663-4DB9-AF1E-14801E62C5E3}" presName="sibTrans" presStyleLbl="sibTrans2D1" presStyleIdx="3" presStyleCnt="4"/>
      <dgm:spPr/>
      <dgm:t>
        <a:bodyPr/>
        <a:lstStyle/>
        <a:p>
          <a:endParaRPr lang="en-US"/>
        </a:p>
      </dgm:t>
    </dgm:pt>
  </dgm:ptLst>
  <dgm:cxnLst>
    <dgm:cxn modelId="{BCF91F27-3086-4E27-BF28-975B4D802E28}" type="presOf" srcId="{3641A6C3-4435-411F-B2D5-969370A2E29B}" destId="{F9A38074-B120-47AC-8E15-95452F495912}" srcOrd="0" destOrd="0" presId="urn:microsoft.com/office/officeart/2005/8/layout/radial6"/>
    <dgm:cxn modelId="{5C2B613F-A58B-45D5-AFBE-FB18E6D97FA0}" type="presOf" srcId="{96EE4D9E-3CE1-4B0A-B918-EB49059FFB77}" destId="{E7D0DFFC-DCB7-4646-8BDD-73F4532743B0}" srcOrd="0" destOrd="0" presId="urn:microsoft.com/office/officeart/2005/8/layout/radial6"/>
    <dgm:cxn modelId="{493BC773-5E41-4B92-A0E7-D0E920C8CAA8}" srcId="{E90F4B8E-17C3-4424-B0A2-818C81752F27}" destId="{7F7BF243-3025-4281-81A6-BB03091D21B3}" srcOrd="1" destOrd="0" parTransId="{0A9DEAE8-3E74-47C3-A52D-C2F9B66684F8}" sibTransId="{96EE4D9E-3CE1-4B0A-B918-EB49059FFB77}"/>
    <dgm:cxn modelId="{A216D5D8-8ECE-41D8-AF6E-389AFC5725C2}" type="presOf" srcId="{58FCB366-7BE2-438C-AB41-6E761E23E7AC}" destId="{6DD84884-DA08-4E16-94FD-29B829711497}" srcOrd="0" destOrd="0" presId="urn:microsoft.com/office/officeart/2005/8/layout/radial6"/>
    <dgm:cxn modelId="{AD6DDF70-BAC0-4D89-A79C-686C394FB7AA}" type="presOf" srcId="{E90F4B8E-17C3-4424-B0A2-818C81752F27}" destId="{DFD6FB96-7386-4B56-912F-478A657A3BB8}" srcOrd="0" destOrd="0" presId="urn:microsoft.com/office/officeart/2005/8/layout/radial6"/>
    <dgm:cxn modelId="{A64EDDD6-6F83-462F-8860-9F7B479364A9}" type="presOf" srcId="{842D0186-09F1-4879-ABAC-5EFAA8D904B7}" destId="{37F29AB8-89C6-4867-8C04-7CBA7858FD4A}" srcOrd="0" destOrd="0" presId="urn:microsoft.com/office/officeart/2005/8/layout/radial6"/>
    <dgm:cxn modelId="{31AB7C9A-0E21-4AE4-88E2-D4B3D747BA18}" srcId="{C3D84923-4A93-473A-A624-52E99967BF02}" destId="{AE1202A9-B05D-4EB1-9CF4-DCDB5597B167}" srcOrd="0" destOrd="0" parTransId="{7F0EC381-5CC3-4E9F-9104-9686355590E4}" sibTransId="{D685C345-3AAB-4224-9A5C-C0B13E6790EC}"/>
    <dgm:cxn modelId="{B3100161-F425-4C70-BB32-27EA2C93DFA3}" type="presOf" srcId="{7F7BF243-3025-4281-81A6-BB03091D21B3}" destId="{CA22FF1A-B773-4B0B-83EB-B102E8110CB5}" srcOrd="0" destOrd="0" presId="urn:microsoft.com/office/officeart/2005/8/layout/radial6"/>
    <dgm:cxn modelId="{E523A6BF-4D8B-417F-B23C-E83E3B3D6E18}" srcId="{E90F4B8E-17C3-4424-B0A2-818C81752F27}" destId="{83753659-1EEB-428E-A108-8378740EFD11}" srcOrd="3" destOrd="0" parTransId="{1070C9F6-9818-4899-BBCF-5F36E91917D5}" sibTransId="{8D836EA8-4663-4DB9-AF1E-14801E62C5E3}"/>
    <dgm:cxn modelId="{FBE28D98-BECC-4ABC-BFE5-2F87CAC419C5}" type="presOf" srcId="{8BEC562A-0359-4005-B1FF-9F4C7DAE5887}" destId="{5CD3DE62-50FB-49CA-ACB1-7D3D8FFB72BE}" srcOrd="0" destOrd="0" presId="urn:microsoft.com/office/officeart/2005/8/layout/radial6"/>
    <dgm:cxn modelId="{D766E676-FC2A-42B7-B75D-9C31E915801F}" srcId="{E90F4B8E-17C3-4424-B0A2-818C81752F27}" destId="{58FCB366-7BE2-438C-AB41-6E761E23E7AC}" srcOrd="0" destOrd="0" parTransId="{EBF6AA47-9B77-4174-A5F6-00CDFB7C5271}" sibTransId="{8BEC562A-0359-4005-B1FF-9F4C7DAE5887}"/>
    <dgm:cxn modelId="{533ADB2D-C3BE-4B2E-970F-89D7D77BD117}" type="presOf" srcId="{83753659-1EEB-428E-A108-8378740EFD11}" destId="{AFD7579F-BD03-4310-85BA-F3700C405367}" srcOrd="0" destOrd="0" presId="urn:microsoft.com/office/officeart/2005/8/layout/radial6"/>
    <dgm:cxn modelId="{39957297-F297-443B-A872-9E202B022261}" type="presOf" srcId="{8D836EA8-4663-4DB9-AF1E-14801E62C5E3}" destId="{8C7CDF16-4FFA-4CF4-B70B-4FF863117439}" srcOrd="0" destOrd="0" presId="urn:microsoft.com/office/officeart/2005/8/layout/radial6"/>
    <dgm:cxn modelId="{20053174-ABE2-4EDC-981B-9054A0C32F4B}" srcId="{842D0186-09F1-4879-ABAC-5EFAA8D904B7}" destId="{E90F4B8E-17C3-4424-B0A2-818C81752F27}" srcOrd="0" destOrd="0" parTransId="{D5E6E4D2-342E-40CA-B18C-3B7D6B2EF4F3}" sibTransId="{69180859-AC62-4FBC-BE39-AAE17A90B611}"/>
    <dgm:cxn modelId="{86564362-09BC-405B-9C93-5D89FFAEA301}" type="presOf" srcId="{A0D35354-B88C-44BA-8DAC-90AE7235DE15}" destId="{20493031-F82F-4E64-AE47-AFA67A400EF0}" srcOrd="0" destOrd="0" presId="urn:microsoft.com/office/officeart/2005/8/layout/radial6"/>
    <dgm:cxn modelId="{4F152E26-D208-4785-A018-619DAC31CAE8}" srcId="{842D0186-09F1-4879-ABAC-5EFAA8D904B7}" destId="{6B86AE24-AE6A-4113-BDE1-4F3EBA74D635}" srcOrd="1" destOrd="0" parTransId="{6CAEE42C-A61C-4802-B41E-26830B25029C}" sibTransId="{79DFE2B7-43F4-49A8-B012-C9A9BCC693A8}"/>
    <dgm:cxn modelId="{4179E747-AD4D-423B-966E-9F93275B185A}" srcId="{E90F4B8E-17C3-4424-B0A2-818C81752F27}" destId="{A0D35354-B88C-44BA-8DAC-90AE7235DE15}" srcOrd="2" destOrd="0" parTransId="{FE02151C-B4E1-4749-B1A4-0FD1D7DA99DE}" sibTransId="{3641A6C3-4435-411F-B2D5-969370A2E29B}"/>
    <dgm:cxn modelId="{B1718463-ABF4-4777-A98F-F49291205CF6}" srcId="{842D0186-09F1-4879-ABAC-5EFAA8D904B7}" destId="{C3D84923-4A93-473A-A624-52E99967BF02}" srcOrd="2" destOrd="0" parTransId="{3FD990CC-222B-4802-943E-0DD7B8D9C715}" sibTransId="{C563C2C4-A0CC-456D-9B1A-818CC0CD169E}"/>
    <dgm:cxn modelId="{A80B5CA4-034A-4C17-8ABD-D0999BE75B31}" srcId="{6B86AE24-AE6A-4113-BDE1-4F3EBA74D635}" destId="{C2EE4A76-68EF-4A29-9722-F05D4235A239}" srcOrd="0" destOrd="0" parTransId="{B7926491-3251-48C8-8307-E5E0FC9D1F02}" sibTransId="{E3646664-BA01-43A9-93BD-BB2E53566FEF}"/>
    <dgm:cxn modelId="{7EC69730-F246-42CC-BD0D-DF49D68392BB}" type="presParOf" srcId="{37F29AB8-89C6-4867-8C04-7CBA7858FD4A}" destId="{DFD6FB96-7386-4B56-912F-478A657A3BB8}" srcOrd="0" destOrd="0" presId="urn:microsoft.com/office/officeart/2005/8/layout/radial6"/>
    <dgm:cxn modelId="{90E37BEF-2302-45B4-9D54-47374DDDE9C9}" type="presParOf" srcId="{37F29AB8-89C6-4867-8C04-7CBA7858FD4A}" destId="{6DD84884-DA08-4E16-94FD-29B829711497}" srcOrd="1" destOrd="0" presId="urn:microsoft.com/office/officeart/2005/8/layout/radial6"/>
    <dgm:cxn modelId="{C20BDEB8-D052-49BD-AE50-CB6533F6556B}" type="presParOf" srcId="{37F29AB8-89C6-4867-8C04-7CBA7858FD4A}" destId="{41314A49-1B17-4E69-8759-E4CE93CA3993}" srcOrd="2" destOrd="0" presId="urn:microsoft.com/office/officeart/2005/8/layout/radial6"/>
    <dgm:cxn modelId="{F51B519A-696F-4F32-85FC-A988FFB4C6A0}" type="presParOf" srcId="{37F29AB8-89C6-4867-8C04-7CBA7858FD4A}" destId="{5CD3DE62-50FB-49CA-ACB1-7D3D8FFB72BE}" srcOrd="3" destOrd="0" presId="urn:microsoft.com/office/officeart/2005/8/layout/radial6"/>
    <dgm:cxn modelId="{69EC0874-EDA2-4620-A8EC-18BD1AA59B20}" type="presParOf" srcId="{37F29AB8-89C6-4867-8C04-7CBA7858FD4A}" destId="{CA22FF1A-B773-4B0B-83EB-B102E8110CB5}" srcOrd="4" destOrd="0" presId="urn:microsoft.com/office/officeart/2005/8/layout/radial6"/>
    <dgm:cxn modelId="{1BFD8A17-A621-469D-8E66-DFB5BB812FAF}" type="presParOf" srcId="{37F29AB8-89C6-4867-8C04-7CBA7858FD4A}" destId="{D90D06D7-65C3-4C84-962A-90D976358876}" srcOrd="5" destOrd="0" presId="urn:microsoft.com/office/officeart/2005/8/layout/radial6"/>
    <dgm:cxn modelId="{C694E1EA-6D08-447E-A52F-694BDC3F2BFA}" type="presParOf" srcId="{37F29AB8-89C6-4867-8C04-7CBA7858FD4A}" destId="{E7D0DFFC-DCB7-4646-8BDD-73F4532743B0}" srcOrd="6" destOrd="0" presId="urn:microsoft.com/office/officeart/2005/8/layout/radial6"/>
    <dgm:cxn modelId="{77F4DBD5-24D0-40D8-93E8-F686699F66BD}" type="presParOf" srcId="{37F29AB8-89C6-4867-8C04-7CBA7858FD4A}" destId="{20493031-F82F-4E64-AE47-AFA67A400EF0}" srcOrd="7" destOrd="0" presId="urn:microsoft.com/office/officeart/2005/8/layout/radial6"/>
    <dgm:cxn modelId="{64D5B6A0-D52C-442E-A7E5-6B165CE9BD2B}" type="presParOf" srcId="{37F29AB8-89C6-4867-8C04-7CBA7858FD4A}" destId="{E0DA16A9-8BBD-40A2-9B14-A9448586D0CA}" srcOrd="8" destOrd="0" presId="urn:microsoft.com/office/officeart/2005/8/layout/radial6"/>
    <dgm:cxn modelId="{62D6E0FA-33B7-4C1B-B441-FC6948EB64DD}" type="presParOf" srcId="{37F29AB8-89C6-4867-8C04-7CBA7858FD4A}" destId="{F9A38074-B120-47AC-8E15-95452F495912}" srcOrd="9" destOrd="0" presId="urn:microsoft.com/office/officeart/2005/8/layout/radial6"/>
    <dgm:cxn modelId="{A50BBCC1-57F9-4494-A794-754480BBCF00}" type="presParOf" srcId="{37F29AB8-89C6-4867-8C04-7CBA7858FD4A}" destId="{AFD7579F-BD03-4310-85BA-F3700C405367}" srcOrd="10" destOrd="0" presId="urn:microsoft.com/office/officeart/2005/8/layout/radial6"/>
    <dgm:cxn modelId="{748D9C36-FB74-4842-AAD6-545D1CBCE02F}" type="presParOf" srcId="{37F29AB8-89C6-4867-8C04-7CBA7858FD4A}" destId="{24CA7C69-06C9-49EA-AED5-D3F7442308B3}" srcOrd="11" destOrd="0" presId="urn:microsoft.com/office/officeart/2005/8/layout/radial6"/>
    <dgm:cxn modelId="{D6312A6A-4835-4207-B1EB-45A628A1FAEA}" type="presParOf" srcId="{37F29AB8-89C6-4867-8C04-7CBA7858FD4A}" destId="{8C7CDF16-4FFA-4CF4-B70B-4FF863117439}" srcOrd="12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C7CDF16-4FFA-4CF4-B70B-4FF863117439}">
      <dsp:nvSpPr>
        <dsp:cNvPr id="0" name=""/>
        <dsp:cNvSpPr/>
      </dsp:nvSpPr>
      <dsp:spPr>
        <a:xfrm>
          <a:off x="2431193" y="640493"/>
          <a:ext cx="4281613" cy="4281613"/>
        </a:xfrm>
        <a:prstGeom prst="blockArc">
          <a:avLst>
            <a:gd name="adj1" fmla="val 10800000"/>
            <a:gd name="adj2" fmla="val 16200000"/>
            <a:gd name="adj3" fmla="val 4636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9A38074-B120-47AC-8E15-95452F495912}">
      <dsp:nvSpPr>
        <dsp:cNvPr id="0" name=""/>
        <dsp:cNvSpPr/>
      </dsp:nvSpPr>
      <dsp:spPr>
        <a:xfrm>
          <a:off x="2431193" y="640493"/>
          <a:ext cx="4281613" cy="4281613"/>
        </a:xfrm>
        <a:prstGeom prst="blockArc">
          <a:avLst>
            <a:gd name="adj1" fmla="val 5400000"/>
            <a:gd name="adj2" fmla="val 10800000"/>
            <a:gd name="adj3" fmla="val 4636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7D0DFFC-DCB7-4646-8BDD-73F4532743B0}">
      <dsp:nvSpPr>
        <dsp:cNvPr id="0" name=""/>
        <dsp:cNvSpPr/>
      </dsp:nvSpPr>
      <dsp:spPr>
        <a:xfrm>
          <a:off x="2431193" y="640493"/>
          <a:ext cx="4281613" cy="4281613"/>
        </a:xfrm>
        <a:prstGeom prst="blockArc">
          <a:avLst>
            <a:gd name="adj1" fmla="val 0"/>
            <a:gd name="adj2" fmla="val 5400000"/>
            <a:gd name="adj3" fmla="val 4636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CD3DE62-50FB-49CA-ACB1-7D3D8FFB72BE}">
      <dsp:nvSpPr>
        <dsp:cNvPr id="0" name=""/>
        <dsp:cNvSpPr/>
      </dsp:nvSpPr>
      <dsp:spPr>
        <a:xfrm>
          <a:off x="2431193" y="640493"/>
          <a:ext cx="4281613" cy="4281613"/>
        </a:xfrm>
        <a:prstGeom prst="blockArc">
          <a:avLst>
            <a:gd name="adj1" fmla="val 16200000"/>
            <a:gd name="adj2" fmla="val 0"/>
            <a:gd name="adj3" fmla="val 4636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FD6FB96-7386-4B56-912F-478A657A3BB8}">
      <dsp:nvSpPr>
        <dsp:cNvPr id="0" name=""/>
        <dsp:cNvSpPr/>
      </dsp:nvSpPr>
      <dsp:spPr>
        <a:xfrm>
          <a:off x="3587501" y="1796801"/>
          <a:ext cx="1968996" cy="196899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0" tIns="82550" rIns="82550" bIns="82550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6500" b="1" kern="1200" dirty="0" smtClean="0">
              <a:latin typeface="NikoshBAN" pitchFamily="2" charset="0"/>
              <a:cs typeface="NikoshBAN" pitchFamily="2" charset="0"/>
            </a:rPr>
            <a:t>বিমা </a:t>
          </a:r>
          <a:endParaRPr lang="en-US" sz="6500" b="1" kern="1200" dirty="0">
            <a:latin typeface="NikoshBAN" pitchFamily="2" charset="0"/>
            <a:cs typeface="NikoshBAN" pitchFamily="2" charset="0"/>
          </a:endParaRPr>
        </a:p>
      </dsp:txBody>
      <dsp:txXfrm>
        <a:off x="3875854" y="2085154"/>
        <a:ext cx="1392290" cy="1392290"/>
      </dsp:txXfrm>
    </dsp:sp>
    <dsp:sp modelId="{6DD84884-DA08-4E16-94FD-29B829711497}">
      <dsp:nvSpPr>
        <dsp:cNvPr id="0" name=""/>
        <dsp:cNvSpPr/>
      </dsp:nvSpPr>
      <dsp:spPr>
        <a:xfrm>
          <a:off x="3882851" y="963"/>
          <a:ext cx="1378297" cy="1378297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অগ্নি</a:t>
          </a:r>
          <a:r>
            <a:rPr lang="en-US" sz="32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বিমা</a:t>
          </a:r>
          <a:endParaRPr lang="en-US" sz="32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4084698" y="202810"/>
        <a:ext cx="974603" cy="974603"/>
      </dsp:txXfrm>
    </dsp:sp>
    <dsp:sp modelId="{CA22FF1A-B773-4B0B-83EB-B102E8110CB5}">
      <dsp:nvSpPr>
        <dsp:cNvPr id="0" name=""/>
        <dsp:cNvSpPr/>
      </dsp:nvSpPr>
      <dsp:spPr>
        <a:xfrm>
          <a:off x="5974039" y="2092151"/>
          <a:ext cx="1378297" cy="1378297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নৌ</a:t>
          </a:r>
          <a:r>
            <a:rPr lang="en-US" sz="32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বিমা</a:t>
          </a:r>
          <a:endParaRPr lang="en-US" sz="32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6175886" y="2293998"/>
        <a:ext cx="974603" cy="974603"/>
      </dsp:txXfrm>
    </dsp:sp>
    <dsp:sp modelId="{20493031-F82F-4E64-AE47-AFA67A400EF0}">
      <dsp:nvSpPr>
        <dsp:cNvPr id="0" name=""/>
        <dsp:cNvSpPr/>
      </dsp:nvSpPr>
      <dsp:spPr>
        <a:xfrm>
          <a:off x="3882851" y="4183339"/>
          <a:ext cx="1378297" cy="1378297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দুর্ঘটনা</a:t>
          </a:r>
          <a:r>
            <a:rPr lang="en-US" sz="32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বিমা</a:t>
          </a:r>
          <a:endParaRPr lang="en-US" sz="32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4084698" y="4385186"/>
        <a:ext cx="974603" cy="974603"/>
      </dsp:txXfrm>
    </dsp:sp>
    <dsp:sp modelId="{AFD7579F-BD03-4310-85BA-F3700C405367}">
      <dsp:nvSpPr>
        <dsp:cNvPr id="0" name=""/>
        <dsp:cNvSpPr/>
      </dsp:nvSpPr>
      <dsp:spPr>
        <a:xfrm>
          <a:off x="1791663" y="2092151"/>
          <a:ext cx="1378297" cy="1378297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kern="1200" dirty="0" err="1" smtClean="0">
              <a:latin typeface="NikoshBAN" pitchFamily="2" charset="0"/>
              <a:cs typeface="NikoshBAN" pitchFamily="2" charset="0"/>
            </a:rPr>
            <a:t>জীবন</a:t>
          </a:r>
          <a:r>
            <a:rPr lang="en-US" sz="3600" kern="1200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3600" kern="1200" dirty="0" err="1" smtClean="0">
              <a:latin typeface="NikoshBAN" pitchFamily="2" charset="0"/>
              <a:cs typeface="NikoshBAN" pitchFamily="2" charset="0"/>
            </a:rPr>
            <a:t>বিমা</a:t>
          </a:r>
          <a:r>
            <a:rPr lang="bn-IN" sz="3600" kern="1200" dirty="0" smtClean="0">
              <a:latin typeface="NikoshBAN" pitchFamily="2" charset="0"/>
              <a:cs typeface="NikoshBAN" pitchFamily="2" charset="0"/>
            </a:rPr>
            <a:t> </a:t>
          </a:r>
          <a:endParaRPr lang="en-US" sz="3600" kern="1200" dirty="0">
            <a:latin typeface="NikoshBAN" pitchFamily="2" charset="0"/>
            <a:cs typeface="NikoshBAN" pitchFamily="2" charset="0"/>
          </a:endParaRPr>
        </a:p>
      </dsp:txBody>
      <dsp:txXfrm>
        <a:off x="1993510" y="2293998"/>
        <a:ext cx="974603" cy="97460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AAAA945-F33F-4622-AD09-B9B48EAB6314}" type="datetimeFigureOut">
              <a:rPr lang="en-US" smtClean="0"/>
              <a:t>07-Sep-19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A96B66-D12B-4B4E-B321-D2C29427C5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05372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ছবি</a:t>
            </a:r>
            <a:r>
              <a:rPr lang="en-US" dirty="0" smtClean="0"/>
              <a:t> </a:t>
            </a:r>
            <a:r>
              <a:rPr lang="en-US" dirty="0" err="1" smtClean="0"/>
              <a:t>দেখিয়ে</a:t>
            </a:r>
            <a:r>
              <a:rPr lang="en-US" dirty="0" smtClean="0"/>
              <a:t> </a:t>
            </a:r>
            <a:r>
              <a:rPr lang="en-US" dirty="0" err="1" smtClean="0"/>
              <a:t>চারিপাশের</a:t>
            </a:r>
            <a:r>
              <a:rPr lang="en-US" dirty="0" smtClean="0"/>
              <a:t> </a:t>
            </a:r>
            <a:r>
              <a:rPr lang="en-US" dirty="0" err="1" smtClean="0"/>
              <a:t>বিভিন্ন</a:t>
            </a:r>
            <a:r>
              <a:rPr lang="en-US" dirty="0" smtClean="0"/>
              <a:t> </a:t>
            </a:r>
            <a:r>
              <a:rPr lang="en-US" dirty="0" err="1" smtClean="0"/>
              <a:t>বাস্তব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উদাহরণের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মাধ্যমে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একমালিকানা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ব্যবসায়ের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দিকে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এগিয়ে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যেতে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পারি</a:t>
            </a:r>
            <a:r>
              <a:rPr lang="en-US" baseline="0" dirty="0" smtClean="0"/>
              <a:t>।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A96B66-D12B-4B4E-B321-D2C29427C5DE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16421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ছবি</a:t>
            </a:r>
            <a:r>
              <a:rPr lang="en-US" dirty="0" smtClean="0"/>
              <a:t> </a:t>
            </a:r>
            <a:r>
              <a:rPr lang="en-US" dirty="0" err="1" smtClean="0"/>
              <a:t>দেখিয়ে</a:t>
            </a:r>
            <a:r>
              <a:rPr lang="en-US" dirty="0" smtClean="0"/>
              <a:t> </a:t>
            </a:r>
            <a:r>
              <a:rPr lang="en-US" dirty="0" err="1" smtClean="0"/>
              <a:t>চারিপাশের</a:t>
            </a:r>
            <a:r>
              <a:rPr lang="en-US" dirty="0" smtClean="0"/>
              <a:t> </a:t>
            </a:r>
            <a:r>
              <a:rPr lang="en-US" dirty="0" err="1" smtClean="0"/>
              <a:t>বিভিন্ন</a:t>
            </a:r>
            <a:r>
              <a:rPr lang="en-US" dirty="0" smtClean="0"/>
              <a:t> </a:t>
            </a:r>
            <a:r>
              <a:rPr lang="en-US" dirty="0" err="1" smtClean="0"/>
              <a:t>বাস্তব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উদাহরণের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মাধ্যমে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একমালিকানা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ব্যবসায়ের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দিকে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এগিয়ে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যেতে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পারি</a:t>
            </a:r>
            <a:r>
              <a:rPr lang="en-US" baseline="0" dirty="0" smtClean="0"/>
              <a:t>।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A96B66-D12B-4B4E-B321-D2C29427C5DE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072611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2CFFD8-0FC4-4844-8442-5CCF95A0B566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75992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1AA3DA-7B29-4BEF-9521-A5027E618025}" type="datetimeFigureOut">
              <a:rPr lang="en-US" smtClean="0"/>
              <a:t>07-Sep-19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B7B1AA-D696-4A70-A887-565BF5FCDB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1641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1AA3DA-7B29-4BEF-9521-A5027E618025}" type="datetimeFigureOut">
              <a:rPr lang="en-US" smtClean="0"/>
              <a:t>07-Sep-19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B7B1AA-D696-4A70-A887-565BF5FCDB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51290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1AA3DA-7B29-4BEF-9521-A5027E618025}" type="datetimeFigureOut">
              <a:rPr lang="en-US" smtClean="0"/>
              <a:t>07-Sep-19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B7B1AA-D696-4A70-A887-565BF5FCDB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18764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1AA3DA-7B29-4BEF-9521-A5027E618025}" type="datetimeFigureOut">
              <a:rPr lang="en-US" smtClean="0"/>
              <a:t>07-Sep-19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B7B1AA-D696-4A70-A887-565BF5FCDB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15065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1AA3DA-7B29-4BEF-9521-A5027E618025}" type="datetimeFigureOut">
              <a:rPr lang="en-US" smtClean="0"/>
              <a:t>07-Sep-19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B7B1AA-D696-4A70-A887-565BF5FCDB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53623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1AA3DA-7B29-4BEF-9521-A5027E618025}" type="datetimeFigureOut">
              <a:rPr lang="en-US" smtClean="0"/>
              <a:t>07-Sep-19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B7B1AA-D696-4A70-A887-565BF5FCDB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66989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1AA3DA-7B29-4BEF-9521-A5027E618025}" type="datetimeFigureOut">
              <a:rPr lang="en-US" smtClean="0"/>
              <a:t>07-Sep-19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B7B1AA-D696-4A70-A887-565BF5FCDB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13976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1AA3DA-7B29-4BEF-9521-A5027E618025}" type="datetimeFigureOut">
              <a:rPr lang="en-US" smtClean="0"/>
              <a:t>07-Sep-19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B7B1AA-D696-4A70-A887-565BF5FCDB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74969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1AA3DA-7B29-4BEF-9521-A5027E618025}" type="datetimeFigureOut">
              <a:rPr lang="en-US" smtClean="0"/>
              <a:t>07-Sep-19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B7B1AA-D696-4A70-A887-565BF5FCDB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77824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1AA3DA-7B29-4BEF-9521-A5027E618025}" type="datetimeFigureOut">
              <a:rPr lang="en-US" smtClean="0"/>
              <a:t>07-Sep-19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B7B1AA-D696-4A70-A887-565BF5FCDB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92058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1AA3DA-7B29-4BEF-9521-A5027E618025}" type="datetimeFigureOut">
              <a:rPr lang="en-US" smtClean="0"/>
              <a:t>07-Sep-19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B7B1AA-D696-4A70-A887-565BF5FCDB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13606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1AA3DA-7B29-4BEF-9521-A5027E618025}" type="datetimeFigureOut">
              <a:rPr lang="en-US" smtClean="0"/>
              <a:t>07-Sep-19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B7B1AA-D696-4A70-A887-565BF5FCDB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55442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clrChange>
              <a:clrFrom>
                <a:srgbClr val="ACB5BB"/>
              </a:clrFrom>
              <a:clrTo>
                <a:srgbClr val="ACB5BB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0113" y="391849"/>
            <a:ext cx="7473378" cy="498371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Rectangle 7"/>
          <p:cNvSpPr/>
          <p:nvPr/>
        </p:nvSpPr>
        <p:spPr>
          <a:xfrm>
            <a:off x="225630" y="6662057"/>
            <a:ext cx="11966369" cy="195944"/>
          </a:xfrm>
          <a:prstGeom prst="rect">
            <a:avLst/>
          </a:prstGeom>
          <a:pattFill prst="ltUpDiag">
            <a:fgClr>
              <a:schemeClr val="accent4">
                <a:lumMod val="40000"/>
                <a:lumOff val="60000"/>
              </a:schemeClr>
            </a:fgClr>
            <a:bgClr>
              <a:schemeClr val="accent6">
                <a:lumMod val="60000"/>
                <a:lumOff val="40000"/>
              </a:schemeClr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190005" y="19796"/>
            <a:ext cx="11966369" cy="182086"/>
          </a:xfrm>
          <a:prstGeom prst="rect">
            <a:avLst/>
          </a:prstGeom>
          <a:pattFill prst="ltUpDiag">
            <a:fgClr>
              <a:schemeClr val="accent4">
                <a:lumMod val="40000"/>
                <a:lumOff val="60000"/>
              </a:schemeClr>
            </a:fgClr>
            <a:bgClr>
              <a:schemeClr val="accent6">
                <a:lumMod val="60000"/>
                <a:lumOff val="40000"/>
              </a:schemeClr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 rot="5400000">
            <a:off x="-3304312" y="3328060"/>
            <a:ext cx="6858000" cy="201881"/>
          </a:xfrm>
          <a:prstGeom prst="rect">
            <a:avLst/>
          </a:prstGeom>
          <a:pattFill prst="ltUpDiag">
            <a:fgClr>
              <a:schemeClr val="accent4">
                <a:lumMod val="40000"/>
                <a:lumOff val="60000"/>
              </a:schemeClr>
            </a:fgClr>
            <a:bgClr>
              <a:schemeClr val="accent6">
                <a:lumMod val="60000"/>
                <a:lumOff val="40000"/>
              </a:schemeClr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 rot="5400000">
            <a:off x="8650183" y="3328059"/>
            <a:ext cx="6858000" cy="201881"/>
          </a:xfrm>
          <a:prstGeom prst="rect">
            <a:avLst/>
          </a:prstGeom>
          <a:pattFill prst="ltUpDiag">
            <a:fgClr>
              <a:schemeClr val="accent4">
                <a:lumMod val="40000"/>
                <a:lumOff val="60000"/>
              </a:schemeClr>
            </a:fgClr>
            <a:bgClr>
              <a:schemeClr val="accent6">
                <a:lumMod val="60000"/>
                <a:lumOff val="40000"/>
              </a:schemeClr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190005" y="19796"/>
            <a:ext cx="11966369" cy="182086"/>
          </a:xfrm>
          <a:prstGeom prst="rect">
            <a:avLst/>
          </a:prstGeom>
          <a:pattFill prst="ltUpDiag">
            <a:fgClr>
              <a:schemeClr val="accent4">
                <a:lumMod val="40000"/>
                <a:lumOff val="60000"/>
              </a:schemeClr>
            </a:fgClr>
            <a:bgClr>
              <a:schemeClr val="accent6">
                <a:lumMod val="60000"/>
                <a:lumOff val="40000"/>
              </a:schemeClr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7426651" y="4780701"/>
            <a:ext cx="4021324" cy="1569660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9600" b="1" dirty="0" err="1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স্বাগতম</a:t>
            </a:r>
            <a:endParaRPr lang="en-US" sz="9600" b="1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Date Placeholder 3"/>
          <p:cNvSpPr>
            <a:spLocks noGrp="1"/>
          </p:cNvSpPr>
          <p:nvPr>
            <p:ph type="dt" sz="half" idx="10"/>
          </p:nvPr>
        </p:nvSpPr>
        <p:spPr>
          <a:xfrm>
            <a:off x="644794" y="6106965"/>
            <a:ext cx="2361641" cy="365125"/>
          </a:xfrm>
        </p:spPr>
        <p:txBody>
          <a:bodyPr/>
          <a:lstStyle/>
          <a:p>
            <a:fld id="{49BEE06B-4361-40FF-926C-4878FE7FBCDE}" type="datetime8">
              <a:rPr lang="en-US" sz="1800" b="1" smtClean="0">
                <a:solidFill>
                  <a:srgbClr val="FF0000"/>
                </a:solidFill>
              </a:rPr>
              <a:t>07-Sep-19 9:26 PM</a:t>
            </a:fld>
            <a:endParaRPr lang="en-US" sz="1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1548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25630" y="6662057"/>
            <a:ext cx="11966369" cy="195944"/>
          </a:xfrm>
          <a:prstGeom prst="rect">
            <a:avLst/>
          </a:prstGeom>
          <a:pattFill prst="ltUpDiag">
            <a:fgClr>
              <a:schemeClr val="accent4">
                <a:lumMod val="40000"/>
                <a:lumOff val="60000"/>
              </a:schemeClr>
            </a:fgClr>
            <a:bgClr>
              <a:schemeClr val="accent6">
                <a:lumMod val="60000"/>
                <a:lumOff val="40000"/>
              </a:schemeClr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190005" y="19796"/>
            <a:ext cx="11966369" cy="182086"/>
          </a:xfrm>
          <a:prstGeom prst="rect">
            <a:avLst/>
          </a:prstGeom>
          <a:pattFill prst="ltUpDiag">
            <a:fgClr>
              <a:schemeClr val="accent4">
                <a:lumMod val="40000"/>
                <a:lumOff val="60000"/>
              </a:schemeClr>
            </a:fgClr>
            <a:bgClr>
              <a:schemeClr val="accent6">
                <a:lumMod val="60000"/>
                <a:lumOff val="40000"/>
              </a:schemeClr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 rot="5400000">
            <a:off x="-3304312" y="3328060"/>
            <a:ext cx="6858000" cy="201881"/>
          </a:xfrm>
          <a:prstGeom prst="rect">
            <a:avLst/>
          </a:prstGeom>
          <a:pattFill prst="ltUpDiag">
            <a:fgClr>
              <a:schemeClr val="accent4">
                <a:lumMod val="40000"/>
                <a:lumOff val="60000"/>
              </a:schemeClr>
            </a:fgClr>
            <a:bgClr>
              <a:schemeClr val="accent6">
                <a:lumMod val="60000"/>
                <a:lumOff val="40000"/>
              </a:schemeClr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 rot="5400000">
            <a:off x="8650183" y="3328059"/>
            <a:ext cx="6858000" cy="201881"/>
          </a:xfrm>
          <a:prstGeom prst="rect">
            <a:avLst/>
          </a:prstGeom>
          <a:pattFill prst="ltUpDiag">
            <a:fgClr>
              <a:schemeClr val="accent4">
                <a:lumMod val="40000"/>
                <a:lumOff val="60000"/>
              </a:schemeClr>
            </a:fgClr>
            <a:bgClr>
              <a:schemeClr val="accent6">
                <a:lumMod val="60000"/>
                <a:lumOff val="40000"/>
              </a:schemeClr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488493" y="516932"/>
            <a:ext cx="2845355" cy="584775"/>
          </a:xfrm>
          <a:prstGeom prst="rect">
            <a:avLst/>
          </a:prstGeom>
          <a:noFill/>
          <a:ln w="38100">
            <a:solidFill>
              <a:srgbClr val="92D050"/>
            </a:solidFill>
            <a:prstDash val="dash"/>
          </a:ln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বিমার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প্রয়োজনীয়তা</a:t>
            </a:r>
            <a:endParaRPr lang="en-US" sz="3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Date Placeholder 3"/>
          <p:cNvSpPr>
            <a:spLocks noGrp="1"/>
          </p:cNvSpPr>
          <p:nvPr>
            <p:ph type="dt" sz="half" idx="10"/>
          </p:nvPr>
        </p:nvSpPr>
        <p:spPr>
          <a:xfrm>
            <a:off x="644794" y="6106965"/>
            <a:ext cx="2361641" cy="365125"/>
          </a:xfrm>
        </p:spPr>
        <p:txBody>
          <a:bodyPr/>
          <a:lstStyle/>
          <a:p>
            <a:fld id="{49BEE06B-4361-40FF-926C-4878FE7FBCDE}" type="datetime8">
              <a:rPr lang="en-US" sz="1800" b="1" smtClean="0">
                <a:solidFill>
                  <a:srgbClr val="FF0000"/>
                </a:solidFill>
              </a:rPr>
              <a:t>07-Sep-19 9:26 PM</a:t>
            </a:fld>
            <a:endParaRPr lang="en-US" sz="1800" b="1" dirty="0">
              <a:solidFill>
                <a:srgbClr val="FF0000"/>
              </a:solidFill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5137918" y="2295053"/>
            <a:ext cx="1681770" cy="1475982"/>
            <a:chOff x="3720545" y="2381727"/>
            <a:chExt cx="1803796" cy="1803796"/>
          </a:xfrm>
        </p:grpSpPr>
        <p:sp>
          <p:nvSpPr>
            <p:cNvPr id="39" name="Oval 38"/>
            <p:cNvSpPr/>
            <p:nvPr/>
          </p:nvSpPr>
          <p:spPr>
            <a:xfrm>
              <a:off x="3720545" y="2381727"/>
              <a:ext cx="1803796" cy="1803796"/>
            </a:xfrm>
            <a:prstGeom prst="ellipse">
              <a:avLst/>
            </a:prstGeom>
            <a:solidFill>
              <a:srgbClr val="C00000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40" name="Oval 4"/>
            <p:cNvSpPr txBox="1"/>
            <p:nvPr/>
          </p:nvSpPr>
          <p:spPr>
            <a:xfrm>
              <a:off x="3984705" y="2645887"/>
              <a:ext cx="1275476" cy="127547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5720" tIns="45720" rIns="45720" bIns="45720" numCol="1" spcCol="1270" anchor="ctr" anchorCtr="0">
              <a:noAutofit/>
            </a:bodyPr>
            <a:lstStyle/>
            <a:p>
              <a:pPr lvl="0" algn="ctr" defTabSz="1600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bn-IN" sz="2500" b="1" kern="1200" dirty="0" smtClean="0">
                  <a:latin typeface="NikoshBAN" pitchFamily="2" charset="0"/>
                  <a:cs typeface="NikoshBAN" pitchFamily="2" charset="0"/>
                </a:rPr>
                <a:t>বিমা</a:t>
              </a:r>
              <a:r>
                <a:rPr lang="bn-IN" sz="2500" kern="1200" dirty="0" smtClean="0">
                  <a:latin typeface="NikoshBAN" pitchFamily="2" charset="0"/>
                  <a:cs typeface="NikoshBAN" pitchFamily="2" charset="0"/>
                </a:rPr>
                <a:t> </a:t>
              </a:r>
              <a:endParaRPr lang="en-US" sz="2500" kern="1200" dirty="0"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5600420" y="1629601"/>
            <a:ext cx="769088" cy="575896"/>
            <a:chOff x="4315799" y="2041203"/>
            <a:chExt cx="613290" cy="240636"/>
          </a:xfrm>
        </p:grpSpPr>
        <p:sp>
          <p:nvSpPr>
            <p:cNvPr id="37" name="Right Arrow 36"/>
            <p:cNvSpPr/>
            <p:nvPr/>
          </p:nvSpPr>
          <p:spPr>
            <a:xfrm rot="16200005">
              <a:off x="4502126" y="1854876"/>
              <a:ext cx="240636" cy="613290"/>
            </a:xfrm>
            <a:prstGeom prst="rightArrow">
              <a:avLst>
                <a:gd name="adj1" fmla="val 60000"/>
                <a:gd name="adj2" fmla="val 50000"/>
              </a:avLst>
            </a:prstGeom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8" name="Right Arrow 6"/>
            <p:cNvSpPr txBox="1"/>
            <p:nvPr/>
          </p:nvSpPr>
          <p:spPr>
            <a:xfrm rot="16200005">
              <a:off x="4538221" y="2013629"/>
              <a:ext cx="168445" cy="36797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11557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2500" kern="1200"/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5070764" y="221678"/>
            <a:ext cx="1773890" cy="1253793"/>
            <a:chOff x="3327050" y="-208955"/>
            <a:chExt cx="2590793" cy="2136651"/>
          </a:xfrm>
        </p:grpSpPr>
        <p:sp>
          <p:nvSpPr>
            <p:cNvPr id="35" name="Oval 34"/>
            <p:cNvSpPr/>
            <p:nvPr/>
          </p:nvSpPr>
          <p:spPr>
            <a:xfrm>
              <a:off x="3327050" y="-208955"/>
              <a:ext cx="2590793" cy="2136651"/>
            </a:xfrm>
            <a:prstGeom prst="ellipse">
              <a:avLst/>
            </a:prstGeom>
            <a:solidFill>
              <a:srgbClr val="00B050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6" name="Oval 8"/>
            <p:cNvSpPr txBox="1"/>
            <p:nvPr/>
          </p:nvSpPr>
          <p:spPr>
            <a:xfrm>
              <a:off x="3706463" y="103950"/>
              <a:ext cx="1831967" cy="151084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5720" tIns="45720" rIns="45720" bIns="45720" numCol="1" spcCol="1270" anchor="ctr" anchorCtr="0">
              <a:noAutofit/>
            </a:bodyPr>
            <a:lstStyle/>
            <a:p>
              <a:pPr lvl="0" algn="ctr" defTabSz="1600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bn-IN" sz="2500" b="1" kern="1200" dirty="0" smtClean="0">
                  <a:latin typeface="NikoshBAN" pitchFamily="2" charset="0"/>
                  <a:cs typeface="NikoshBAN" pitchFamily="2" charset="0"/>
                </a:rPr>
                <a:t>ঝুঁকি</a:t>
              </a:r>
              <a:r>
                <a:rPr lang="en-US" sz="2500" b="1" kern="1200" dirty="0" err="1" smtClean="0">
                  <a:latin typeface="NikoshBAN" pitchFamily="2" charset="0"/>
                  <a:cs typeface="NikoshBAN" pitchFamily="2" charset="0"/>
                </a:rPr>
                <a:t>গত</a:t>
              </a:r>
              <a:r>
                <a:rPr lang="en-US" sz="2500" b="1" kern="12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500" b="1" kern="1200" dirty="0" err="1" smtClean="0">
                  <a:latin typeface="NikoshBAN" pitchFamily="2" charset="0"/>
                  <a:cs typeface="NikoshBAN" pitchFamily="2" charset="0"/>
                </a:rPr>
                <a:t>প্রতিবন্ধকতা</a:t>
              </a:r>
              <a:r>
                <a:rPr lang="en-US" sz="2500" b="1" kern="12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500" b="1" kern="1200" dirty="0" err="1" smtClean="0">
                  <a:latin typeface="NikoshBAN" pitchFamily="2" charset="0"/>
                  <a:cs typeface="NikoshBAN" pitchFamily="2" charset="0"/>
                </a:rPr>
                <a:t>দুর</a:t>
              </a:r>
              <a:endParaRPr lang="en-US" sz="2500" b="1" kern="1200" dirty="0"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6852427" y="2735033"/>
            <a:ext cx="499791" cy="675366"/>
            <a:chOff x="5607901" y="2976972"/>
            <a:chExt cx="201303" cy="613290"/>
          </a:xfrm>
        </p:grpSpPr>
        <p:sp>
          <p:nvSpPr>
            <p:cNvPr id="33" name="Right Arrow 32"/>
            <p:cNvSpPr/>
            <p:nvPr/>
          </p:nvSpPr>
          <p:spPr>
            <a:xfrm rot="21599974">
              <a:off x="5607901" y="2976972"/>
              <a:ext cx="201303" cy="613290"/>
            </a:xfrm>
            <a:prstGeom prst="rightArrow">
              <a:avLst>
                <a:gd name="adj1" fmla="val 60000"/>
                <a:gd name="adj2" fmla="val 50000"/>
              </a:avLst>
            </a:prstGeom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4" name="Right Arrow 10"/>
            <p:cNvSpPr txBox="1"/>
            <p:nvPr/>
          </p:nvSpPr>
          <p:spPr>
            <a:xfrm rot="21599974">
              <a:off x="5607901" y="3099630"/>
              <a:ext cx="140912" cy="36797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11557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2500" kern="1200"/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7637865" y="2336468"/>
            <a:ext cx="1701257" cy="1439091"/>
            <a:chOff x="5904158" y="2057394"/>
            <a:chExt cx="2484712" cy="2452424"/>
          </a:xfrm>
        </p:grpSpPr>
        <p:sp>
          <p:nvSpPr>
            <p:cNvPr id="31" name="Oval 30"/>
            <p:cNvSpPr/>
            <p:nvPr/>
          </p:nvSpPr>
          <p:spPr>
            <a:xfrm>
              <a:off x="5904158" y="2057394"/>
              <a:ext cx="2484712" cy="2452424"/>
            </a:xfrm>
            <a:prstGeom prst="ellipse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2" name="Oval 12"/>
            <p:cNvSpPr txBox="1"/>
            <p:nvPr/>
          </p:nvSpPr>
          <p:spPr>
            <a:xfrm>
              <a:off x="6268036" y="2416543"/>
              <a:ext cx="1756956" cy="173412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5720" tIns="45720" rIns="45720" bIns="45720" numCol="1" spcCol="1270" anchor="ctr" anchorCtr="0">
              <a:noAutofit/>
            </a:bodyPr>
            <a:lstStyle/>
            <a:p>
              <a:pPr lvl="0" algn="ctr" defTabSz="1600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500" b="1" kern="1200" dirty="0" err="1" smtClean="0">
                  <a:latin typeface="NikoshBAN" pitchFamily="2" charset="0"/>
                  <a:cs typeface="NikoshBAN" pitchFamily="2" charset="0"/>
                </a:rPr>
                <a:t>নিরবিচ্ছিন্ন</a:t>
              </a:r>
              <a:r>
                <a:rPr lang="en-US" sz="2500" b="1" kern="12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500" b="1" kern="1200" dirty="0" err="1" smtClean="0">
                  <a:latin typeface="NikoshBAN" pitchFamily="2" charset="0"/>
                  <a:cs typeface="NikoshBAN" pitchFamily="2" charset="0"/>
                </a:rPr>
                <a:t>পরিচালনা</a:t>
              </a:r>
              <a:endParaRPr lang="en-US" sz="2500" b="1" kern="1200" dirty="0"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5754236" y="3994130"/>
            <a:ext cx="752091" cy="613388"/>
            <a:chOff x="4315803" y="4287315"/>
            <a:chExt cx="613290" cy="245224"/>
          </a:xfrm>
        </p:grpSpPr>
        <p:sp>
          <p:nvSpPr>
            <p:cNvPr id="29" name="Right Arrow 28"/>
            <p:cNvSpPr/>
            <p:nvPr/>
          </p:nvSpPr>
          <p:spPr>
            <a:xfrm rot="5399986">
              <a:off x="4499836" y="4103282"/>
              <a:ext cx="245224" cy="613290"/>
            </a:xfrm>
            <a:prstGeom prst="rightArrow">
              <a:avLst>
                <a:gd name="adj1" fmla="val 60000"/>
                <a:gd name="adj2" fmla="val 50000"/>
              </a:avLst>
            </a:prstGeom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0" name="Right Arrow 14"/>
            <p:cNvSpPr txBox="1"/>
            <p:nvPr/>
          </p:nvSpPr>
          <p:spPr>
            <a:xfrm rot="5399986">
              <a:off x="4536619" y="4189157"/>
              <a:ext cx="171657" cy="36797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11557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2500" kern="1200"/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5288723" y="4600457"/>
            <a:ext cx="1738630" cy="1360763"/>
            <a:chOff x="3352806" y="4648211"/>
            <a:chExt cx="2539295" cy="2318943"/>
          </a:xfrm>
        </p:grpSpPr>
        <p:sp>
          <p:nvSpPr>
            <p:cNvPr id="27" name="Oval 26"/>
            <p:cNvSpPr/>
            <p:nvPr/>
          </p:nvSpPr>
          <p:spPr>
            <a:xfrm>
              <a:off x="3352806" y="4648211"/>
              <a:ext cx="2539295" cy="2318943"/>
            </a:xfrm>
            <a:prstGeom prst="ellipse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8" name="Oval 16"/>
            <p:cNvSpPr txBox="1"/>
            <p:nvPr/>
          </p:nvSpPr>
          <p:spPr>
            <a:xfrm>
              <a:off x="3724241" y="4987810"/>
              <a:ext cx="1795553" cy="163974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5720" tIns="45720" rIns="45720" bIns="45720" numCol="1" spcCol="1270" anchor="ctr" anchorCtr="0">
              <a:noAutofit/>
            </a:bodyPr>
            <a:lstStyle/>
            <a:p>
              <a:pPr lvl="0" algn="ctr" defTabSz="1600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bn-IN" sz="2500" b="1" kern="1200" dirty="0" smtClean="0">
                  <a:latin typeface="NikoshBAN" pitchFamily="2" charset="0"/>
                  <a:cs typeface="NikoshBAN" pitchFamily="2" charset="0"/>
                </a:rPr>
                <a:t>ক্ষতিপূরণ</a:t>
              </a:r>
              <a:r>
                <a:rPr lang="bn-IN" sz="2500" kern="1200" dirty="0" smtClean="0"/>
                <a:t> </a:t>
              </a:r>
              <a:endParaRPr lang="en-US" sz="2500" kern="1200" dirty="0"/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4500609" y="2545222"/>
            <a:ext cx="608573" cy="742993"/>
            <a:chOff x="3474329" y="2976975"/>
            <a:chExt cx="173992" cy="613290"/>
          </a:xfrm>
        </p:grpSpPr>
        <p:sp>
          <p:nvSpPr>
            <p:cNvPr id="25" name="Right Arrow 24"/>
            <p:cNvSpPr/>
            <p:nvPr/>
          </p:nvSpPr>
          <p:spPr>
            <a:xfrm rot="10800016">
              <a:off x="3474329" y="2976975"/>
              <a:ext cx="173992" cy="613290"/>
            </a:xfrm>
            <a:prstGeom prst="rightArrow">
              <a:avLst>
                <a:gd name="adj1" fmla="val 60000"/>
                <a:gd name="adj2" fmla="val 50000"/>
              </a:avLst>
            </a:prstGeom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6" name="Right Arrow 18"/>
            <p:cNvSpPr txBox="1"/>
            <p:nvPr/>
          </p:nvSpPr>
          <p:spPr>
            <a:xfrm rot="21600016">
              <a:off x="3526527" y="3099633"/>
              <a:ext cx="121794" cy="36797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11557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2500" kern="1200"/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2547938" y="2394547"/>
            <a:ext cx="1771803" cy="1333201"/>
            <a:chOff x="804512" y="2147628"/>
            <a:chExt cx="2587745" cy="2271972"/>
          </a:xfrm>
        </p:grpSpPr>
        <p:sp>
          <p:nvSpPr>
            <p:cNvPr id="23" name="Oval 22"/>
            <p:cNvSpPr/>
            <p:nvPr/>
          </p:nvSpPr>
          <p:spPr>
            <a:xfrm>
              <a:off x="804512" y="2147628"/>
              <a:ext cx="2587745" cy="2271972"/>
            </a:xfrm>
            <a:prstGeom prst="ellipse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4" name="Oval 20"/>
            <p:cNvSpPr txBox="1"/>
            <p:nvPr/>
          </p:nvSpPr>
          <p:spPr>
            <a:xfrm>
              <a:off x="1183478" y="2480351"/>
              <a:ext cx="1829813" cy="160652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5720" tIns="45720" rIns="45720" bIns="45720" numCol="1" spcCol="1270" anchor="ctr" anchorCtr="0">
              <a:noAutofit/>
            </a:bodyPr>
            <a:lstStyle/>
            <a:p>
              <a:pPr lvl="0" algn="ctr" defTabSz="1600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500" b="1" kern="1200" dirty="0" err="1" smtClean="0">
                  <a:latin typeface="NikoshBAN" pitchFamily="2" charset="0"/>
                  <a:cs typeface="NikoshBAN" pitchFamily="2" charset="0"/>
                </a:rPr>
                <a:t>অনিশ্চয়তা</a:t>
              </a:r>
              <a:r>
                <a:rPr lang="en-US" sz="2500" b="1" kern="12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500" b="1" kern="1200" dirty="0" err="1" smtClean="0">
                  <a:latin typeface="NikoshBAN" pitchFamily="2" charset="0"/>
                  <a:cs typeface="NikoshBAN" pitchFamily="2" charset="0"/>
                </a:rPr>
                <a:t>দুর</a:t>
              </a:r>
              <a:r>
                <a:rPr lang="bn-IN" sz="2500" kern="1200" dirty="0" smtClean="0"/>
                <a:t> </a:t>
              </a:r>
              <a:endParaRPr lang="en-US" sz="2500" kern="1200" dirty="0"/>
            </a:p>
          </p:txBody>
        </p:sp>
      </p:grpSp>
    </p:spTree>
    <p:extLst>
      <p:ext uri="{BB962C8B-B14F-4D97-AF65-F5344CB8AC3E}">
        <p14:creationId xmlns:p14="http://schemas.microsoft.com/office/powerpoint/2010/main" val="19744648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25630" y="6662057"/>
            <a:ext cx="11966369" cy="195944"/>
          </a:xfrm>
          <a:prstGeom prst="rect">
            <a:avLst/>
          </a:prstGeom>
          <a:pattFill prst="ltUpDiag">
            <a:fgClr>
              <a:schemeClr val="accent4">
                <a:lumMod val="40000"/>
                <a:lumOff val="60000"/>
              </a:schemeClr>
            </a:fgClr>
            <a:bgClr>
              <a:schemeClr val="accent6">
                <a:lumMod val="60000"/>
                <a:lumOff val="40000"/>
              </a:schemeClr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190005" y="19796"/>
            <a:ext cx="11966369" cy="182086"/>
          </a:xfrm>
          <a:prstGeom prst="rect">
            <a:avLst/>
          </a:prstGeom>
          <a:pattFill prst="ltUpDiag">
            <a:fgClr>
              <a:schemeClr val="accent4">
                <a:lumMod val="40000"/>
                <a:lumOff val="60000"/>
              </a:schemeClr>
            </a:fgClr>
            <a:bgClr>
              <a:schemeClr val="accent6">
                <a:lumMod val="60000"/>
                <a:lumOff val="40000"/>
              </a:schemeClr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 rot="5400000">
            <a:off x="-3304312" y="3328060"/>
            <a:ext cx="6858000" cy="201881"/>
          </a:xfrm>
          <a:prstGeom prst="rect">
            <a:avLst/>
          </a:prstGeom>
          <a:pattFill prst="ltUpDiag">
            <a:fgClr>
              <a:schemeClr val="accent4">
                <a:lumMod val="40000"/>
                <a:lumOff val="60000"/>
              </a:schemeClr>
            </a:fgClr>
            <a:bgClr>
              <a:schemeClr val="accent6">
                <a:lumMod val="60000"/>
                <a:lumOff val="40000"/>
              </a:schemeClr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 rot="5400000">
            <a:off x="8650183" y="3328059"/>
            <a:ext cx="6858000" cy="201881"/>
          </a:xfrm>
          <a:prstGeom prst="rect">
            <a:avLst/>
          </a:prstGeom>
          <a:pattFill prst="ltUpDiag">
            <a:fgClr>
              <a:schemeClr val="accent4">
                <a:lumMod val="40000"/>
                <a:lumOff val="60000"/>
              </a:schemeClr>
            </a:fgClr>
            <a:bgClr>
              <a:schemeClr val="accent6">
                <a:lumMod val="60000"/>
                <a:lumOff val="40000"/>
              </a:schemeClr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Rounded Rectangle 1"/>
          <p:cNvSpPr/>
          <p:nvPr/>
        </p:nvSpPr>
        <p:spPr>
          <a:xfrm>
            <a:off x="4237506" y="446068"/>
            <a:ext cx="3728858" cy="946328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দলগত</a:t>
            </a:r>
            <a:r>
              <a:rPr lang="en-US" sz="4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কাজ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038100" y="4694106"/>
            <a:ext cx="6341428" cy="646331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n w="18000">
                  <a:noFill/>
                  <a:prstDash val="solid"/>
                  <a:miter lim="800000"/>
                </a:ln>
                <a:latin typeface="NikoshBAN" pitchFamily="2" charset="0"/>
                <a:cs typeface="NikoshBAN" pitchFamily="2" charset="0"/>
              </a:rPr>
              <a:t>ব্যবসায়ে</a:t>
            </a:r>
            <a:r>
              <a:rPr lang="en-US" sz="3600" dirty="0" smtClean="0">
                <a:ln w="18000">
                  <a:noFill/>
                  <a:prstDash val="solid"/>
                  <a:miter lim="800000"/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 w="18000">
                  <a:noFill/>
                  <a:prstDash val="solid"/>
                  <a:miter lim="800000"/>
                </a:ln>
                <a:latin typeface="NikoshBAN" pitchFamily="2" charset="0"/>
                <a:cs typeface="NikoshBAN" pitchFamily="2" charset="0"/>
              </a:rPr>
              <a:t>বিমার</a:t>
            </a:r>
            <a:r>
              <a:rPr lang="en-US" sz="3600" dirty="0" smtClean="0">
                <a:ln w="18000">
                  <a:noFill/>
                  <a:prstDash val="solid"/>
                  <a:miter lim="800000"/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 w="18000">
                  <a:noFill/>
                  <a:prstDash val="solid"/>
                  <a:miter lim="800000"/>
                </a:ln>
                <a:latin typeface="NikoshBAN" pitchFamily="2" charset="0"/>
                <a:cs typeface="NikoshBAN" pitchFamily="2" charset="0"/>
              </a:rPr>
              <a:t>তিনটি</a:t>
            </a:r>
            <a:r>
              <a:rPr lang="en-US" sz="3600" dirty="0" smtClean="0">
                <a:ln w="18000">
                  <a:noFill/>
                  <a:prstDash val="solid"/>
                  <a:miter lim="800000"/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 w="18000">
                  <a:noFill/>
                  <a:prstDash val="solid"/>
                  <a:miter lim="800000"/>
                </a:ln>
                <a:latin typeface="NikoshBAN" pitchFamily="2" charset="0"/>
                <a:cs typeface="NikoshBAN" pitchFamily="2" charset="0"/>
              </a:rPr>
              <a:t>প্রয়োজনীয়তা</a:t>
            </a:r>
            <a:r>
              <a:rPr lang="en-US" sz="3600" dirty="0" smtClean="0">
                <a:ln w="18000">
                  <a:noFill/>
                  <a:prstDash val="solid"/>
                  <a:miter lim="800000"/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 w="18000">
                  <a:noFill/>
                  <a:prstDash val="solid"/>
                  <a:miter lim="800000"/>
                </a:ln>
                <a:latin typeface="NikoshBAN" pitchFamily="2" charset="0"/>
                <a:cs typeface="NikoshBAN" pitchFamily="2" charset="0"/>
              </a:rPr>
              <a:t>লিখ</a:t>
            </a:r>
            <a:r>
              <a:rPr lang="en-US" sz="3600" dirty="0" smtClean="0">
                <a:ln w="18000">
                  <a:noFill/>
                  <a:prstDash val="solid"/>
                  <a:miter lim="800000"/>
                </a:ln>
                <a:latin typeface="NikoshBAN" pitchFamily="2" charset="0"/>
                <a:cs typeface="NikoshBAN" pitchFamily="2" charset="0"/>
              </a:rPr>
              <a:t>।</a:t>
            </a:r>
            <a:endParaRPr lang="en-US" sz="3600" dirty="0" smtClean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9" name="Picture 8" descr="02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240481" y="1636582"/>
            <a:ext cx="3251858" cy="2916874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1" name="Date Placeholder 3"/>
          <p:cNvSpPr>
            <a:spLocks noGrp="1"/>
          </p:cNvSpPr>
          <p:nvPr>
            <p:ph type="dt" sz="half" idx="10"/>
          </p:nvPr>
        </p:nvSpPr>
        <p:spPr>
          <a:xfrm>
            <a:off x="644794" y="6106965"/>
            <a:ext cx="2361641" cy="365125"/>
          </a:xfrm>
        </p:spPr>
        <p:txBody>
          <a:bodyPr/>
          <a:lstStyle/>
          <a:p>
            <a:fld id="{49BEE06B-4361-40FF-926C-4878FE7FBCDE}" type="datetime8">
              <a:rPr lang="en-US" sz="1800" b="1" smtClean="0">
                <a:solidFill>
                  <a:srgbClr val="FF0000"/>
                </a:solidFill>
              </a:rPr>
              <a:t>07-Sep-19 9:26 PM</a:t>
            </a:fld>
            <a:endParaRPr lang="en-US" sz="1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53672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25630" y="6662057"/>
            <a:ext cx="11966369" cy="195944"/>
          </a:xfrm>
          <a:prstGeom prst="rect">
            <a:avLst/>
          </a:prstGeom>
          <a:pattFill prst="ltUpDiag">
            <a:fgClr>
              <a:schemeClr val="accent4">
                <a:lumMod val="40000"/>
                <a:lumOff val="60000"/>
              </a:schemeClr>
            </a:fgClr>
            <a:bgClr>
              <a:schemeClr val="accent6">
                <a:lumMod val="60000"/>
                <a:lumOff val="40000"/>
              </a:schemeClr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190005" y="19796"/>
            <a:ext cx="11966369" cy="182086"/>
          </a:xfrm>
          <a:prstGeom prst="rect">
            <a:avLst/>
          </a:prstGeom>
          <a:pattFill prst="ltUpDiag">
            <a:fgClr>
              <a:schemeClr val="accent4">
                <a:lumMod val="40000"/>
                <a:lumOff val="60000"/>
              </a:schemeClr>
            </a:fgClr>
            <a:bgClr>
              <a:schemeClr val="accent6">
                <a:lumMod val="60000"/>
                <a:lumOff val="40000"/>
              </a:schemeClr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 rot="5400000">
            <a:off x="-3304312" y="3328060"/>
            <a:ext cx="6858000" cy="201881"/>
          </a:xfrm>
          <a:prstGeom prst="rect">
            <a:avLst/>
          </a:prstGeom>
          <a:pattFill prst="ltUpDiag">
            <a:fgClr>
              <a:schemeClr val="accent4">
                <a:lumMod val="40000"/>
                <a:lumOff val="60000"/>
              </a:schemeClr>
            </a:fgClr>
            <a:bgClr>
              <a:schemeClr val="accent6">
                <a:lumMod val="60000"/>
                <a:lumOff val="40000"/>
              </a:schemeClr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 rot="5400000">
            <a:off x="8650183" y="3328059"/>
            <a:ext cx="6858000" cy="201881"/>
          </a:xfrm>
          <a:prstGeom prst="rect">
            <a:avLst/>
          </a:prstGeom>
          <a:pattFill prst="ltUpDiag">
            <a:fgClr>
              <a:schemeClr val="accent4">
                <a:lumMod val="40000"/>
                <a:lumOff val="60000"/>
              </a:schemeClr>
            </a:fgClr>
            <a:bgClr>
              <a:schemeClr val="accent6">
                <a:lumMod val="60000"/>
                <a:lumOff val="40000"/>
              </a:schemeClr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10"/>
          </p:nvPr>
        </p:nvSpPr>
        <p:spPr>
          <a:xfrm>
            <a:off x="644794" y="6106965"/>
            <a:ext cx="2361641" cy="365125"/>
          </a:xfrm>
        </p:spPr>
        <p:txBody>
          <a:bodyPr/>
          <a:lstStyle/>
          <a:p>
            <a:fld id="{49BEE06B-4361-40FF-926C-4878FE7FBCDE}" type="datetime8">
              <a:rPr lang="en-US" sz="1800" b="1" smtClean="0">
                <a:solidFill>
                  <a:srgbClr val="FF0000"/>
                </a:solidFill>
              </a:rPr>
              <a:t>07-Sep-19 11:02 PM</a:t>
            </a:fld>
            <a:endParaRPr lang="en-US" sz="1800" b="1" dirty="0">
              <a:solidFill>
                <a:srgbClr val="FF0000"/>
              </a:solidFill>
            </a:endParaRPr>
          </a:p>
        </p:txBody>
      </p:sp>
      <p:graphicFrame>
        <p:nvGraphicFramePr>
          <p:cNvPr id="12" name="Diagram 11"/>
          <p:cNvGraphicFramePr/>
          <p:nvPr>
            <p:extLst>
              <p:ext uri="{D42A27DB-BD31-4B8C-83A1-F6EECF244321}">
                <p14:modId xmlns:p14="http://schemas.microsoft.com/office/powerpoint/2010/main" val="2367706355"/>
              </p:ext>
            </p:extLst>
          </p:nvPr>
        </p:nvGraphicFramePr>
        <p:xfrm>
          <a:off x="1529935" y="909490"/>
          <a:ext cx="9144000" cy="5562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385941" y="586324"/>
            <a:ext cx="4809513" cy="646331"/>
          </a:xfrm>
          <a:prstGeom prst="rect">
            <a:avLst/>
          </a:prstGeom>
          <a:noFill/>
          <a:ln w="38100">
            <a:solidFill>
              <a:srgbClr val="00B0F0"/>
            </a:solidFill>
            <a:prstDash val="dashDot"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চার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প্রকার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বিমা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সর্বাধিক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প্রচলিত</a:t>
            </a:r>
            <a:endParaRPr lang="en-US" sz="3600" dirty="0" smtClean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745263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dgm id="{DFD6FB96-7386-4B56-912F-478A657A3BB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>
                                            <p:graphicEl>
                                              <a:dgm id="{DFD6FB96-7386-4B56-912F-478A657A3BB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>
                                            <p:graphicEl>
                                              <a:dgm id="{DFD6FB96-7386-4B56-912F-478A657A3BB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dgm id="{6DD84884-DA08-4E16-94FD-29B82971149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>
                                            <p:graphicEl>
                                              <a:dgm id="{6DD84884-DA08-4E16-94FD-29B82971149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">
                                            <p:graphicEl>
                                              <a:dgm id="{6DD84884-DA08-4E16-94FD-29B82971149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dgm id="{5CD3DE62-50FB-49CA-ACB1-7D3D8FFB72B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>
                                            <p:graphicEl>
                                              <a:dgm id="{5CD3DE62-50FB-49CA-ACB1-7D3D8FFB72B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>
                                            <p:graphicEl>
                                              <a:dgm id="{5CD3DE62-50FB-49CA-ACB1-7D3D8FFB72B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dgm id="{CA22FF1A-B773-4B0B-83EB-B102E8110CB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2">
                                            <p:graphicEl>
                                              <a:dgm id="{CA22FF1A-B773-4B0B-83EB-B102E8110CB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2">
                                            <p:graphicEl>
                                              <a:dgm id="{CA22FF1A-B773-4B0B-83EB-B102E8110CB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dgm id="{E7D0DFFC-DCB7-4646-8BDD-73F4532743B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2">
                                            <p:graphicEl>
                                              <a:dgm id="{E7D0DFFC-DCB7-4646-8BDD-73F4532743B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2">
                                            <p:graphicEl>
                                              <a:dgm id="{E7D0DFFC-DCB7-4646-8BDD-73F4532743B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dgm id="{20493031-F82F-4E64-AE47-AFA67A400EF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2">
                                            <p:graphicEl>
                                              <a:dgm id="{20493031-F82F-4E64-AE47-AFA67A400EF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2">
                                            <p:graphicEl>
                                              <a:dgm id="{20493031-F82F-4E64-AE47-AFA67A400EF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dgm id="{F9A38074-B120-47AC-8E15-95452F49591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2">
                                            <p:graphicEl>
                                              <a:dgm id="{F9A38074-B120-47AC-8E15-95452F49591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2">
                                            <p:graphicEl>
                                              <a:dgm id="{F9A38074-B120-47AC-8E15-95452F49591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dgm id="{AFD7579F-BD03-4310-85BA-F3700C40536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2">
                                            <p:graphicEl>
                                              <a:dgm id="{AFD7579F-BD03-4310-85BA-F3700C40536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2">
                                            <p:graphicEl>
                                              <a:dgm id="{AFD7579F-BD03-4310-85BA-F3700C40536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dgm id="{8C7CDF16-4FFA-4CF4-B70B-4FF86311743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2">
                                            <p:graphicEl>
                                              <a:dgm id="{8C7CDF16-4FFA-4CF4-B70B-4FF86311743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2">
                                            <p:graphicEl>
                                              <a:dgm id="{8C7CDF16-4FFA-4CF4-B70B-4FF86311743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2" grpId="0">
        <p:bldSub>
          <a:bldDgm bld="lvlOne"/>
        </p:bldSub>
      </p:bldGraphic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25630" y="6662057"/>
            <a:ext cx="11966369" cy="195944"/>
          </a:xfrm>
          <a:prstGeom prst="rect">
            <a:avLst/>
          </a:prstGeom>
          <a:pattFill prst="ltUpDiag">
            <a:fgClr>
              <a:schemeClr val="accent4">
                <a:lumMod val="40000"/>
                <a:lumOff val="60000"/>
              </a:schemeClr>
            </a:fgClr>
            <a:bgClr>
              <a:schemeClr val="accent6">
                <a:lumMod val="60000"/>
                <a:lumOff val="40000"/>
              </a:schemeClr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190005" y="19796"/>
            <a:ext cx="11966369" cy="182086"/>
          </a:xfrm>
          <a:prstGeom prst="rect">
            <a:avLst/>
          </a:prstGeom>
          <a:pattFill prst="ltUpDiag">
            <a:fgClr>
              <a:schemeClr val="accent4">
                <a:lumMod val="40000"/>
                <a:lumOff val="60000"/>
              </a:schemeClr>
            </a:fgClr>
            <a:bgClr>
              <a:schemeClr val="accent6">
                <a:lumMod val="60000"/>
                <a:lumOff val="40000"/>
              </a:schemeClr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 rot="5400000">
            <a:off x="-3304312" y="3328060"/>
            <a:ext cx="6858000" cy="201881"/>
          </a:xfrm>
          <a:prstGeom prst="rect">
            <a:avLst/>
          </a:prstGeom>
          <a:pattFill prst="ltUpDiag">
            <a:fgClr>
              <a:schemeClr val="accent4">
                <a:lumMod val="40000"/>
                <a:lumOff val="60000"/>
              </a:schemeClr>
            </a:fgClr>
            <a:bgClr>
              <a:schemeClr val="accent6">
                <a:lumMod val="60000"/>
                <a:lumOff val="40000"/>
              </a:schemeClr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 rot="5400000">
            <a:off x="8650183" y="3328059"/>
            <a:ext cx="6858000" cy="201881"/>
          </a:xfrm>
          <a:prstGeom prst="rect">
            <a:avLst/>
          </a:prstGeom>
          <a:pattFill prst="ltUpDiag">
            <a:fgClr>
              <a:schemeClr val="accent4">
                <a:lumMod val="40000"/>
                <a:lumOff val="60000"/>
              </a:schemeClr>
            </a:fgClr>
            <a:bgClr>
              <a:schemeClr val="accent6">
                <a:lumMod val="60000"/>
                <a:lumOff val="40000"/>
              </a:schemeClr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10"/>
          </p:nvPr>
        </p:nvSpPr>
        <p:spPr>
          <a:xfrm>
            <a:off x="644794" y="6106965"/>
            <a:ext cx="2361641" cy="365125"/>
          </a:xfrm>
        </p:spPr>
        <p:txBody>
          <a:bodyPr/>
          <a:lstStyle/>
          <a:p>
            <a:fld id="{49BEE06B-4361-40FF-926C-4878FE7FBCDE}" type="datetime8">
              <a:rPr lang="en-US" sz="1800" b="1" smtClean="0">
                <a:solidFill>
                  <a:srgbClr val="FF0000"/>
                </a:solidFill>
              </a:rPr>
              <a:t>07-Sep-19 11:21 PM</a:t>
            </a:fld>
            <a:endParaRPr lang="en-US" sz="1800" b="1" dirty="0">
              <a:solidFill>
                <a:srgbClr val="FF00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2370" y="1537855"/>
            <a:ext cx="5310804" cy="339731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724" y="1662691"/>
            <a:ext cx="5211293" cy="327248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16" name="TextBox 15"/>
          <p:cNvSpPr txBox="1"/>
          <p:nvPr/>
        </p:nvSpPr>
        <p:spPr>
          <a:xfrm>
            <a:off x="5321123" y="386175"/>
            <a:ext cx="2298877" cy="830997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800" smtClean="0">
                <a:latin typeface="NikoshBAN" pitchFamily="2" charset="0"/>
                <a:cs typeface="NikoshBAN" pitchFamily="2" charset="0"/>
              </a:rPr>
              <a:t>জীবন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বিমা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4800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4625863" y="4867426"/>
            <a:ext cx="2406997" cy="1604664"/>
          </a:xfrm>
          <a:prstGeom prst="rect">
            <a:avLst/>
          </a:pr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0" name="TextBox 19"/>
          <p:cNvSpPr txBox="1"/>
          <p:nvPr/>
        </p:nvSpPr>
        <p:spPr>
          <a:xfrm>
            <a:off x="4711533" y="5380691"/>
            <a:ext cx="3744002" cy="707886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ক্ষতিপূরণের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চুক্তি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নয়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4000" dirty="0" smtClean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919267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25630" y="6662057"/>
            <a:ext cx="11966369" cy="195944"/>
          </a:xfrm>
          <a:prstGeom prst="rect">
            <a:avLst/>
          </a:prstGeom>
          <a:pattFill prst="ltUpDiag">
            <a:fgClr>
              <a:schemeClr val="accent4">
                <a:lumMod val="40000"/>
                <a:lumOff val="60000"/>
              </a:schemeClr>
            </a:fgClr>
            <a:bgClr>
              <a:schemeClr val="accent6">
                <a:lumMod val="60000"/>
                <a:lumOff val="40000"/>
              </a:schemeClr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190005" y="19796"/>
            <a:ext cx="11966369" cy="182086"/>
          </a:xfrm>
          <a:prstGeom prst="rect">
            <a:avLst/>
          </a:prstGeom>
          <a:pattFill prst="ltUpDiag">
            <a:fgClr>
              <a:schemeClr val="accent4">
                <a:lumMod val="40000"/>
                <a:lumOff val="60000"/>
              </a:schemeClr>
            </a:fgClr>
            <a:bgClr>
              <a:schemeClr val="accent6">
                <a:lumMod val="60000"/>
                <a:lumOff val="40000"/>
              </a:schemeClr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 rot="5400000">
            <a:off x="-3304312" y="3328060"/>
            <a:ext cx="6858000" cy="201881"/>
          </a:xfrm>
          <a:prstGeom prst="rect">
            <a:avLst/>
          </a:prstGeom>
          <a:pattFill prst="ltUpDiag">
            <a:fgClr>
              <a:schemeClr val="accent4">
                <a:lumMod val="40000"/>
                <a:lumOff val="60000"/>
              </a:schemeClr>
            </a:fgClr>
            <a:bgClr>
              <a:schemeClr val="accent6">
                <a:lumMod val="60000"/>
                <a:lumOff val="40000"/>
              </a:schemeClr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 rot="5400000">
            <a:off x="8650183" y="3328059"/>
            <a:ext cx="6858000" cy="201881"/>
          </a:xfrm>
          <a:prstGeom prst="rect">
            <a:avLst/>
          </a:prstGeom>
          <a:pattFill prst="ltUpDiag">
            <a:fgClr>
              <a:schemeClr val="accent4">
                <a:lumMod val="40000"/>
                <a:lumOff val="60000"/>
              </a:schemeClr>
            </a:fgClr>
            <a:bgClr>
              <a:schemeClr val="accent6">
                <a:lumMod val="60000"/>
                <a:lumOff val="40000"/>
              </a:schemeClr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10"/>
          </p:nvPr>
        </p:nvSpPr>
        <p:spPr>
          <a:xfrm>
            <a:off x="644794" y="6106965"/>
            <a:ext cx="2361641" cy="365125"/>
          </a:xfrm>
        </p:spPr>
        <p:txBody>
          <a:bodyPr/>
          <a:lstStyle/>
          <a:p>
            <a:fld id="{49BEE06B-4361-40FF-926C-4878FE7FBCDE}" type="datetime8">
              <a:rPr lang="en-US" sz="1800" b="1" smtClean="0">
                <a:solidFill>
                  <a:srgbClr val="FF0000"/>
                </a:solidFill>
              </a:rPr>
              <a:t>07-Sep-19 11:20 PM</a:t>
            </a:fld>
            <a:endParaRPr lang="en-US" sz="1800" b="1" dirty="0">
              <a:solidFill>
                <a:srgbClr val="FF00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2370" y="1339910"/>
            <a:ext cx="5310804" cy="362902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724" y="1339911"/>
            <a:ext cx="5211293" cy="362902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16" name="TextBox 15"/>
          <p:cNvSpPr txBox="1"/>
          <p:nvPr/>
        </p:nvSpPr>
        <p:spPr>
          <a:xfrm>
            <a:off x="5321123" y="386175"/>
            <a:ext cx="2171215" cy="830997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অগ্নি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বিমা</a:t>
            </a:r>
            <a:endParaRPr lang="en-US" sz="4800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4625863" y="4867426"/>
            <a:ext cx="2406997" cy="1604664"/>
          </a:xfrm>
          <a:prstGeom prst="rect">
            <a:avLst/>
          </a:pr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0" name="TextBox 19"/>
          <p:cNvSpPr txBox="1"/>
          <p:nvPr/>
        </p:nvSpPr>
        <p:spPr>
          <a:xfrm>
            <a:off x="3625283" y="5349688"/>
            <a:ext cx="5880268" cy="707886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অগ্নিজনিত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ক্ষতি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সুরক্ষার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জন্য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4000" dirty="0" smtClean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885489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25630" y="6662057"/>
            <a:ext cx="11966369" cy="195944"/>
          </a:xfrm>
          <a:prstGeom prst="rect">
            <a:avLst/>
          </a:prstGeom>
          <a:pattFill prst="ltUpDiag">
            <a:fgClr>
              <a:schemeClr val="accent4">
                <a:lumMod val="40000"/>
                <a:lumOff val="60000"/>
              </a:schemeClr>
            </a:fgClr>
            <a:bgClr>
              <a:schemeClr val="accent6">
                <a:lumMod val="60000"/>
                <a:lumOff val="40000"/>
              </a:schemeClr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190005" y="19796"/>
            <a:ext cx="11966369" cy="182086"/>
          </a:xfrm>
          <a:prstGeom prst="rect">
            <a:avLst/>
          </a:prstGeom>
          <a:pattFill prst="ltUpDiag">
            <a:fgClr>
              <a:schemeClr val="accent4">
                <a:lumMod val="40000"/>
                <a:lumOff val="60000"/>
              </a:schemeClr>
            </a:fgClr>
            <a:bgClr>
              <a:schemeClr val="accent6">
                <a:lumMod val="60000"/>
                <a:lumOff val="40000"/>
              </a:schemeClr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 rot="5400000">
            <a:off x="-3304312" y="3328060"/>
            <a:ext cx="6858000" cy="201881"/>
          </a:xfrm>
          <a:prstGeom prst="rect">
            <a:avLst/>
          </a:prstGeom>
          <a:pattFill prst="ltUpDiag">
            <a:fgClr>
              <a:schemeClr val="accent4">
                <a:lumMod val="40000"/>
                <a:lumOff val="60000"/>
              </a:schemeClr>
            </a:fgClr>
            <a:bgClr>
              <a:schemeClr val="accent6">
                <a:lumMod val="60000"/>
                <a:lumOff val="40000"/>
              </a:schemeClr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 rot="5400000">
            <a:off x="8650183" y="3328059"/>
            <a:ext cx="6858000" cy="201881"/>
          </a:xfrm>
          <a:prstGeom prst="rect">
            <a:avLst/>
          </a:prstGeom>
          <a:pattFill prst="ltUpDiag">
            <a:fgClr>
              <a:schemeClr val="accent4">
                <a:lumMod val="40000"/>
                <a:lumOff val="60000"/>
              </a:schemeClr>
            </a:fgClr>
            <a:bgClr>
              <a:schemeClr val="accent6">
                <a:lumMod val="60000"/>
                <a:lumOff val="40000"/>
              </a:schemeClr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10"/>
          </p:nvPr>
        </p:nvSpPr>
        <p:spPr>
          <a:xfrm>
            <a:off x="644794" y="6106965"/>
            <a:ext cx="2361641" cy="365125"/>
          </a:xfrm>
        </p:spPr>
        <p:txBody>
          <a:bodyPr/>
          <a:lstStyle/>
          <a:p>
            <a:fld id="{49BEE06B-4361-40FF-926C-4878FE7FBCDE}" type="datetime8">
              <a:rPr lang="en-US" sz="1800" b="1" smtClean="0">
                <a:solidFill>
                  <a:srgbClr val="FF0000"/>
                </a:solidFill>
              </a:rPr>
              <a:t>07-Sep-19 11:24 PM</a:t>
            </a:fld>
            <a:endParaRPr lang="en-US" sz="1800" b="1" dirty="0">
              <a:solidFill>
                <a:srgbClr val="FF00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2370" y="1597808"/>
            <a:ext cx="5310804" cy="333736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724" y="1695260"/>
            <a:ext cx="5211293" cy="323991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16" name="TextBox 15"/>
          <p:cNvSpPr txBox="1"/>
          <p:nvPr/>
        </p:nvSpPr>
        <p:spPr>
          <a:xfrm>
            <a:off x="5321123" y="386175"/>
            <a:ext cx="2171215" cy="830997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নৌ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বিমা</a:t>
            </a:r>
            <a:endParaRPr lang="en-US" sz="4800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4625863" y="4867426"/>
            <a:ext cx="2406997" cy="1604664"/>
          </a:xfrm>
          <a:prstGeom prst="rect">
            <a:avLst/>
          </a:pr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0" name="TextBox 19"/>
          <p:cNvSpPr txBox="1"/>
          <p:nvPr/>
        </p:nvSpPr>
        <p:spPr>
          <a:xfrm>
            <a:off x="3425600" y="5136894"/>
            <a:ext cx="7429312" cy="1323439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ঝড়-ঝঞ্জা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ঢেউ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সুনামি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দস্যুতা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যুদ্ধ-বিগ্রহসহ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সকল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প্রকার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ঝুঁকি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এড়াতে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4000" dirty="0" smtClean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843667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25630" y="6662057"/>
            <a:ext cx="11966369" cy="195944"/>
          </a:xfrm>
          <a:prstGeom prst="rect">
            <a:avLst/>
          </a:prstGeom>
          <a:pattFill prst="ltUpDiag">
            <a:fgClr>
              <a:schemeClr val="accent4">
                <a:lumMod val="40000"/>
                <a:lumOff val="60000"/>
              </a:schemeClr>
            </a:fgClr>
            <a:bgClr>
              <a:schemeClr val="accent6">
                <a:lumMod val="60000"/>
                <a:lumOff val="40000"/>
              </a:schemeClr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190005" y="19796"/>
            <a:ext cx="11966369" cy="182086"/>
          </a:xfrm>
          <a:prstGeom prst="rect">
            <a:avLst/>
          </a:prstGeom>
          <a:pattFill prst="ltUpDiag">
            <a:fgClr>
              <a:schemeClr val="accent4">
                <a:lumMod val="40000"/>
                <a:lumOff val="60000"/>
              </a:schemeClr>
            </a:fgClr>
            <a:bgClr>
              <a:schemeClr val="accent6">
                <a:lumMod val="60000"/>
                <a:lumOff val="40000"/>
              </a:schemeClr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 rot="5400000">
            <a:off x="-3304312" y="3328060"/>
            <a:ext cx="6858000" cy="201881"/>
          </a:xfrm>
          <a:prstGeom prst="rect">
            <a:avLst/>
          </a:prstGeom>
          <a:pattFill prst="ltUpDiag">
            <a:fgClr>
              <a:schemeClr val="accent4">
                <a:lumMod val="40000"/>
                <a:lumOff val="60000"/>
              </a:schemeClr>
            </a:fgClr>
            <a:bgClr>
              <a:schemeClr val="accent6">
                <a:lumMod val="60000"/>
                <a:lumOff val="40000"/>
              </a:schemeClr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 rot="5400000">
            <a:off x="8650183" y="3328059"/>
            <a:ext cx="6858000" cy="201881"/>
          </a:xfrm>
          <a:prstGeom prst="rect">
            <a:avLst/>
          </a:prstGeom>
          <a:pattFill prst="ltUpDiag">
            <a:fgClr>
              <a:schemeClr val="accent4">
                <a:lumMod val="40000"/>
                <a:lumOff val="60000"/>
              </a:schemeClr>
            </a:fgClr>
            <a:bgClr>
              <a:schemeClr val="accent6">
                <a:lumMod val="60000"/>
                <a:lumOff val="40000"/>
              </a:schemeClr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10"/>
          </p:nvPr>
        </p:nvSpPr>
        <p:spPr>
          <a:xfrm>
            <a:off x="644794" y="6106965"/>
            <a:ext cx="2361641" cy="365125"/>
          </a:xfrm>
        </p:spPr>
        <p:txBody>
          <a:bodyPr/>
          <a:lstStyle/>
          <a:p>
            <a:fld id="{49BEE06B-4361-40FF-926C-4878FE7FBCDE}" type="datetime8">
              <a:rPr lang="en-US" sz="1800" b="1" smtClean="0">
                <a:solidFill>
                  <a:srgbClr val="FF0000"/>
                </a:solidFill>
              </a:rPr>
              <a:t>07-Sep-19 11:24 PM</a:t>
            </a:fld>
            <a:endParaRPr lang="en-US" sz="1800" b="1" dirty="0">
              <a:solidFill>
                <a:srgbClr val="FF0000"/>
              </a:solidFill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4020" y="1339911"/>
            <a:ext cx="4838700" cy="362902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6" name="TextBox 15"/>
          <p:cNvSpPr txBox="1"/>
          <p:nvPr/>
        </p:nvSpPr>
        <p:spPr>
          <a:xfrm>
            <a:off x="4940126" y="287119"/>
            <a:ext cx="2537376" cy="830997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দুর্ঘটনা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বিমা</a:t>
            </a:r>
            <a:endParaRPr lang="en-US" sz="4800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4625863" y="4867426"/>
            <a:ext cx="2406997" cy="1604664"/>
          </a:xfrm>
          <a:prstGeom prst="rect">
            <a:avLst/>
          </a:pr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0" name="TextBox 19"/>
          <p:cNvSpPr txBox="1"/>
          <p:nvPr/>
        </p:nvSpPr>
        <p:spPr>
          <a:xfrm>
            <a:off x="3006435" y="5243634"/>
            <a:ext cx="7647710" cy="1323439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দুর্ঘটনাজনিত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ক্ষতি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হলে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বিমাকারী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বিমাগ্রহীতাকে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ক্ষতিপূরণ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প্রদান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4000" dirty="0" smtClean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2" name="Content Placeholder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2860" y="1217173"/>
            <a:ext cx="3995359" cy="375176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70705450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25630" y="6662057"/>
            <a:ext cx="11966369" cy="195944"/>
          </a:xfrm>
          <a:prstGeom prst="rect">
            <a:avLst/>
          </a:prstGeom>
          <a:pattFill prst="ltUpDiag">
            <a:fgClr>
              <a:schemeClr val="accent4">
                <a:lumMod val="40000"/>
                <a:lumOff val="60000"/>
              </a:schemeClr>
            </a:fgClr>
            <a:bgClr>
              <a:schemeClr val="accent6">
                <a:lumMod val="60000"/>
                <a:lumOff val="40000"/>
              </a:schemeClr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190005" y="19796"/>
            <a:ext cx="11966369" cy="182086"/>
          </a:xfrm>
          <a:prstGeom prst="rect">
            <a:avLst/>
          </a:prstGeom>
          <a:pattFill prst="ltUpDiag">
            <a:fgClr>
              <a:schemeClr val="accent4">
                <a:lumMod val="40000"/>
                <a:lumOff val="60000"/>
              </a:schemeClr>
            </a:fgClr>
            <a:bgClr>
              <a:schemeClr val="accent6">
                <a:lumMod val="60000"/>
                <a:lumOff val="40000"/>
              </a:schemeClr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 rot="5400000">
            <a:off x="-3304312" y="3328060"/>
            <a:ext cx="6858000" cy="201881"/>
          </a:xfrm>
          <a:prstGeom prst="rect">
            <a:avLst/>
          </a:prstGeom>
          <a:pattFill prst="ltUpDiag">
            <a:fgClr>
              <a:schemeClr val="accent4">
                <a:lumMod val="40000"/>
                <a:lumOff val="60000"/>
              </a:schemeClr>
            </a:fgClr>
            <a:bgClr>
              <a:schemeClr val="accent6">
                <a:lumMod val="60000"/>
                <a:lumOff val="40000"/>
              </a:schemeClr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 rot="5400000">
            <a:off x="8650183" y="3328059"/>
            <a:ext cx="6858000" cy="201881"/>
          </a:xfrm>
          <a:prstGeom prst="rect">
            <a:avLst/>
          </a:prstGeom>
          <a:pattFill prst="ltUpDiag">
            <a:fgClr>
              <a:schemeClr val="accent4">
                <a:lumMod val="40000"/>
                <a:lumOff val="60000"/>
              </a:schemeClr>
            </a:fgClr>
            <a:bgClr>
              <a:schemeClr val="accent6">
                <a:lumMod val="60000"/>
                <a:lumOff val="40000"/>
              </a:schemeClr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3992535" y="2360888"/>
            <a:ext cx="6172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শিক্ষার্থীদের জন্য প্রশ্ন (মূল্যায়ন)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7" name="Picture 16" descr="classroom_clip_art_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8529" y="1513465"/>
            <a:ext cx="1958118" cy="3010270"/>
          </a:xfrm>
          <a:prstGeom prst="roundRect">
            <a:avLst>
              <a:gd name="adj" fmla="val 16667"/>
            </a:avLst>
          </a:prstGeom>
          <a:noFill/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3" name="Date Placeholder 3"/>
          <p:cNvSpPr>
            <a:spLocks noGrp="1"/>
          </p:cNvSpPr>
          <p:nvPr>
            <p:ph type="dt" sz="half" idx="10"/>
          </p:nvPr>
        </p:nvSpPr>
        <p:spPr>
          <a:xfrm>
            <a:off x="644794" y="6106965"/>
            <a:ext cx="2361641" cy="365125"/>
          </a:xfrm>
        </p:spPr>
        <p:txBody>
          <a:bodyPr/>
          <a:lstStyle/>
          <a:p>
            <a:fld id="{49BEE06B-4361-40FF-926C-4878FE7FBCDE}" type="datetime8">
              <a:rPr lang="en-US" sz="1800" b="1" smtClean="0">
                <a:solidFill>
                  <a:srgbClr val="FF0000"/>
                </a:solidFill>
              </a:rPr>
              <a:pPr/>
              <a:t>07-Sep-19 9:26 PM</a:t>
            </a:fld>
            <a:endParaRPr lang="en-US" sz="1800" b="1" dirty="0">
              <a:solidFill>
                <a:srgbClr val="FF0000"/>
              </a:solidFill>
            </a:endParaRPr>
          </a:p>
        </p:txBody>
      </p:sp>
      <p:grpSp>
        <p:nvGrpSpPr>
          <p:cNvPr id="23" name="Group 22"/>
          <p:cNvGrpSpPr/>
          <p:nvPr/>
        </p:nvGrpSpPr>
        <p:grpSpPr>
          <a:xfrm>
            <a:off x="2777004" y="891189"/>
            <a:ext cx="8512312" cy="5041056"/>
            <a:chOff x="-98854" y="1359243"/>
            <a:chExt cx="6524368" cy="4346037"/>
          </a:xfrm>
        </p:grpSpPr>
        <p:grpSp>
          <p:nvGrpSpPr>
            <p:cNvPr id="25" name="Group 24"/>
            <p:cNvGrpSpPr/>
            <p:nvPr/>
          </p:nvGrpSpPr>
          <p:grpSpPr>
            <a:xfrm>
              <a:off x="-98854" y="1359243"/>
              <a:ext cx="6524368" cy="4346037"/>
              <a:chOff x="-98854" y="2891481"/>
              <a:chExt cx="4378028" cy="2813799"/>
            </a:xfrm>
          </p:grpSpPr>
          <p:sp>
            <p:nvSpPr>
              <p:cNvPr id="27" name="Rectangle 26"/>
              <p:cNvSpPr/>
              <p:nvPr/>
            </p:nvSpPr>
            <p:spPr>
              <a:xfrm>
                <a:off x="889686" y="3015049"/>
                <a:ext cx="3249828" cy="1915297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AU"/>
              </a:p>
            </p:txBody>
          </p:sp>
          <p:pic>
            <p:nvPicPr>
              <p:cNvPr id="28" name="Picture 27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-98854" y="2891481"/>
                <a:ext cx="4378028" cy="2813799"/>
              </a:xfrm>
              <a:prstGeom prst="rect">
                <a:avLst/>
              </a:prstGeom>
            </p:spPr>
          </p:pic>
        </p:grpSp>
        <p:sp>
          <p:nvSpPr>
            <p:cNvPr id="26" name="Rectangle 6"/>
            <p:cNvSpPr>
              <a:spLocks/>
            </p:cNvSpPr>
            <p:nvPr/>
          </p:nvSpPr>
          <p:spPr bwMode="auto">
            <a:xfrm>
              <a:off x="1778421" y="2434281"/>
              <a:ext cx="4438964" cy="18498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/>
            <a:p>
              <a:pPr defTabSz="1165694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3200" dirty="0">
                  <a:latin typeface="NikoshBAN" panose="02000000000000000000" pitchFamily="2" charset="0"/>
                  <a:cs typeface="NikoshBAN" panose="02000000000000000000" pitchFamily="2" charset="0"/>
                </a:rPr>
                <a:t>1। </a:t>
              </a:r>
              <a:r>
                <a:rPr lang="en-US" sz="32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সর্বাধিক</a:t>
              </a:r>
              <a:r>
                <a:rPr lang="en-US" sz="32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প্রচলিত</a:t>
              </a:r>
              <a:r>
                <a:rPr lang="en-US" sz="32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বিমা</a:t>
              </a:r>
              <a:r>
                <a:rPr lang="en-US" sz="32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কত</a:t>
              </a:r>
              <a:r>
                <a:rPr lang="en-US" sz="32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প্রকার</a:t>
              </a:r>
              <a:r>
                <a:rPr lang="en-US" sz="32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?</a:t>
              </a:r>
              <a:endParaRPr lang="en-US" sz="32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pPr defTabSz="1165694" fontAlgn="base">
                <a:spcBef>
                  <a:spcPct val="0"/>
                </a:spcBef>
                <a:spcAft>
                  <a:spcPct val="0"/>
                </a:spcAft>
              </a:pPr>
              <a:endParaRPr lang="en-US" sz="5100" b="1" dirty="0">
                <a:latin typeface="Garamond" pitchFamily="18" charset="0"/>
                <a:sym typeface="Garamond" pitchFamily="18" charset="0"/>
              </a:endParaRPr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2793711" y="881834"/>
            <a:ext cx="8512312" cy="5041056"/>
            <a:chOff x="-98854" y="1359243"/>
            <a:chExt cx="6524368" cy="4346037"/>
          </a:xfrm>
        </p:grpSpPr>
        <p:grpSp>
          <p:nvGrpSpPr>
            <p:cNvPr id="30" name="Group 29"/>
            <p:cNvGrpSpPr/>
            <p:nvPr/>
          </p:nvGrpSpPr>
          <p:grpSpPr>
            <a:xfrm>
              <a:off x="-98854" y="1359243"/>
              <a:ext cx="6524368" cy="4346037"/>
              <a:chOff x="-98854" y="2891481"/>
              <a:chExt cx="4378028" cy="2813799"/>
            </a:xfrm>
          </p:grpSpPr>
          <p:sp>
            <p:nvSpPr>
              <p:cNvPr id="32" name="Rectangle 31"/>
              <p:cNvSpPr/>
              <p:nvPr/>
            </p:nvSpPr>
            <p:spPr>
              <a:xfrm>
                <a:off x="889686" y="3015049"/>
                <a:ext cx="3249828" cy="1915297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AU"/>
              </a:p>
            </p:txBody>
          </p:sp>
          <p:pic>
            <p:nvPicPr>
              <p:cNvPr id="33" name="Picture 32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-98854" y="2891481"/>
                <a:ext cx="4378028" cy="2813799"/>
              </a:xfrm>
              <a:prstGeom prst="rect">
                <a:avLst/>
              </a:prstGeom>
            </p:spPr>
          </p:pic>
        </p:grpSp>
        <p:sp>
          <p:nvSpPr>
            <p:cNvPr id="31" name="Rectangle 6"/>
            <p:cNvSpPr>
              <a:spLocks/>
            </p:cNvSpPr>
            <p:nvPr/>
          </p:nvSpPr>
          <p:spPr bwMode="auto">
            <a:xfrm>
              <a:off x="1600426" y="1934097"/>
              <a:ext cx="4438964" cy="18498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/>
            <a:p>
              <a:pPr defTabSz="1165694" fontAlgn="base">
                <a:spcBef>
                  <a:spcPct val="0"/>
                </a:spcBef>
                <a:spcAft>
                  <a:spcPct val="0"/>
                </a:spcAft>
              </a:pPr>
              <a:endParaRPr lang="en-US" sz="3200" dirty="0" smtClean="0"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pPr defTabSz="1165694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32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2</a:t>
              </a:r>
              <a:r>
                <a:rPr lang="en-US" sz="3200" dirty="0">
                  <a:latin typeface="NikoshBAN" panose="02000000000000000000" pitchFamily="2" charset="0"/>
                  <a:cs typeface="NikoshBAN" panose="02000000000000000000" pitchFamily="2" charset="0"/>
                </a:rPr>
                <a:t>। </a:t>
              </a:r>
              <a:r>
                <a:rPr lang="en-US" sz="32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ক্ষতি</a:t>
              </a:r>
              <a:r>
                <a:rPr lang="en-US" sz="32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পূরণের</a:t>
              </a:r>
              <a:r>
                <a:rPr lang="en-US" sz="32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চুক্তি</a:t>
              </a:r>
              <a:r>
                <a:rPr lang="en-US" sz="32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নয়</a:t>
              </a:r>
              <a:r>
                <a:rPr lang="en-US" sz="32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কোনটি</a:t>
              </a:r>
              <a:r>
                <a:rPr lang="en-US" sz="32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?</a:t>
              </a:r>
              <a:endParaRPr lang="en-US" sz="32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pPr defTabSz="1165694" fontAlgn="base">
                <a:spcBef>
                  <a:spcPct val="0"/>
                </a:spcBef>
                <a:spcAft>
                  <a:spcPct val="0"/>
                </a:spcAft>
              </a:pPr>
              <a:endParaRPr lang="en-US" sz="5100" b="1" dirty="0">
                <a:sym typeface="Garamond" pitchFamily="18" charset="0"/>
              </a:endParaRPr>
            </a:p>
          </p:txBody>
        </p:sp>
      </p:grpSp>
      <p:grpSp>
        <p:nvGrpSpPr>
          <p:cNvPr id="34" name="Group 33"/>
          <p:cNvGrpSpPr/>
          <p:nvPr/>
        </p:nvGrpSpPr>
        <p:grpSpPr>
          <a:xfrm>
            <a:off x="2807993" y="891171"/>
            <a:ext cx="8512312" cy="5041056"/>
            <a:chOff x="-98854" y="1359244"/>
            <a:chExt cx="6524368" cy="4346037"/>
          </a:xfrm>
        </p:grpSpPr>
        <p:grpSp>
          <p:nvGrpSpPr>
            <p:cNvPr id="35" name="Group 34"/>
            <p:cNvGrpSpPr/>
            <p:nvPr/>
          </p:nvGrpSpPr>
          <p:grpSpPr>
            <a:xfrm>
              <a:off x="-98854" y="1359244"/>
              <a:ext cx="6524368" cy="4346037"/>
              <a:chOff x="-98854" y="2891481"/>
              <a:chExt cx="4378028" cy="2813799"/>
            </a:xfrm>
          </p:grpSpPr>
          <p:sp>
            <p:nvSpPr>
              <p:cNvPr id="37" name="Rectangle 36"/>
              <p:cNvSpPr/>
              <p:nvPr/>
            </p:nvSpPr>
            <p:spPr>
              <a:xfrm>
                <a:off x="889686" y="3015049"/>
                <a:ext cx="3249828" cy="1915297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AU"/>
              </a:p>
            </p:txBody>
          </p:sp>
          <p:pic>
            <p:nvPicPr>
              <p:cNvPr id="38" name="Picture 37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-98854" y="2891481"/>
                <a:ext cx="4378028" cy="2813799"/>
              </a:xfrm>
              <a:prstGeom prst="rect">
                <a:avLst/>
              </a:prstGeom>
            </p:spPr>
          </p:pic>
        </p:grpSp>
        <p:sp>
          <p:nvSpPr>
            <p:cNvPr id="36" name="Rectangle 6"/>
            <p:cNvSpPr>
              <a:spLocks/>
            </p:cNvSpPr>
            <p:nvPr/>
          </p:nvSpPr>
          <p:spPr bwMode="auto">
            <a:xfrm>
              <a:off x="1582017" y="1701104"/>
              <a:ext cx="4411481" cy="18498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/>
            <a:p>
              <a:pPr defTabSz="1165694" fontAlgn="base">
                <a:spcBef>
                  <a:spcPct val="0"/>
                </a:spcBef>
                <a:spcAft>
                  <a:spcPct val="0"/>
                </a:spcAft>
              </a:pPr>
              <a:endParaRPr lang="en-US" sz="3200" dirty="0" smtClean="0"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pPr defTabSz="1165694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32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3</a:t>
              </a:r>
              <a:r>
                <a:rPr lang="en-US" sz="32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। </a:t>
              </a:r>
              <a:r>
                <a:rPr lang="en-US" sz="32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যে</a:t>
              </a:r>
              <a:r>
                <a:rPr lang="en-US" sz="32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ব্যক্তি</a:t>
              </a:r>
              <a:r>
                <a:rPr lang="en-US" sz="32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বিমা</a:t>
              </a:r>
              <a:r>
                <a:rPr lang="en-US" sz="32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চুক্তি</a:t>
              </a:r>
              <a:r>
                <a:rPr lang="en-US" sz="32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সম্পাদন</a:t>
              </a:r>
              <a:r>
                <a:rPr lang="en-US" sz="32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করে</a:t>
              </a:r>
              <a:r>
                <a:rPr lang="en-US" sz="32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তাকে</a:t>
              </a:r>
              <a:r>
                <a:rPr lang="en-US" sz="32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  </a:t>
              </a:r>
            </a:p>
            <a:p>
              <a:pPr defTabSz="1165694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32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   </a:t>
              </a:r>
              <a:r>
                <a:rPr lang="en-US" sz="32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কী</a:t>
              </a:r>
              <a:r>
                <a:rPr lang="en-US" sz="32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বলে</a:t>
              </a:r>
              <a:r>
                <a:rPr lang="en-US" sz="32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?</a:t>
              </a:r>
              <a:endParaRPr lang="en-US" sz="32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39" name="Group 38"/>
          <p:cNvGrpSpPr/>
          <p:nvPr/>
        </p:nvGrpSpPr>
        <p:grpSpPr>
          <a:xfrm>
            <a:off x="2788930" y="894328"/>
            <a:ext cx="8512312" cy="5041056"/>
            <a:chOff x="-98854" y="1359243"/>
            <a:chExt cx="6524368" cy="4346037"/>
          </a:xfrm>
        </p:grpSpPr>
        <p:grpSp>
          <p:nvGrpSpPr>
            <p:cNvPr id="40" name="Group 39"/>
            <p:cNvGrpSpPr/>
            <p:nvPr/>
          </p:nvGrpSpPr>
          <p:grpSpPr>
            <a:xfrm>
              <a:off x="-98854" y="1359243"/>
              <a:ext cx="6524368" cy="4346037"/>
              <a:chOff x="-98854" y="2891481"/>
              <a:chExt cx="4378028" cy="2813799"/>
            </a:xfrm>
          </p:grpSpPr>
          <p:sp>
            <p:nvSpPr>
              <p:cNvPr id="42" name="Rectangle 41"/>
              <p:cNvSpPr/>
              <p:nvPr/>
            </p:nvSpPr>
            <p:spPr>
              <a:xfrm>
                <a:off x="889686" y="3015049"/>
                <a:ext cx="3249828" cy="1915297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AU"/>
              </a:p>
            </p:txBody>
          </p:sp>
          <p:pic>
            <p:nvPicPr>
              <p:cNvPr id="43" name="Picture 42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-98854" y="2891481"/>
                <a:ext cx="4378028" cy="2813799"/>
              </a:xfrm>
              <a:prstGeom prst="rect">
                <a:avLst/>
              </a:prstGeom>
            </p:spPr>
          </p:pic>
        </p:grpSp>
        <p:sp>
          <p:nvSpPr>
            <p:cNvPr id="41" name="Rectangle 6"/>
            <p:cNvSpPr>
              <a:spLocks/>
            </p:cNvSpPr>
            <p:nvPr/>
          </p:nvSpPr>
          <p:spPr bwMode="auto">
            <a:xfrm>
              <a:off x="1577076" y="2118493"/>
              <a:ext cx="4438964" cy="18498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/>
            <a:p>
              <a:pPr defTabSz="1165694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32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4। </a:t>
              </a:r>
              <a:r>
                <a:rPr lang="en-US" sz="32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বিমা</a:t>
              </a:r>
              <a:r>
                <a:rPr lang="en-US" sz="32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কোন্</a:t>
              </a:r>
              <a:r>
                <a:rPr lang="en-US" sz="32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ধরনের</a:t>
              </a:r>
              <a:r>
                <a:rPr lang="en-US" sz="32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প্রতিবন্ধকতা</a:t>
              </a:r>
              <a:r>
                <a:rPr lang="en-US" sz="32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দূর</a:t>
              </a:r>
              <a:r>
                <a:rPr lang="en-US" sz="32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করে</a:t>
              </a:r>
              <a:r>
                <a:rPr lang="en-US" sz="32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?</a:t>
              </a:r>
              <a:endParaRPr lang="en-US" sz="32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pPr defTabSz="1165694" fontAlgn="base">
                <a:spcBef>
                  <a:spcPct val="0"/>
                </a:spcBef>
                <a:spcAft>
                  <a:spcPct val="0"/>
                </a:spcAft>
              </a:pPr>
              <a:endParaRPr lang="en-US" sz="5100" b="1" dirty="0">
                <a:sym typeface="Garamond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026760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8" dur="750" fill="hold"/>
                                        <p:tgtEl>
                                          <p:spTgt spid="23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  <p:par>
                                <p:cTn id="1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-3.7037E-6 L -0.29739 0.21621 " pathEditMode="relative" rAng="0" ptsTypes="AA">
                                      <p:cBhvr>
                                        <p:cTn id="20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870" y="1081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8" dur="750" fill="hold"/>
                                        <p:tgtEl>
                                          <p:spTgt spid="29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  <p:par>
                                <p:cTn id="2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9167E-6 -4.81481E-6 L 0.24908 0.22338 " pathEditMode="relative" rAng="0" ptsTypes="AA">
                                      <p:cBhvr>
                                        <p:cTn id="30" dur="7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448" y="1115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8" dur="750" fill="hold"/>
                                        <p:tgtEl>
                                          <p:spTgt spid="34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  <p:par>
                                <p:cTn id="3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3997 0.01551 L -0.11667 0.21436 " pathEditMode="relative" rAng="0" ptsTypes="AA">
                                      <p:cBhvr>
                                        <p:cTn id="40" dur="7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839" y="99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8" dur="750" fill="hold"/>
                                        <p:tgtEl>
                                          <p:spTgt spid="39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  <p:par>
                                <p:cTn id="4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3.33333E-6 L 0.06185 0.21435 " pathEditMode="relative" rAng="0" ptsTypes="AA">
                                      <p:cBhvr>
                                        <p:cTn id="50" dur="7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86" y="1071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25630" y="6662057"/>
            <a:ext cx="11966369" cy="195944"/>
          </a:xfrm>
          <a:prstGeom prst="rect">
            <a:avLst/>
          </a:prstGeom>
          <a:pattFill prst="ltUpDiag">
            <a:fgClr>
              <a:schemeClr val="accent4">
                <a:lumMod val="40000"/>
                <a:lumOff val="60000"/>
              </a:schemeClr>
            </a:fgClr>
            <a:bgClr>
              <a:schemeClr val="accent6">
                <a:lumMod val="60000"/>
                <a:lumOff val="40000"/>
              </a:schemeClr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190005" y="19796"/>
            <a:ext cx="11966369" cy="182086"/>
          </a:xfrm>
          <a:prstGeom prst="rect">
            <a:avLst/>
          </a:prstGeom>
          <a:pattFill prst="ltUpDiag">
            <a:fgClr>
              <a:schemeClr val="accent4">
                <a:lumMod val="40000"/>
                <a:lumOff val="60000"/>
              </a:schemeClr>
            </a:fgClr>
            <a:bgClr>
              <a:schemeClr val="accent6">
                <a:lumMod val="60000"/>
                <a:lumOff val="40000"/>
              </a:schemeClr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 rot="5400000">
            <a:off x="-3304312" y="3328060"/>
            <a:ext cx="6858000" cy="201881"/>
          </a:xfrm>
          <a:prstGeom prst="rect">
            <a:avLst/>
          </a:prstGeom>
          <a:pattFill prst="ltUpDiag">
            <a:fgClr>
              <a:schemeClr val="accent4">
                <a:lumMod val="40000"/>
                <a:lumOff val="60000"/>
              </a:schemeClr>
            </a:fgClr>
            <a:bgClr>
              <a:schemeClr val="accent6">
                <a:lumMod val="60000"/>
                <a:lumOff val="40000"/>
              </a:schemeClr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 rot="5400000">
            <a:off x="8650183" y="3328059"/>
            <a:ext cx="6858000" cy="201881"/>
          </a:xfrm>
          <a:prstGeom prst="rect">
            <a:avLst/>
          </a:prstGeom>
          <a:pattFill prst="ltUpDiag">
            <a:fgClr>
              <a:schemeClr val="accent4">
                <a:lumMod val="40000"/>
                <a:lumOff val="60000"/>
              </a:schemeClr>
            </a:fgClr>
            <a:bgClr>
              <a:schemeClr val="accent6">
                <a:lumMod val="60000"/>
                <a:lumOff val="40000"/>
              </a:schemeClr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4838294" y="836563"/>
            <a:ext cx="3048000" cy="838200"/>
          </a:xfrm>
          <a:prstGeom prst="rect">
            <a:avLst/>
          </a:prstGeom>
          <a:noFill/>
          <a:ln w="3175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>
            <a:normAutofit fontScale="25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sz="6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  <a:t/>
            </a:r>
            <a:br>
              <a:rPr kumimoji="0" lang="bn-BD" sz="6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</a:br>
            <a:r>
              <a:rPr lang="bn-BD" sz="21600" b="1" dirty="0" smtClean="0">
                <a:solidFill>
                  <a:srgbClr val="002060"/>
                </a:solidFill>
                <a:latin typeface="NikoshBAN" pitchFamily="2" charset="0"/>
                <a:ea typeface="+mj-ea"/>
                <a:cs typeface="NikoshBAN" pitchFamily="2" charset="0"/>
              </a:rPr>
              <a:t>বা</a:t>
            </a:r>
            <a:r>
              <a:rPr lang="en-US" sz="21600" b="1" dirty="0" err="1" smtClean="0">
                <a:solidFill>
                  <a:srgbClr val="002060"/>
                </a:solidFill>
                <a:latin typeface="NikoshBAN" pitchFamily="2" charset="0"/>
                <a:ea typeface="+mj-ea"/>
                <a:cs typeface="NikoshBAN" pitchFamily="2" charset="0"/>
              </a:rPr>
              <a:t>ড়ি</a:t>
            </a:r>
            <a:r>
              <a:rPr lang="bn-BD" sz="21600" b="1" dirty="0" smtClean="0">
                <a:solidFill>
                  <a:srgbClr val="002060"/>
                </a:solidFill>
                <a:latin typeface="NikoshBAN" pitchFamily="2" charset="0"/>
                <a:ea typeface="+mj-ea"/>
                <a:cs typeface="NikoshBAN" pitchFamily="2" charset="0"/>
              </a:rPr>
              <a:t>র কাজ</a:t>
            </a:r>
            <a:r>
              <a:rPr kumimoji="0" lang="en-US" sz="2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  <a:t/>
            </a:r>
            <a:br>
              <a:rPr kumimoji="0" lang="en-US" sz="2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</a:br>
            <a:endParaRPr kumimoji="0" lang="en-US" sz="6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NikoshBAN" pitchFamily="2" charset="0"/>
              <a:ea typeface="+mj-ea"/>
              <a:cs typeface="NikoshBAN" pitchFamily="2" charset="0"/>
            </a:endParaRPr>
          </a:p>
        </p:txBody>
      </p:sp>
      <p:pic>
        <p:nvPicPr>
          <p:cNvPr id="11" name="Picture 10" descr="home_house_clip_art_743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7404" y="2114520"/>
            <a:ext cx="2809876" cy="259830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2" name="Title 1"/>
          <p:cNvSpPr txBox="1">
            <a:spLocks/>
          </p:cNvSpPr>
          <p:nvPr/>
        </p:nvSpPr>
        <p:spPr>
          <a:xfrm>
            <a:off x="3277281" y="3414712"/>
            <a:ext cx="8602680" cy="94946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effectLst>
            <a:glow rad="139700">
              <a:schemeClr val="accent6">
                <a:satMod val="175000"/>
                <a:alpha val="40000"/>
              </a:schemeClr>
            </a:glow>
          </a:effectLst>
          <a:scene3d>
            <a:camera prst="obliqueTopRight"/>
            <a:lightRig rig="threePt" dir="t"/>
          </a:scene3d>
        </p:spPr>
        <p:txBody>
          <a:bodyPr>
            <a:no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en-US" sz="3800" dirty="0" err="1" smtClean="0">
                <a:ln w="18000">
                  <a:noFill/>
                  <a:prstDash val="solid"/>
                  <a:miter lim="800000"/>
                </a:ln>
                <a:latin typeface="NikoshBAN" pitchFamily="2" charset="0"/>
                <a:cs typeface="NikoshBAN" pitchFamily="2" charset="0"/>
              </a:rPr>
              <a:t>বাংলাদেশের</a:t>
            </a:r>
            <a:r>
              <a:rPr lang="en-US" sz="3800" dirty="0" smtClean="0">
                <a:ln w="18000">
                  <a:noFill/>
                  <a:prstDash val="solid"/>
                  <a:miter lim="800000"/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3800" dirty="0" err="1" smtClean="0">
                <a:ln w="18000">
                  <a:noFill/>
                  <a:prstDash val="solid"/>
                  <a:miter lim="800000"/>
                </a:ln>
                <a:latin typeface="NikoshBAN" pitchFamily="2" charset="0"/>
                <a:cs typeface="NikoshBAN" pitchFamily="2" charset="0"/>
              </a:rPr>
              <a:t>জাতীয়</a:t>
            </a:r>
            <a:r>
              <a:rPr lang="en-US" sz="3800" dirty="0" smtClean="0">
                <a:ln w="18000">
                  <a:noFill/>
                  <a:prstDash val="solid"/>
                  <a:miter lim="800000"/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3800" dirty="0" err="1" smtClean="0">
                <a:ln w="18000">
                  <a:noFill/>
                  <a:prstDash val="solid"/>
                  <a:miter lim="800000"/>
                </a:ln>
                <a:latin typeface="NikoshBAN" pitchFamily="2" charset="0"/>
                <a:cs typeface="NikoshBAN" pitchFamily="2" charset="0"/>
              </a:rPr>
              <a:t>উন্নয়নে</a:t>
            </a:r>
            <a:r>
              <a:rPr lang="en-US" sz="3800" dirty="0" smtClean="0">
                <a:ln w="18000">
                  <a:noFill/>
                  <a:prstDash val="solid"/>
                  <a:miter lim="800000"/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3800" dirty="0" err="1" smtClean="0">
                <a:ln w="18000">
                  <a:noFill/>
                  <a:prstDash val="solid"/>
                  <a:miter lim="800000"/>
                </a:ln>
                <a:latin typeface="NikoshBAN" pitchFamily="2" charset="0"/>
                <a:cs typeface="NikoshBAN" pitchFamily="2" charset="0"/>
              </a:rPr>
              <a:t>বিমার</a:t>
            </a:r>
            <a:r>
              <a:rPr lang="en-US" sz="3800" dirty="0" smtClean="0">
                <a:ln w="18000">
                  <a:noFill/>
                  <a:prstDash val="solid"/>
                  <a:miter lim="800000"/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3800" dirty="0" err="1" smtClean="0">
                <a:ln w="18000">
                  <a:noFill/>
                  <a:prstDash val="solid"/>
                  <a:miter lim="800000"/>
                </a:ln>
                <a:latin typeface="NikoshBAN" pitchFamily="2" charset="0"/>
                <a:cs typeface="NikoshBAN" pitchFamily="2" charset="0"/>
              </a:rPr>
              <a:t>অবদান</a:t>
            </a:r>
            <a:r>
              <a:rPr lang="en-US" sz="3800" dirty="0" smtClean="0">
                <a:ln w="18000">
                  <a:noFill/>
                  <a:prstDash val="solid"/>
                  <a:miter lim="800000"/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3800" dirty="0" err="1" smtClean="0">
                <a:ln w="18000">
                  <a:noFill/>
                  <a:prstDash val="solid"/>
                  <a:miter lim="800000"/>
                </a:ln>
                <a:latin typeface="NikoshBAN" pitchFamily="2" charset="0"/>
                <a:cs typeface="NikoshBAN" pitchFamily="2" charset="0"/>
              </a:rPr>
              <a:t>মূল্যায়ন</a:t>
            </a:r>
            <a:r>
              <a:rPr lang="en-US" sz="3800" dirty="0" smtClean="0">
                <a:ln w="18000">
                  <a:noFill/>
                  <a:prstDash val="solid"/>
                  <a:miter lim="800000"/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3800" dirty="0" err="1" smtClean="0">
                <a:ln w="18000">
                  <a:noFill/>
                  <a:prstDash val="solid"/>
                  <a:miter lim="800000"/>
                </a:ln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3800" dirty="0" smtClean="0">
                <a:ln w="18000">
                  <a:noFill/>
                  <a:prstDash val="solid"/>
                  <a:miter lim="800000"/>
                </a:ln>
                <a:latin typeface="NikoshBAN" pitchFamily="2" charset="0"/>
                <a:cs typeface="NikoshBAN" pitchFamily="2" charset="0"/>
              </a:rPr>
              <a:t>।</a:t>
            </a:r>
            <a:endParaRPr kumimoji="0" lang="en-US" sz="3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uLnTx/>
              <a:uFillTx/>
              <a:latin typeface="NikoshBAN" pitchFamily="2" charset="0"/>
              <a:ea typeface="+mj-ea"/>
              <a:cs typeface="NikoshBAN" pitchFamily="2" charset="0"/>
            </a:endParaRPr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10"/>
          </p:nvPr>
        </p:nvSpPr>
        <p:spPr>
          <a:xfrm>
            <a:off x="644794" y="6106965"/>
            <a:ext cx="2361641" cy="365125"/>
          </a:xfrm>
        </p:spPr>
        <p:txBody>
          <a:bodyPr/>
          <a:lstStyle/>
          <a:p>
            <a:fld id="{49BEE06B-4361-40FF-926C-4878FE7FBCDE}" type="datetime8">
              <a:rPr lang="en-US" sz="1800" b="1" smtClean="0">
                <a:solidFill>
                  <a:srgbClr val="FF0000"/>
                </a:solidFill>
              </a:rPr>
              <a:t>07-Sep-19 9:26 PM</a:t>
            </a:fld>
            <a:endParaRPr lang="en-US" sz="1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64920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2457456" y="1342020"/>
            <a:ext cx="6643683" cy="3172332"/>
            <a:chOff x="2457456" y="1342020"/>
            <a:chExt cx="6643683" cy="3172332"/>
          </a:xfrm>
        </p:grpSpPr>
        <p:sp>
          <p:nvSpPr>
            <p:cNvPr id="3" name="Explosion 1 2"/>
            <p:cNvSpPr/>
            <p:nvPr/>
          </p:nvSpPr>
          <p:spPr>
            <a:xfrm>
              <a:off x="2457456" y="1343024"/>
              <a:ext cx="2600326" cy="3100390"/>
            </a:xfrm>
            <a:prstGeom prst="irregularSeal1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Explosion 1 10"/>
            <p:cNvSpPr/>
            <p:nvPr/>
          </p:nvSpPr>
          <p:spPr>
            <a:xfrm>
              <a:off x="3767786" y="1343024"/>
              <a:ext cx="2600326" cy="3100390"/>
            </a:xfrm>
            <a:prstGeom prst="irregularSeal1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Explosion 1 11"/>
            <p:cNvSpPr/>
            <p:nvPr/>
          </p:nvSpPr>
          <p:spPr>
            <a:xfrm>
              <a:off x="5105716" y="1413962"/>
              <a:ext cx="2600326" cy="3100390"/>
            </a:xfrm>
            <a:prstGeom prst="irregularSeal1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Explosion 1 12"/>
            <p:cNvSpPr/>
            <p:nvPr/>
          </p:nvSpPr>
          <p:spPr>
            <a:xfrm>
              <a:off x="6500813" y="1342020"/>
              <a:ext cx="2600326" cy="3100390"/>
            </a:xfrm>
            <a:prstGeom prst="irregularSeal1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4794" y="6106965"/>
            <a:ext cx="2361641" cy="365125"/>
          </a:xfrm>
        </p:spPr>
        <p:txBody>
          <a:bodyPr/>
          <a:lstStyle/>
          <a:p>
            <a:fld id="{49BEE06B-4361-40FF-926C-4878FE7FBCDE}" type="datetime8">
              <a:rPr lang="en-US" sz="1800" b="1" smtClean="0">
                <a:solidFill>
                  <a:srgbClr val="FF0000"/>
                </a:solidFill>
              </a:rPr>
              <a:t>07-Sep-19 9:26 PM</a:t>
            </a:fld>
            <a:endParaRPr lang="en-US" sz="1800" b="1" dirty="0">
              <a:solidFill>
                <a:srgbClr val="FF0000"/>
              </a:solidFill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-1900238" y="-1"/>
            <a:ext cx="2863890" cy="1100139"/>
          </a:xfrm>
          <a:prstGeom prst="rect">
            <a:avLst/>
          </a:prstGeom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sz="10000" dirty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FF00FF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ধ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-1427018" y="5014265"/>
            <a:ext cx="3018801" cy="1631216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>
              <a:defRPr/>
            </a:pPr>
            <a:r>
              <a:rPr lang="en-US" sz="10000" b="1" dirty="0" err="1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বা</a:t>
            </a:r>
            <a:endParaRPr lang="en-US" sz="10000" b="1" dirty="0">
              <a:ln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1257380" y="3229482"/>
            <a:ext cx="2701507" cy="1631216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>
              <a:defRPr/>
            </a:pPr>
            <a:r>
              <a:rPr lang="en-US" sz="10000" b="1" dirty="0" smtClean="0">
                <a:ln w="11430"/>
                <a:solidFill>
                  <a:srgbClr val="FF00FF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 দ</a:t>
            </a:r>
            <a:endParaRPr lang="en-US" sz="10000" b="1" dirty="0">
              <a:ln w="11430"/>
              <a:solidFill>
                <a:srgbClr val="FF00FF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10778836" y="258579"/>
            <a:ext cx="3180052" cy="1084445"/>
          </a:xfrm>
          <a:prstGeom prst="rect">
            <a:avLst/>
          </a:prstGeom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lIns="91440" tIns="45720" rIns="91440" bIns="45720" rtlCol="0" anchor="ctr">
            <a:noAutofit/>
          </a:bodyPr>
          <a:lstStyle>
            <a:lvl1pPr algn="l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sz="100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chemeClr val="accent2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  </a:t>
            </a:r>
            <a:r>
              <a:rPr lang="en-US" sz="10000" b="1" dirty="0" err="1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chemeClr val="accent2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ন্য</a:t>
            </a:r>
            <a:endParaRPr lang="en-US" sz="10000" b="1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solidFill>
                <a:schemeClr val="accent2"/>
              </a:soli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6505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5833E-6 -2.59259E-6 L 0.31732 0.31574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859" y="15787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6 3.33333E-6 L -0.65351 0.32291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682" y="16134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677 0.11898 L 0.5944 -0.4125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052" y="-26574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78 0.3375 L -0.42591 -0.15439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263" y="-246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3846" y="1394616"/>
            <a:ext cx="1773384" cy="223649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28575">
            <a:solidFill>
              <a:schemeClr val="tx1"/>
            </a:solidFill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0184" y="1394616"/>
            <a:ext cx="1700895" cy="2236496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4" name="TextBox 3"/>
          <p:cNvSpPr txBox="1"/>
          <p:nvPr/>
        </p:nvSpPr>
        <p:spPr>
          <a:xfrm>
            <a:off x="1194613" y="4193444"/>
            <a:ext cx="3743541" cy="2062103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প্রলয়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কুমার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রায়</a:t>
            </a:r>
            <a:endParaRPr lang="en-US" sz="3200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সিনিয়র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সহকারী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শিক্ষক</a:t>
            </a:r>
            <a:endParaRPr lang="en-US" sz="2400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জাহানারা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স্মৃতি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বালিকা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উচ্চ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বিদ্যালয়</a:t>
            </a:r>
            <a:endParaRPr lang="en-US" sz="2400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নেত্রকোনা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সদর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নেত্রকোনা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।</a:t>
            </a:r>
          </a:p>
          <a:p>
            <a:r>
              <a:rPr lang="en-US" sz="2400" dirty="0" smtClean="0">
                <a:latin typeface="NikoshBAN" pitchFamily="2" charset="0"/>
                <a:cs typeface="NikoshBAN" pitchFamily="2" charset="0"/>
              </a:rPr>
              <a:t>01716619635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644135" y="490042"/>
            <a:ext cx="2873830" cy="1107996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r>
              <a:rPr lang="en-US" sz="6600" dirty="0" err="1" smtClean="0"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6600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25630" y="6662057"/>
            <a:ext cx="11966369" cy="195944"/>
          </a:xfrm>
          <a:prstGeom prst="rect">
            <a:avLst/>
          </a:prstGeom>
          <a:pattFill prst="ltUpDiag">
            <a:fgClr>
              <a:schemeClr val="accent4">
                <a:lumMod val="40000"/>
                <a:lumOff val="60000"/>
              </a:schemeClr>
            </a:fgClr>
            <a:bgClr>
              <a:schemeClr val="accent6">
                <a:lumMod val="60000"/>
                <a:lumOff val="40000"/>
              </a:schemeClr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6927272" y="4356555"/>
            <a:ext cx="5039095" cy="1384995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শ্রেণি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: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নবম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-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দশম</a:t>
            </a:r>
            <a:endParaRPr lang="en-US" sz="2800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বিষয়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: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ব্যবসায়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উদ্যোগ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  <a:p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অধ্যায়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: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পঞ্চম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(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ব্যবসায়ের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আইনগত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দিক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)</a:t>
            </a:r>
          </a:p>
        </p:txBody>
      </p:sp>
      <p:sp>
        <p:nvSpPr>
          <p:cNvPr id="8" name="Rectangle 7"/>
          <p:cNvSpPr/>
          <p:nvPr/>
        </p:nvSpPr>
        <p:spPr>
          <a:xfrm>
            <a:off x="190005" y="19796"/>
            <a:ext cx="11966369" cy="182086"/>
          </a:xfrm>
          <a:prstGeom prst="rect">
            <a:avLst/>
          </a:prstGeom>
          <a:pattFill prst="ltUpDiag">
            <a:fgClr>
              <a:schemeClr val="accent4">
                <a:lumMod val="40000"/>
                <a:lumOff val="60000"/>
              </a:schemeClr>
            </a:fgClr>
            <a:bgClr>
              <a:schemeClr val="accent6">
                <a:lumMod val="60000"/>
                <a:lumOff val="40000"/>
              </a:schemeClr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 rot="5400000">
            <a:off x="-3304312" y="3328060"/>
            <a:ext cx="6858000" cy="201881"/>
          </a:xfrm>
          <a:prstGeom prst="rect">
            <a:avLst/>
          </a:prstGeom>
          <a:pattFill prst="ltUpDiag">
            <a:fgClr>
              <a:schemeClr val="accent4">
                <a:lumMod val="40000"/>
                <a:lumOff val="60000"/>
              </a:schemeClr>
            </a:fgClr>
            <a:bgClr>
              <a:schemeClr val="accent6">
                <a:lumMod val="60000"/>
                <a:lumOff val="40000"/>
              </a:schemeClr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 rot="5400000">
            <a:off x="8650183" y="3328059"/>
            <a:ext cx="6858000" cy="201881"/>
          </a:xfrm>
          <a:prstGeom prst="rect">
            <a:avLst/>
          </a:prstGeom>
          <a:pattFill prst="ltUpDiag">
            <a:fgClr>
              <a:schemeClr val="accent4">
                <a:lumMod val="40000"/>
                <a:lumOff val="60000"/>
              </a:schemeClr>
            </a:fgClr>
            <a:bgClr>
              <a:schemeClr val="accent6">
                <a:lumMod val="60000"/>
                <a:lumOff val="40000"/>
              </a:schemeClr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2" name="Straight Connector 11"/>
          <p:cNvCxnSpPr/>
          <p:nvPr/>
        </p:nvCxnSpPr>
        <p:spPr>
          <a:xfrm>
            <a:off x="5721927" y="2355291"/>
            <a:ext cx="69273" cy="4045527"/>
          </a:xfrm>
          <a:prstGeom prst="line">
            <a:avLst/>
          </a:prstGeom>
          <a:ln w="38100"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5862244" y="2507696"/>
            <a:ext cx="69273" cy="4045527"/>
          </a:xfrm>
          <a:prstGeom prst="line">
            <a:avLst/>
          </a:prstGeom>
          <a:ln w="38100"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Date Placeholder 3"/>
          <p:cNvSpPr>
            <a:spLocks noGrp="1"/>
          </p:cNvSpPr>
          <p:nvPr>
            <p:ph type="dt" sz="half" idx="10"/>
          </p:nvPr>
        </p:nvSpPr>
        <p:spPr>
          <a:xfrm>
            <a:off x="612136" y="6218255"/>
            <a:ext cx="2361641" cy="365125"/>
          </a:xfrm>
        </p:spPr>
        <p:txBody>
          <a:bodyPr/>
          <a:lstStyle/>
          <a:p>
            <a:fld id="{49BEE06B-4361-40FF-926C-4878FE7FBCDE}" type="datetime8">
              <a:rPr lang="en-US" sz="1800" b="1" smtClean="0">
                <a:solidFill>
                  <a:srgbClr val="FF0000"/>
                </a:solidFill>
              </a:rPr>
              <a:t>07-Sep-19 9:26 PM</a:t>
            </a:fld>
            <a:endParaRPr lang="en-US" sz="1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04378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4184071" y="457090"/>
            <a:ext cx="3978236" cy="646331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নিচের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ছবিগুলো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লক্ষ্য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করি</a:t>
            </a:r>
            <a:endParaRPr lang="en-US" sz="3600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25630" y="6662057"/>
            <a:ext cx="11966369" cy="195944"/>
          </a:xfrm>
          <a:prstGeom prst="rect">
            <a:avLst/>
          </a:prstGeom>
          <a:pattFill prst="ltUpDiag">
            <a:fgClr>
              <a:schemeClr val="accent4">
                <a:lumMod val="40000"/>
                <a:lumOff val="60000"/>
              </a:schemeClr>
            </a:fgClr>
            <a:bgClr>
              <a:schemeClr val="accent6">
                <a:lumMod val="60000"/>
                <a:lumOff val="40000"/>
              </a:schemeClr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190005" y="19796"/>
            <a:ext cx="11966369" cy="182086"/>
          </a:xfrm>
          <a:prstGeom prst="rect">
            <a:avLst/>
          </a:prstGeom>
          <a:pattFill prst="ltUpDiag">
            <a:fgClr>
              <a:schemeClr val="accent4">
                <a:lumMod val="40000"/>
                <a:lumOff val="60000"/>
              </a:schemeClr>
            </a:fgClr>
            <a:bgClr>
              <a:schemeClr val="accent6">
                <a:lumMod val="60000"/>
                <a:lumOff val="40000"/>
              </a:schemeClr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 rot="5400000">
            <a:off x="-3304312" y="3328060"/>
            <a:ext cx="6858000" cy="201881"/>
          </a:xfrm>
          <a:prstGeom prst="rect">
            <a:avLst/>
          </a:prstGeom>
          <a:pattFill prst="ltUpDiag">
            <a:fgClr>
              <a:schemeClr val="accent4">
                <a:lumMod val="40000"/>
                <a:lumOff val="60000"/>
              </a:schemeClr>
            </a:fgClr>
            <a:bgClr>
              <a:schemeClr val="accent6">
                <a:lumMod val="60000"/>
                <a:lumOff val="40000"/>
              </a:schemeClr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 rot="5400000">
            <a:off x="8650183" y="3328059"/>
            <a:ext cx="6858000" cy="201881"/>
          </a:xfrm>
          <a:prstGeom prst="rect">
            <a:avLst/>
          </a:prstGeom>
          <a:pattFill prst="ltUpDiag">
            <a:fgClr>
              <a:schemeClr val="accent4">
                <a:lumMod val="40000"/>
                <a:lumOff val="60000"/>
              </a:schemeClr>
            </a:fgClr>
            <a:bgClr>
              <a:schemeClr val="accent6">
                <a:lumMod val="60000"/>
                <a:lumOff val="40000"/>
              </a:schemeClr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0480" y="1358094"/>
            <a:ext cx="4775863" cy="346045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5" name="TextBox 14"/>
          <p:cNvSpPr txBox="1"/>
          <p:nvPr/>
        </p:nvSpPr>
        <p:spPr>
          <a:xfrm>
            <a:off x="7566562" y="4948563"/>
            <a:ext cx="2270166" cy="646331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ফসলের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ক্ষতি</a:t>
            </a:r>
            <a:endParaRPr lang="en-US" sz="3600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" name="Date Placeholder 3"/>
          <p:cNvSpPr>
            <a:spLocks noGrp="1"/>
          </p:cNvSpPr>
          <p:nvPr>
            <p:ph type="dt" sz="half" idx="10"/>
          </p:nvPr>
        </p:nvSpPr>
        <p:spPr>
          <a:xfrm>
            <a:off x="644794" y="6106965"/>
            <a:ext cx="2361641" cy="365125"/>
          </a:xfrm>
        </p:spPr>
        <p:txBody>
          <a:bodyPr/>
          <a:lstStyle/>
          <a:p>
            <a:fld id="{49BEE06B-4361-40FF-926C-4878FE7FBCDE}" type="datetime8">
              <a:rPr lang="en-US" sz="1800" b="1" smtClean="0">
                <a:solidFill>
                  <a:srgbClr val="FF0000"/>
                </a:solidFill>
              </a:rPr>
              <a:t>07-Sep-19 9:26 PM</a:t>
            </a:fld>
            <a:endParaRPr lang="en-US" sz="1800" b="1" dirty="0">
              <a:solidFill>
                <a:srgbClr val="FF0000"/>
              </a:solidFill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465" y="1482436"/>
            <a:ext cx="5087590" cy="344503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8" name="TextBox 17"/>
          <p:cNvSpPr txBox="1"/>
          <p:nvPr/>
        </p:nvSpPr>
        <p:spPr>
          <a:xfrm>
            <a:off x="1596991" y="5010132"/>
            <a:ext cx="2994059" cy="646331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ঝড়ে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ক্ষতিগ্রস্থ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গাড়ি</a:t>
            </a:r>
            <a:endParaRPr lang="en-US" sz="3600" dirty="0" smtClean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45427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4184071" y="457090"/>
            <a:ext cx="3978236" cy="646331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নিচের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ছবিগুলো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লক্ষ্য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করি</a:t>
            </a:r>
            <a:endParaRPr lang="en-US" sz="3600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25630" y="6662057"/>
            <a:ext cx="11966369" cy="195944"/>
          </a:xfrm>
          <a:prstGeom prst="rect">
            <a:avLst/>
          </a:prstGeom>
          <a:pattFill prst="ltUpDiag">
            <a:fgClr>
              <a:schemeClr val="accent4">
                <a:lumMod val="40000"/>
                <a:lumOff val="60000"/>
              </a:schemeClr>
            </a:fgClr>
            <a:bgClr>
              <a:schemeClr val="accent6">
                <a:lumMod val="60000"/>
                <a:lumOff val="40000"/>
              </a:schemeClr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190005" y="19796"/>
            <a:ext cx="11966369" cy="182086"/>
          </a:xfrm>
          <a:prstGeom prst="rect">
            <a:avLst/>
          </a:prstGeom>
          <a:pattFill prst="ltUpDiag">
            <a:fgClr>
              <a:schemeClr val="accent4">
                <a:lumMod val="40000"/>
                <a:lumOff val="60000"/>
              </a:schemeClr>
            </a:fgClr>
            <a:bgClr>
              <a:schemeClr val="accent6">
                <a:lumMod val="60000"/>
                <a:lumOff val="40000"/>
              </a:schemeClr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 rot="5400000">
            <a:off x="-3304312" y="3328060"/>
            <a:ext cx="6858000" cy="201881"/>
          </a:xfrm>
          <a:prstGeom prst="rect">
            <a:avLst/>
          </a:prstGeom>
          <a:pattFill prst="ltUpDiag">
            <a:fgClr>
              <a:schemeClr val="accent4">
                <a:lumMod val="40000"/>
                <a:lumOff val="60000"/>
              </a:schemeClr>
            </a:fgClr>
            <a:bgClr>
              <a:schemeClr val="accent6">
                <a:lumMod val="60000"/>
                <a:lumOff val="40000"/>
              </a:schemeClr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 rot="5400000">
            <a:off x="8650183" y="3328059"/>
            <a:ext cx="6858000" cy="201881"/>
          </a:xfrm>
          <a:prstGeom prst="rect">
            <a:avLst/>
          </a:prstGeom>
          <a:pattFill prst="ltUpDiag">
            <a:fgClr>
              <a:schemeClr val="accent4">
                <a:lumMod val="40000"/>
                <a:lumOff val="60000"/>
              </a:schemeClr>
            </a:fgClr>
            <a:bgClr>
              <a:schemeClr val="accent6">
                <a:lumMod val="60000"/>
                <a:lumOff val="40000"/>
              </a:schemeClr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6945" y="1358629"/>
            <a:ext cx="4461164" cy="356884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3" name="TextBox 12"/>
          <p:cNvSpPr txBox="1"/>
          <p:nvPr/>
        </p:nvSpPr>
        <p:spPr>
          <a:xfrm>
            <a:off x="4489305" y="5761053"/>
            <a:ext cx="3662524" cy="646331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এটা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কোন্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ধরণের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চুক্তি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?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386945" y="4948563"/>
            <a:ext cx="4629399" cy="646331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চুক্তি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অনুযায়ী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নির্দিষ্ট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অর্থ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প্রদান</a:t>
            </a:r>
            <a:endParaRPr lang="en-US" sz="3600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" name="Date Placeholder 3"/>
          <p:cNvSpPr>
            <a:spLocks noGrp="1"/>
          </p:cNvSpPr>
          <p:nvPr>
            <p:ph type="dt" sz="half" idx="10"/>
          </p:nvPr>
        </p:nvSpPr>
        <p:spPr>
          <a:xfrm>
            <a:off x="644794" y="6106965"/>
            <a:ext cx="2361641" cy="365125"/>
          </a:xfrm>
        </p:spPr>
        <p:txBody>
          <a:bodyPr/>
          <a:lstStyle/>
          <a:p>
            <a:fld id="{49BEE06B-4361-40FF-926C-4878FE7FBCDE}" type="datetime8">
              <a:rPr lang="en-US" sz="1800" b="1" smtClean="0">
                <a:solidFill>
                  <a:srgbClr val="FF0000"/>
                </a:solidFill>
              </a:rPr>
              <a:t>07-Sep-19 9:26 PM</a:t>
            </a:fld>
            <a:endParaRPr lang="en-US" sz="1800" b="1" dirty="0">
              <a:solidFill>
                <a:srgbClr val="FF0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186568" y="5724909"/>
            <a:ext cx="1635802" cy="646331"/>
          </a:xfrm>
          <a:prstGeom prst="rect">
            <a:avLst/>
          </a:prstGeom>
          <a:noFill/>
          <a:ln w="28575">
            <a:solidFill>
              <a:srgbClr val="92D050"/>
            </a:solidFill>
            <a:prstDash val="sysDash"/>
          </a:ln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বিমাচুক্তি</a:t>
            </a:r>
            <a:endParaRPr lang="en-US" sz="3600" dirty="0" smtClean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465" y="1358629"/>
            <a:ext cx="4561118" cy="356884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8" name="TextBox 17"/>
          <p:cNvSpPr txBox="1"/>
          <p:nvPr/>
        </p:nvSpPr>
        <p:spPr>
          <a:xfrm>
            <a:off x="1230611" y="4984484"/>
            <a:ext cx="2821431" cy="646331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অগ্নি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দুর্ঘটনা</a:t>
            </a:r>
            <a:endParaRPr lang="en-US" sz="3600" dirty="0" smtClean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42793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3" grpId="1"/>
      <p:bldP spid="15" grpId="0"/>
      <p:bldP spid="16" grpId="0" animBg="1"/>
      <p:bldP spid="1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2818" y="1265137"/>
            <a:ext cx="4643255" cy="830997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r>
              <a:rPr lang="en-US" sz="48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আজকের</a:t>
            </a:r>
            <a:r>
              <a:rPr lang="en-US" sz="48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পাঠের</a:t>
            </a:r>
            <a:r>
              <a:rPr lang="en-US" sz="48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বিষয়</a:t>
            </a:r>
            <a:r>
              <a:rPr lang="en-US" sz="48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-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726873" y="2698944"/>
            <a:ext cx="5181599" cy="923330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r>
              <a:rPr lang="en-US" sz="5400" b="1" dirty="0" err="1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বিমা</a:t>
            </a:r>
            <a:r>
              <a:rPr lang="en-US" sz="54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(Insurance)</a:t>
            </a:r>
          </a:p>
        </p:txBody>
      </p:sp>
      <p:sp>
        <p:nvSpPr>
          <p:cNvPr id="5" name="Rectangle 4"/>
          <p:cNvSpPr/>
          <p:nvPr/>
        </p:nvSpPr>
        <p:spPr>
          <a:xfrm>
            <a:off x="225630" y="6662057"/>
            <a:ext cx="11966369" cy="195944"/>
          </a:xfrm>
          <a:prstGeom prst="rect">
            <a:avLst/>
          </a:prstGeom>
          <a:pattFill prst="ltUpDiag">
            <a:fgClr>
              <a:schemeClr val="accent4">
                <a:lumMod val="40000"/>
                <a:lumOff val="60000"/>
              </a:schemeClr>
            </a:fgClr>
            <a:bgClr>
              <a:schemeClr val="accent6">
                <a:lumMod val="60000"/>
                <a:lumOff val="40000"/>
              </a:schemeClr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190005" y="19796"/>
            <a:ext cx="11966369" cy="182086"/>
          </a:xfrm>
          <a:prstGeom prst="rect">
            <a:avLst/>
          </a:prstGeom>
          <a:pattFill prst="ltUpDiag">
            <a:fgClr>
              <a:schemeClr val="accent4">
                <a:lumMod val="40000"/>
                <a:lumOff val="60000"/>
              </a:schemeClr>
            </a:fgClr>
            <a:bgClr>
              <a:schemeClr val="accent6">
                <a:lumMod val="60000"/>
                <a:lumOff val="40000"/>
              </a:schemeClr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 rot="5400000">
            <a:off x="-3304312" y="3328060"/>
            <a:ext cx="6858000" cy="201881"/>
          </a:xfrm>
          <a:prstGeom prst="rect">
            <a:avLst/>
          </a:prstGeom>
          <a:pattFill prst="ltUpDiag">
            <a:fgClr>
              <a:schemeClr val="accent4">
                <a:lumMod val="40000"/>
                <a:lumOff val="60000"/>
              </a:schemeClr>
            </a:fgClr>
            <a:bgClr>
              <a:schemeClr val="accent6">
                <a:lumMod val="60000"/>
                <a:lumOff val="40000"/>
              </a:schemeClr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 rot="5400000">
            <a:off x="8650183" y="3328059"/>
            <a:ext cx="6858000" cy="201881"/>
          </a:xfrm>
          <a:prstGeom prst="rect">
            <a:avLst/>
          </a:prstGeom>
          <a:pattFill prst="ltUpDiag">
            <a:fgClr>
              <a:schemeClr val="accent4">
                <a:lumMod val="40000"/>
                <a:lumOff val="60000"/>
              </a:schemeClr>
            </a:fgClr>
            <a:bgClr>
              <a:schemeClr val="accent6">
                <a:lumMod val="60000"/>
                <a:lumOff val="40000"/>
              </a:schemeClr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10"/>
          </p:nvPr>
        </p:nvSpPr>
        <p:spPr>
          <a:xfrm>
            <a:off x="644794" y="6106965"/>
            <a:ext cx="2361641" cy="365125"/>
          </a:xfrm>
        </p:spPr>
        <p:txBody>
          <a:bodyPr/>
          <a:lstStyle/>
          <a:p>
            <a:fld id="{49BEE06B-4361-40FF-926C-4878FE7FBCDE}" type="datetime8">
              <a:rPr lang="en-US" sz="1800" b="1" smtClean="0">
                <a:solidFill>
                  <a:srgbClr val="FF0000"/>
                </a:solidFill>
              </a:rPr>
              <a:t>07-Sep-19 9:26 PM</a:t>
            </a:fld>
            <a:endParaRPr lang="en-US" sz="1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2096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25630" y="6662057"/>
            <a:ext cx="11966369" cy="195944"/>
          </a:xfrm>
          <a:prstGeom prst="rect">
            <a:avLst/>
          </a:prstGeom>
          <a:pattFill prst="ltUpDiag">
            <a:fgClr>
              <a:schemeClr val="accent4">
                <a:lumMod val="40000"/>
                <a:lumOff val="60000"/>
              </a:schemeClr>
            </a:fgClr>
            <a:bgClr>
              <a:schemeClr val="accent6">
                <a:lumMod val="60000"/>
                <a:lumOff val="40000"/>
              </a:schemeClr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190005" y="19796"/>
            <a:ext cx="11966369" cy="182086"/>
          </a:xfrm>
          <a:prstGeom prst="rect">
            <a:avLst/>
          </a:prstGeom>
          <a:pattFill prst="ltUpDiag">
            <a:fgClr>
              <a:schemeClr val="accent4">
                <a:lumMod val="40000"/>
                <a:lumOff val="60000"/>
              </a:schemeClr>
            </a:fgClr>
            <a:bgClr>
              <a:schemeClr val="accent6">
                <a:lumMod val="60000"/>
                <a:lumOff val="40000"/>
              </a:schemeClr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 rot="5400000">
            <a:off x="-3304312" y="3328060"/>
            <a:ext cx="6858000" cy="201881"/>
          </a:xfrm>
          <a:prstGeom prst="rect">
            <a:avLst/>
          </a:prstGeom>
          <a:pattFill prst="ltUpDiag">
            <a:fgClr>
              <a:schemeClr val="accent4">
                <a:lumMod val="40000"/>
                <a:lumOff val="60000"/>
              </a:schemeClr>
            </a:fgClr>
            <a:bgClr>
              <a:schemeClr val="accent6">
                <a:lumMod val="60000"/>
                <a:lumOff val="40000"/>
              </a:schemeClr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 rot="5400000">
            <a:off x="8650183" y="3328059"/>
            <a:ext cx="6858000" cy="201881"/>
          </a:xfrm>
          <a:prstGeom prst="rect">
            <a:avLst/>
          </a:prstGeom>
          <a:pattFill prst="ltUpDiag">
            <a:fgClr>
              <a:schemeClr val="accent4">
                <a:lumMod val="40000"/>
                <a:lumOff val="60000"/>
              </a:schemeClr>
            </a:fgClr>
            <a:bgClr>
              <a:schemeClr val="accent6">
                <a:lumMod val="60000"/>
                <a:lumOff val="40000"/>
              </a:schemeClr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Flowchart: Delay 11"/>
          <p:cNvSpPr/>
          <p:nvPr/>
        </p:nvSpPr>
        <p:spPr>
          <a:xfrm>
            <a:off x="1309296" y="2747405"/>
            <a:ext cx="518554" cy="388956"/>
          </a:xfrm>
          <a:prstGeom prst="flowChartDelay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1.</a:t>
            </a:r>
            <a:endParaRPr lang="en-US" sz="2800" b="1" dirty="0">
              <a:ln w="22225">
                <a:solidFill>
                  <a:schemeClr val="accent2"/>
                </a:solidFill>
                <a:prstDash val="solid"/>
              </a:ln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Flowchart: Delay 12"/>
          <p:cNvSpPr/>
          <p:nvPr/>
        </p:nvSpPr>
        <p:spPr>
          <a:xfrm>
            <a:off x="1234465" y="3484402"/>
            <a:ext cx="518554" cy="388956"/>
          </a:xfrm>
          <a:prstGeom prst="flowChartDelay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2</a:t>
            </a:r>
            <a:endParaRPr lang="en-US" sz="2800" b="1" dirty="0">
              <a:ln w="22225">
                <a:solidFill>
                  <a:schemeClr val="accent2"/>
                </a:solidFill>
                <a:prstDash val="solid"/>
              </a:ln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Flowchart: Delay 13"/>
          <p:cNvSpPr/>
          <p:nvPr/>
        </p:nvSpPr>
        <p:spPr>
          <a:xfrm>
            <a:off x="1247421" y="4184330"/>
            <a:ext cx="528684" cy="388956"/>
          </a:xfrm>
          <a:prstGeom prst="flowChartDelay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3</a:t>
            </a:r>
            <a:endParaRPr lang="en-US" sz="2800" b="1" dirty="0">
              <a:ln w="22225">
                <a:solidFill>
                  <a:schemeClr val="accent2"/>
                </a:solidFill>
                <a:prstDash val="solid"/>
              </a:ln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8" name="Up-Down Arrow 17"/>
          <p:cNvSpPr/>
          <p:nvPr/>
        </p:nvSpPr>
        <p:spPr>
          <a:xfrm rot="5400000">
            <a:off x="5233234" y="-393553"/>
            <a:ext cx="1369748" cy="2988154"/>
          </a:xfrm>
          <a:prstGeom prst="upDownArrow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4887692" y="811165"/>
            <a:ext cx="2127922" cy="61375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endParaRPr lang="en-US" sz="4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Date Placeholder 3"/>
          <p:cNvSpPr>
            <a:spLocks noGrp="1"/>
          </p:cNvSpPr>
          <p:nvPr>
            <p:ph type="dt" sz="half" idx="10"/>
          </p:nvPr>
        </p:nvSpPr>
        <p:spPr>
          <a:xfrm>
            <a:off x="644794" y="6106965"/>
            <a:ext cx="2361641" cy="365125"/>
          </a:xfrm>
        </p:spPr>
        <p:txBody>
          <a:bodyPr/>
          <a:lstStyle/>
          <a:p>
            <a:fld id="{49BEE06B-4361-40FF-926C-4878FE7FBCDE}" type="datetime8">
              <a:rPr lang="en-US" sz="1800" b="1" smtClean="0">
                <a:solidFill>
                  <a:srgbClr val="FF0000"/>
                </a:solidFill>
              </a:rPr>
              <a:t>07-Sep-19 9:26 PM</a:t>
            </a:fld>
            <a:endParaRPr lang="en-US" sz="1800" b="1" dirty="0">
              <a:solidFill>
                <a:srgbClr val="FF0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501346" y="1706778"/>
            <a:ext cx="3765156" cy="584775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এ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শেষে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শিক্ষার্থীরা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- 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053071" y="3409588"/>
            <a:ext cx="6606020" cy="584775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r>
              <a:rPr lang="en-US" sz="3200" kern="0" dirty="0" err="1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ব্যবসায়ে</a:t>
            </a:r>
            <a:r>
              <a:rPr lang="en-US" sz="3200" kern="0" dirty="0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kern="0" dirty="0" err="1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বিমার</a:t>
            </a:r>
            <a:r>
              <a:rPr lang="en-US" sz="3200" kern="0" dirty="0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kern="0" dirty="0" err="1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প্রয়োজনীয়তা</a:t>
            </a:r>
            <a:r>
              <a:rPr lang="en-US" sz="3200" kern="0" dirty="0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kern="0" dirty="0" err="1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ব্যাখ্যা</a:t>
            </a:r>
            <a:r>
              <a:rPr lang="en-US" sz="3200" kern="0" dirty="0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kern="0" dirty="0" err="1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3200" kern="0" dirty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kern="0" dirty="0" err="1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3200" kern="0" dirty="0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3200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053071" y="2657691"/>
            <a:ext cx="3623152" cy="584775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r>
              <a:rPr lang="en-US" sz="3200" kern="0" dirty="0" err="1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বিমা</a:t>
            </a:r>
            <a:r>
              <a:rPr lang="en-US" sz="3200" kern="0" dirty="0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kern="0" dirty="0" err="1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200" kern="0" dirty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kern="0" dirty="0" err="1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</a:t>
            </a:r>
            <a:r>
              <a:rPr lang="en-US" sz="3200" kern="0" dirty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kern="0" dirty="0" err="1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sz="3200" kern="0" dirty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200" kern="0" dirty="0" err="1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3200" kern="0" dirty="0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200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944228" y="4112999"/>
            <a:ext cx="5703482" cy="584775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r>
              <a:rPr lang="en-US" sz="3200" kern="0" dirty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kern="0" dirty="0" err="1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বিমার</a:t>
            </a:r>
            <a:r>
              <a:rPr lang="en-US" sz="3200" kern="0" dirty="0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kern="0" dirty="0" err="1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প্রকারভেদ</a:t>
            </a:r>
            <a:r>
              <a:rPr lang="en-US" sz="3200" kern="0" dirty="0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kern="0" dirty="0" err="1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বিশ্লেষণ</a:t>
            </a:r>
            <a:r>
              <a:rPr lang="en-US" sz="3200" kern="0" dirty="0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kern="0" dirty="0" err="1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3200" kern="0" dirty="0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kern="0" dirty="0" err="1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3200" kern="0" dirty="0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3200" dirty="0" smtClean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57109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19" grpId="0"/>
      <p:bldP spid="2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25630" y="6662057"/>
            <a:ext cx="11966369" cy="195944"/>
          </a:xfrm>
          <a:prstGeom prst="rect">
            <a:avLst/>
          </a:prstGeom>
          <a:pattFill prst="ltUpDiag">
            <a:fgClr>
              <a:schemeClr val="accent4">
                <a:lumMod val="40000"/>
                <a:lumOff val="60000"/>
              </a:schemeClr>
            </a:fgClr>
            <a:bgClr>
              <a:schemeClr val="accent6">
                <a:lumMod val="60000"/>
                <a:lumOff val="40000"/>
              </a:schemeClr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190005" y="19796"/>
            <a:ext cx="11966369" cy="182086"/>
          </a:xfrm>
          <a:prstGeom prst="rect">
            <a:avLst/>
          </a:prstGeom>
          <a:pattFill prst="ltUpDiag">
            <a:fgClr>
              <a:schemeClr val="accent4">
                <a:lumMod val="40000"/>
                <a:lumOff val="60000"/>
              </a:schemeClr>
            </a:fgClr>
            <a:bgClr>
              <a:schemeClr val="accent6">
                <a:lumMod val="60000"/>
                <a:lumOff val="40000"/>
              </a:schemeClr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 rot="5400000">
            <a:off x="-3304312" y="3328060"/>
            <a:ext cx="6858000" cy="201881"/>
          </a:xfrm>
          <a:prstGeom prst="rect">
            <a:avLst/>
          </a:prstGeom>
          <a:pattFill prst="ltUpDiag">
            <a:fgClr>
              <a:schemeClr val="accent4">
                <a:lumMod val="40000"/>
                <a:lumOff val="60000"/>
              </a:schemeClr>
            </a:fgClr>
            <a:bgClr>
              <a:schemeClr val="accent6">
                <a:lumMod val="60000"/>
                <a:lumOff val="40000"/>
              </a:schemeClr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 rot="5400000">
            <a:off x="8650183" y="3328059"/>
            <a:ext cx="6858000" cy="201881"/>
          </a:xfrm>
          <a:prstGeom prst="rect">
            <a:avLst/>
          </a:prstGeom>
          <a:pattFill prst="ltUpDiag">
            <a:fgClr>
              <a:schemeClr val="accent4">
                <a:lumMod val="40000"/>
                <a:lumOff val="60000"/>
              </a:schemeClr>
            </a:fgClr>
            <a:bgClr>
              <a:schemeClr val="accent6">
                <a:lumMod val="60000"/>
                <a:lumOff val="40000"/>
              </a:schemeClr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10"/>
          </p:nvPr>
        </p:nvSpPr>
        <p:spPr>
          <a:xfrm>
            <a:off x="644794" y="6106965"/>
            <a:ext cx="2361641" cy="365125"/>
          </a:xfrm>
        </p:spPr>
        <p:txBody>
          <a:bodyPr/>
          <a:lstStyle/>
          <a:p>
            <a:fld id="{49BEE06B-4361-40FF-926C-4878FE7FBCDE}" type="datetime8">
              <a:rPr lang="en-US" sz="1800" b="1" smtClean="0">
                <a:solidFill>
                  <a:srgbClr val="FF0000"/>
                </a:solidFill>
              </a:rPr>
              <a:t>07-Sep-19 9:26 PM</a:t>
            </a:fld>
            <a:endParaRPr lang="en-US" sz="1800" b="1" dirty="0">
              <a:solidFill>
                <a:srgbClr val="FF0000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941" y="1139577"/>
            <a:ext cx="5506624" cy="402969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7914" y="1139577"/>
            <a:ext cx="5225977" cy="380649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TextBox 9"/>
          <p:cNvSpPr txBox="1"/>
          <p:nvPr/>
        </p:nvSpPr>
        <p:spPr>
          <a:xfrm>
            <a:off x="1452284" y="5314951"/>
            <a:ext cx="2821431" cy="646331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বাসে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অগ্নি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দুর্ঘটনা</a:t>
            </a:r>
            <a:endParaRPr lang="en-US" sz="3600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819939" y="5237436"/>
            <a:ext cx="2281926" cy="646331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ফসলের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ক্ষতি</a:t>
            </a:r>
            <a:endParaRPr lang="en-US" sz="3600" dirty="0" smtClean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01439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25630" y="6662057"/>
            <a:ext cx="11966369" cy="195944"/>
          </a:xfrm>
          <a:prstGeom prst="rect">
            <a:avLst/>
          </a:prstGeom>
          <a:pattFill prst="ltUpDiag">
            <a:fgClr>
              <a:schemeClr val="accent4">
                <a:lumMod val="40000"/>
                <a:lumOff val="60000"/>
              </a:schemeClr>
            </a:fgClr>
            <a:bgClr>
              <a:schemeClr val="accent6">
                <a:lumMod val="60000"/>
                <a:lumOff val="40000"/>
              </a:schemeClr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190005" y="19796"/>
            <a:ext cx="11966369" cy="182086"/>
          </a:xfrm>
          <a:prstGeom prst="rect">
            <a:avLst/>
          </a:prstGeom>
          <a:pattFill prst="ltUpDiag">
            <a:fgClr>
              <a:schemeClr val="accent4">
                <a:lumMod val="40000"/>
                <a:lumOff val="60000"/>
              </a:schemeClr>
            </a:fgClr>
            <a:bgClr>
              <a:schemeClr val="accent6">
                <a:lumMod val="60000"/>
                <a:lumOff val="40000"/>
              </a:schemeClr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 rot="5400000">
            <a:off x="-3304312" y="3328060"/>
            <a:ext cx="6858000" cy="201881"/>
          </a:xfrm>
          <a:prstGeom prst="rect">
            <a:avLst/>
          </a:prstGeom>
          <a:pattFill prst="ltUpDiag">
            <a:fgClr>
              <a:schemeClr val="accent4">
                <a:lumMod val="40000"/>
                <a:lumOff val="60000"/>
              </a:schemeClr>
            </a:fgClr>
            <a:bgClr>
              <a:schemeClr val="accent6">
                <a:lumMod val="60000"/>
                <a:lumOff val="40000"/>
              </a:schemeClr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 rot="5400000">
            <a:off x="8650183" y="3328059"/>
            <a:ext cx="6858000" cy="201881"/>
          </a:xfrm>
          <a:prstGeom prst="rect">
            <a:avLst/>
          </a:prstGeom>
          <a:pattFill prst="ltUpDiag">
            <a:fgClr>
              <a:schemeClr val="accent4">
                <a:lumMod val="40000"/>
                <a:lumOff val="60000"/>
              </a:schemeClr>
            </a:fgClr>
            <a:bgClr>
              <a:schemeClr val="accent6">
                <a:lumMod val="60000"/>
                <a:lumOff val="40000"/>
              </a:schemeClr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10"/>
          </p:nvPr>
        </p:nvSpPr>
        <p:spPr>
          <a:xfrm>
            <a:off x="644794" y="6106965"/>
            <a:ext cx="2361641" cy="365125"/>
          </a:xfrm>
        </p:spPr>
        <p:txBody>
          <a:bodyPr/>
          <a:lstStyle/>
          <a:p>
            <a:fld id="{49BEE06B-4361-40FF-926C-4878FE7FBCDE}" type="datetime8">
              <a:rPr lang="en-US" sz="1800" b="1" smtClean="0">
                <a:solidFill>
                  <a:srgbClr val="FF0000"/>
                </a:solidFill>
              </a:rPr>
              <a:t>07-Sep-19 9:55 PM</a:t>
            </a:fld>
            <a:endParaRPr lang="en-US" sz="1800" b="1" dirty="0">
              <a:solidFill>
                <a:srgbClr val="FF000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1749" y="964028"/>
            <a:ext cx="6109542" cy="407302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11" name="TextBox 10"/>
          <p:cNvSpPr txBox="1"/>
          <p:nvPr/>
        </p:nvSpPr>
        <p:spPr>
          <a:xfrm>
            <a:off x="2953958" y="5307261"/>
            <a:ext cx="6939346" cy="646331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বিমাগ্রহীতা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কর্তৃক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নির্দিষ্ট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পরিমান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অর্থ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গ্রহন</a:t>
            </a:r>
            <a:endParaRPr lang="en-US" sz="3600" dirty="0" smtClean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65115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25630" y="6662057"/>
            <a:ext cx="11966369" cy="195944"/>
          </a:xfrm>
          <a:prstGeom prst="rect">
            <a:avLst/>
          </a:prstGeom>
          <a:pattFill prst="ltUpDiag">
            <a:fgClr>
              <a:schemeClr val="accent4">
                <a:lumMod val="40000"/>
                <a:lumOff val="60000"/>
              </a:schemeClr>
            </a:fgClr>
            <a:bgClr>
              <a:schemeClr val="accent6">
                <a:lumMod val="60000"/>
                <a:lumOff val="40000"/>
              </a:schemeClr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190005" y="19796"/>
            <a:ext cx="11966369" cy="182086"/>
          </a:xfrm>
          <a:prstGeom prst="rect">
            <a:avLst/>
          </a:prstGeom>
          <a:pattFill prst="ltUpDiag">
            <a:fgClr>
              <a:schemeClr val="accent4">
                <a:lumMod val="40000"/>
                <a:lumOff val="60000"/>
              </a:schemeClr>
            </a:fgClr>
            <a:bgClr>
              <a:schemeClr val="accent6">
                <a:lumMod val="60000"/>
                <a:lumOff val="40000"/>
              </a:schemeClr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 rot="5400000">
            <a:off x="-3304312" y="3328060"/>
            <a:ext cx="6858000" cy="201881"/>
          </a:xfrm>
          <a:prstGeom prst="rect">
            <a:avLst/>
          </a:prstGeom>
          <a:pattFill prst="ltUpDiag">
            <a:fgClr>
              <a:schemeClr val="accent4">
                <a:lumMod val="40000"/>
                <a:lumOff val="60000"/>
              </a:schemeClr>
            </a:fgClr>
            <a:bgClr>
              <a:schemeClr val="accent6">
                <a:lumMod val="60000"/>
                <a:lumOff val="40000"/>
              </a:schemeClr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 rot="5400000">
            <a:off x="8650183" y="3328059"/>
            <a:ext cx="6858000" cy="201881"/>
          </a:xfrm>
          <a:prstGeom prst="rect">
            <a:avLst/>
          </a:prstGeom>
          <a:pattFill prst="ltUpDiag">
            <a:fgClr>
              <a:schemeClr val="accent4">
                <a:lumMod val="40000"/>
                <a:lumOff val="60000"/>
              </a:schemeClr>
            </a:fgClr>
            <a:bgClr>
              <a:schemeClr val="accent6">
                <a:lumMod val="60000"/>
                <a:lumOff val="40000"/>
              </a:schemeClr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ounded Rectangle 11"/>
          <p:cNvSpPr/>
          <p:nvPr/>
        </p:nvSpPr>
        <p:spPr>
          <a:xfrm>
            <a:off x="4716902" y="520346"/>
            <a:ext cx="3087584" cy="946328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একক</a:t>
            </a:r>
            <a:r>
              <a:rPr lang="en-US" sz="4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কাজ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879557" y="4840386"/>
            <a:ext cx="2924930" cy="646331"/>
          </a:xfrm>
          <a:prstGeom prst="rect">
            <a:avLst/>
          </a:prstGeom>
          <a:noFill/>
          <a:ln w="28575">
            <a:noFill/>
            <a:prstDash val="dash"/>
          </a:ln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বিমা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কাকে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?</a:t>
            </a:r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10"/>
          </p:nvPr>
        </p:nvSpPr>
        <p:spPr>
          <a:xfrm>
            <a:off x="644794" y="6106965"/>
            <a:ext cx="2361641" cy="365125"/>
          </a:xfrm>
        </p:spPr>
        <p:txBody>
          <a:bodyPr/>
          <a:lstStyle/>
          <a:p>
            <a:fld id="{49BEE06B-4361-40FF-926C-4878FE7FBCDE}" type="datetime8">
              <a:rPr lang="en-US" sz="1800" b="1" smtClean="0">
                <a:solidFill>
                  <a:srgbClr val="FF0000"/>
                </a:solidFill>
              </a:rPr>
              <a:t>07-Sep-19 9:26 PM</a:t>
            </a:fld>
            <a:endParaRPr lang="en-US" sz="1800" b="1" dirty="0">
              <a:solidFill>
                <a:srgbClr val="FF0000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1" r="49604"/>
          <a:stretch/>
        </p:blipFill>
        <p:spPr>
          <a:xfrm flipH="1">
            <a:off x="4932635" y="1785138"/>
            <a:ext cx="2552358" cy="252624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34287942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2241</TotalTime>
  <Words>298</Words>
  <Application>Microsoft Office PowerPoint</Application>
  <PresentationFormat>Widescreen</PresentationFormat>
  <Paragraphs>93</Paragraphs>
  <Slides>19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6" baseType="lpstr">
      <vt:lpstr>Arial</vt:lpstr>
      <vt:lpstr>Calibri</vt:lpstr>
      <vt:lpstr>Calibri Light</vt:lpstr>
      <vt:lpstr>Garamond</vt:lpstr>
      <vt:lpstr>NikoshBAN</vt:lpstr>
      <vt:lpstr>Vrinda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PROLOY</dc:creator>
  <cp:lastModifiedBy>acer</cp:lastModifiedBy>
  <cp:revision>240</cp:revision>
  <dcterms:created xsi:type="dcterms:W3CDTF">2018-05-19T06:28:27Z</dcterms:created>
  <dcterms:modified xsi:type="dcterms:W3CDTF">2019-09-07T18:21:46Z</dcterms:modified>
</cp:coreProperties>
</file>