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85" r:id="rId3"/>
    <p:sldId id="284" r:id="rId4"/>
    <p:sldId id="288" r:id="rId5"/>
    <p:sldId id="289" r:id="rId6"/>
    <p:sldId id="29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AC047-3F36-4DE4-9E34-2166A7678CA3}" type="datetimeFigureOut">
              <a:rPr lang="en-US" smtClean="0"/>
              <a:t>24-Aug-19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6C788-FBA8-4342-8E21-81A18BAE3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1TajK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01086" y="1849701"/>
            <a:ext cx="957090" cy="982514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000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endParaRPr lang="en-US" sz="100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8043" y="4043717"/>
            <a:ext cx="878686" cy="1631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</a:t>
            </a:r>
            <a:endParaRPr lang="en-US" sz="1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1146" y="4568256"/>
            <a:ext cx="1819266" cy="1631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ভে</a:t>
            </a:r>
            <a:endParaRPr lang="en-US" sz="10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74481" y="5059513"/>
            <a:ext cx="1730560" cy="1631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চ্ছা</a:t>
            </a:r>
            <a:endParaRPr lang="en-US" sz="10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53458" y="3573832"/>
            <a:ext cx="1643906" cy="1631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endParaRPr lang="en-US" sz="10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142346" y="2644028"/>
            <a:ext cx="957090" cy="982514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0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1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069833" y="3320123"/>
            <a:ext cx="957090" cy="982514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1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Content Placeholder 4" descr="rose-flower-images-and-wallpapers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75" y="125007"/>
            <a:ext cx="5376540" cy="39363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04800" y="28194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C00000"/>
                </a:solidFill>
              </a:rPr>
              <a:t>“</a:t>
            </a:r>
            <a:r>
              <a:rPr lang="en-US" sz="5400" dirty="0" err="1" smtClean="0">
                <a:solidFill>
                  <a:srgbClr val="C00000"/>
                </a:solidFill>
              </a:rPr>
              <a:t>আমার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চোখে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ডিজিটাল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বাংলাদেশ</a:t>
            </a:r>
            <a:r>
              <a:rPr lang="en-US" sz="5400" dirty="0" smtClean="0">
                <a:solidFill>
                  <a:srgbClr val="C00000"/>
                </a:solidFill>
              </a:rPr>
              <a:t>”</a:t>
            </a:r>
            <a:r>
              <a:rPr lang="en-US" sz="5400" dirty="0" smtClean="0"/>
              <a:t>                      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616089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 smtClean="0">
                <a:solidFill>
                  <a:srgbClr val="FF0000"/>
                </a:solidFill>
              </a:rPr>
              <a:t>উপস্থাপনায়</a:t>
            </a:r>
            <a:endParaRPr lang="en-US" sz="4800" u="sng" dirty="0" smtClean="0">
              <a:solidFill>
                <a:srgbClr val="FF0000"/>
              </a:solidFill>
            </a:endParaRPr>
          </a:p>
          <a:p>
            <a:pPr algn="ctr"/>
            <a:endParaRPr lang="en-US" u="sng" dirty="0" smtClean="0">
              <a:solidFill>
                <a:srgbClr val="FF0000"/>
              </a:solidFill>
            </a:endParaRPr>
          </a:p>
          <a:p>
            <a:pPr algn="ctr"/>
            <a:r>
              <a:rPr lang="en-US" sz="4800" dirty="0" err="1" smtClean="0">
                <a:solidFill>
                  <a:srgbClr val="00B0F0"/>
                </a:solidFill>
              </a:rPr>
              <a:t>প্রলয়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</a:rPr>
              <a:t>কুমার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</a:rPr>
              <a:t>রায়</a:t>
            </a:r>
            <a:endParaRPr lang="en-US" sz="4800" dirty="0" smtClean="0">
              <a:solidFill>
                <a:srgbClr val="00B0F0"/>
              </a:solidFill>
            </a:endParaRPr>
          </a:p>
          <a:p>
            <a:pPr algn="ctr"/>
            <a:r>
              <a:rPr lang="en-US" sz="4800" dirty="0" err="1" smtClean="0">
                <a:solidFill>
                  <a:srgbClr val="00B050"/>
                </a:solidFill>
              </a:rPr>
              <a:t>সহকারী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শিক্ষক</a:t>
            </a:r>
            <a:endParaRPr lang="en-US" sz="4800" dirty="0" smtClean="0">
              <a:solidFill>
                <a:srgbClr val="00B050"/>
              </a:solidFill>
            </a:endParaRPr>
          </a:p>
          <a:p>
            <a:pPr algn="ctr"/>
            <a:r>
              <a:rPr lang="en-US" sz="4800" dirty="0" err="1" smtClean="0">
                <a:solidFill>
                  <a:srgbClr val="00B050"/>
                </a:solidFill>
              </a:rPr>
              <a:t>জাহানারা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স্মৃতি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উচ্চ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বালিকা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বিদ্যালয়</a:t>
            </a:r>
            <a:endParaRPr lang="en-US" sz="4800" dirty="0" smtClean="0">
              <a:solidFill>
                <a:srgbClr val="00B050"/>
              </a:solidFill>
            </a:endParaRPr>
          </a:p>
          <a:p>
            <a:pPr algn="ctr"/>
            <a:r>
              <a:rPr lang="en-US" sz="4800" dirty="0" err="1" smtClean="0">
                <a:solidFill>
                  <a:srgbClr val="00B050"/>
                </a:solidFill>
              </a:rPr>
              <a:t>নেত্রকোনা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সদর</a:t>
            </a:r>
            <a:r>
              <a:rPr lang="en-US" sz="4800" dirty="0" smtClean="0">
                <a:solidFill>
                  <a:srgbClr val="00B050"/>
                </a:solidFill>
              </a:rPr>
              <a:t>, </a:t>
            </a:r>
            <a:r>
              <a:rPr lang="en-US" sz="4800" dirty="0" err="1" smtClean="0">
                <a:solidFill>
                  <a:srgbClr val="00B050"/>
                </a:solidFill>
              </a:rPr>
              <a:t>নেত্রকোনা</a:t>
            </a:r>
            <a:endParaRPr lang="en-US" sz="4800" dirty="0">
              <a:solidFill>
                <a:srgbClr val="00B050"/>
              </a:solidFill>
            </a:endParaRPr>
          </a:p>
          <a:p>
            <a:pPr algn="ctr"/>
            <a:endParaRPr lang="en-US" sz="4800" dirty="0" smtClean="0">
              <a:solidFill>
                <a:srgbClr val="00B050"/>
              </a:solidFill>
            </a:endParaRPr>
          </a:p>
          <a:p>
            <a:pPr algn="ctr"/>
            <a:r>
              <a:rPr lang="en-US" sz="5400" dirty="0" smtClean="0"/>
              <a:t>                      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0" grpId="0"/>
      <p:bldP spid="10" grpId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13" y="249382"/>
            <a:ext cx="4276486" cy="3262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2285"/>
            <a:ext cx="4343400" cy="2860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13067"/>
            <a:ext cx="3657600" cy="2971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1295400"/>
            <a:ext cx="289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/>
              <a:t>শেখ</a:t>
            </a:r>
            <a:r>
              <a:rPr lang="en-US" sz="2800" dirty="0"/>
              <a:t> </a:t>
            </a:r>
            <a:r>
              <a:rPr lang="en-US" sz="2800" dirty="0" err="1"/>
              <a:t>হাসিনার</a:t>
            </a:r>
            <a:r>
              <a:rPr lang="en-US" sz="2800" dirty="0"/>
              <a:t> </a:t>
            </a:r>
            <a:r>
              <a:rPr lang="en-US" sz="2800" dirty="0" err="1"/>
              <a:t>উদ্যোগ</a:t>
            </a:r>
            <a:endParaRPr lang="en-US" sz="2800" dirty="0"/>
          </a:p>
          <a:p>
            <a:pPr algn="ctr"/>
            <a:r>
              <a:rPr lang="en-US" sz="2800" dirty="0" err="1">
                <a:solidFill>
                  <a:srgbClr val="FF0000"/>
                </a:solidFill>
              </a:rPr>
              <a:t>ডিজিটাল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বাংলাদেশের</a:t>
            </a:r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 err="1">
                <a:solidFill>
                  <a:srgbClr val="00B050"/>
                </a:solidFill>
              </a:rPr>
              <a:t>সুফল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সবাই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করছে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ভোগ</a:t>
            </a:r>
            <a:r>
              <a:rPr lang="en-US" sz="2800" dirty="0">
                <a:solidFill>
                  <a:srgbClr val="00B050"/>
                </a:solidFill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3" y="249382"/>
            <a:ext cx="3634002" cy="330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3068322"/>
            <a:ext cx="2209800" cy="6239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মাল্টিমিডিয়া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অ্যাপ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8800" y="3068322"/>
            <a:ext cx="2209800" cy="5337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মাল্টিমিডিয়া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ক্লাশরুম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7300" y="6324600"/>
            <a:ext cx="2209800" cy="3602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কিশোর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বাতায়ন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9582" y="6240873"/>
            <a:ext cx="2417618" cy="3602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প্রতিষ্ঠানের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ওয়েবসাইট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3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57200"/>
            <a:ext cx="41910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28976"/>
            <a:ext cx="4288824" cy="3100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10668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শেখ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হাসিনার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অবদান</a:t>
            </a:r>
            <a:endParaRPr lang="en-US" sz="2800" dirty="0" smtClean="0"/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</a:rPr>
              <a:t>ডিজিটাল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হল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জীবনমান</a:t>
            </a:r>
            <a:r>
              <a:rPr lang="en-US" sz="2800" dirty="0" smtClean="0">
                <a:solidFill>
                  <a:srgbClr val="00B050"/>
                </a:solidFill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3733800" cy="2819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2743200"/>
            <a:ext cx="2209800" cy="6239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ই-</a:t>
            </a:r>
            <a:r>
              <a:rPr lang="en-US" sz="2400" dirty="0" err="1" smtClean="0">
                <a:solidFill>
                  <a:srgbClr val="FF0000"/>
                </a:solidFill>
              </a:rPr>
              <a:t>নথি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8800" y="2819400"/>
            <a:ext cx="2209800" cy="5337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অনলাইনে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আবেদন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9582" y="6400800"/>
            <a:ext cx="2417618" cy="3602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অনলাইনে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ব্যবসায়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45800"/>
            <a:ext cx="3733800" cy="2971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33500" y="6345333"/>
            <a:ext cx="2209800" cy="3602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ই-</a:t>
            </a:r>
            <a:r>
              <a:rPr lang="en-US" sz="2400" dirty="0" err="1" smtClean="0">
                <a:solidFill>
                  <a:srgbClr val="FF0000"/>
                </a:solidFill>
              </a:rPr>
              <a:t>টিকেটিং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1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890"/>
            <a:ext cx="441960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59380"/>
            <a:ext cx="3505200" cy="2583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100445"/>
            <a:ext cx="4144662" cy="38584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4874263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শেখ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হাসিনার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উপহার</a:t>
            </a:r>
            <a:endParaRPr lang="en-US" sz="2800" dirty="0" smtClean="0"/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</a:rPr>
              <a:t>ডিজিটাল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সরকার</a:t>
            </a:r>
            <a:r>
              <a:rPr lang="en-US" sz="2800" dirty="0" smtClean="0">
                <a:solidFill>
                  <a:srgbClr val="00B050"/>
                </a:solidFill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28" y="4241654"/>
            <a:ext cx="3263008" cy="22193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84508" y="3334973"/>
            <a:ext cx="1358692" cy="5235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ই-</a:t>
            </a:r>
            <a:r>
              <a:rPr lang="en-US" sz="2400" dirty="0" err="1" smtClean="0">
                <a:solidFill>
                  <a:srgbClr val="FF0000"/>
                </a:solidFill>
              </a:rPr>
              <a:t>বুক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86400" y="3411172"/>
            <a:ext cx="1949554" cy="44782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বিভিন্ন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অ্যাপ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46936" y="6400800"/>
            <a:ext cx="2417618" cy="3022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অনলাইন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নিরাপত্তা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200" y="6248400"/>
            <a:ext cx="1447800" cy="3948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স্মাট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কার্ড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9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6475424" y="4525495"/>
            <a:ext cx="1618502" cy="1494305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hlinkClick r:id="rId3"/>
              </a:rPr>
              <a:t>https://bit.ly/31TajKG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4648200" cy="30390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36" y="381000"/>
            <a:ext cx="4003964" cy="3039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2" y="3962400"/>
            <a:ext cx="4944996" cy="266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0200" y="3420086"/>
            <a:ext cx="1358692" cy="4750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ই-</a:t>
            </a:r>
            <a:r>
              <a:rPr lang="en-US" sz="2400" dirty="0" err="1" smtClean="0">
                <a:solidFill>
                  <a:srgbClr val="FF0000"/>
                </a:solidFill>
              </a:rPr>
              <a:t>লার্নিং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54670" y="3738488"/>
            <a:ext cx="1949554" cy="44782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টেলিমেডিসিন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4967" y="5168738"/>
            <a:ext cx="152895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এখানে</a:t>
            </a:r>
            <a:r>
              <a:rPr lang="en-US" dirty="0" smtClean="0"/>
              <a:t> </a:t>
            </a:r>
            <a:r>
              <a:rPr lang="en-US" dirty="0" err="1" smtClean="0"/>
              <a:t>ক্লিক</a:t>
            </a:r>
            <a:r>
              <a:rPr lang="en-US" dirty="0" smtClean="0"/>
              <a:t> </a:t>
            </a:r>
            <a:r>
              <a:rPr lang="en-US" dirty="0" err="1" smtClean="0"/>
              <a:t>করুন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5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9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76200" y="152400"/>
            <a:ext cx="9313747" cy="6858000"/>
            <a:chOff x="98270" y="195144"/>
            <a:chExt cx="9056041" cy="669025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60" y="195144"/>
              <a:ext cx="8890992" cy="65415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0" y="4729648"/>
              <a:ext cx="9056041" cy="21557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9073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592</TotalTime>
  <Words>81</Words>
  <Application>Microsoft Office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PROLOY ROY</dc:creator>
  <cp:lastModifiedBy>acer</cp:lastModifiedBy>
  <cp:revision>107</cp:revision>
  <dcterms:created xsi:type="dcterms:W3CDTF">2006-08-16T00:00:00Z</dcterms:created>
  <dcterms:modified xsi:type="dcterms:W3CDTF">2019-08-24T17:04:16Z</dcterms:modified>
</cp:coreProperties>
</file>