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3" r:id="rId4"/>
    <p:sldId id="288" r:id="rId5"/>
    <p:sldId id="258" r:id="rId6"/>
    <p:sldId id="261" r:id="rId7"/>
    <p:sldId id="285" r:id="rId8"/>
    <p:sldId id="263" r:id="rId9"/>
    <p:sldId id="259" r:id="rId10"/>
    <p:sldId id="284" r:id="rId11"/>
    <p:sldId id="286" r:id="rId12"/>
    <p:sldId id="260" r:id="rId13"/>
    <p:sldId id="262" r:id="rId14"/>
    <p:sldId id="287" r:id="rId15"/>
    <p:sldId id="264" r:id="rId16"/>
    <p:sldId id="289" r:id="rId17"/>
    <p:sldId id="26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E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66" d="100"/>
          <a:sy n="66" d="100"/>
        </p:scale>
        <p:origin x="84" y="4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649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279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43622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478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85744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4594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7239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474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444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825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111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926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373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Flowchart: Decision 4"/>
          <p:cNvSpPr/>
          <p:nvPr userDrawn="1"/>
        </p:nvSpPr>
        <p:spPr>
          <a:xfrm>
            <a:off x="1" y="0"/>
            <a:ext cx="425002" cy="6836229"/>
          </a:xfrm>
          <a:prstGeom prst="flowChartDecisi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Decision 5"/>
          <p:cNvSpPr/>
          <p:nvPr userDrawn="1"/>
        </p:nvSpPr>
        <p:spPr>
          <a:xfrm>
            <a:off x="11766998" y="0"/>
            <a:ext cx="425002" cy="6720114"/>
          </a:xfrm>
          <a:prstGeom prst="flowChartDecisi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Decision 6"/>
          <p:cNvSpPr/>
          <p:nvPr userDrawn="1"/>
        </p:nvSpPr>
        <p:spPr>
          <a:xfrm>
            <a:off x="1" y="0"/>
            <a:ext cx="12192000" cy="437882"/>
          </a:xfrm>
          <a:prstGeom prst="flowChartDecisi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Decision 7"/>
          <p:cNvSpPr/>
          <p:nvPr userDrawn="1"/>
        </p:nvSpPr>
        <p:spPr>
          <a:xfrm>
            <a:off x="165280" y="6420118"/>
            <a:ext cx="11838033" cy="437882"/>
          </a:xfrm>
          <a:prstGeom prst="flowChartDecisi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32-Point Star 8"/>
          <p:cNvSpPr/>
          <p:nvPr userDrawn="1"/>
        </p:nvSpPr>
        <p:spPr>
          <a:xfrm>
            <a:off x="-159657" y="-116114"/>
            <a:ext cx="957942" cy="667657"/>
          </a:xfrm>
          <a:prstGeom prst="star32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279400" contourW="12700">
            <a:bevelT w="215900" h="38100"/>
            <a:extrusionClr>
              <a:srgbClr val="00B050"/>
            </a:extrusionClr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32-Point Star 9"/>
          <p:cNvSpPr/>
          <p:nvPr userDrawn="1"/>
        </p:nvSpPr>
        <p:spPr>
          <a:xfrm>
            <a:off x="-108857" y="6190343"/>
            <a:ext cx="979714" cy="703943"/>
          </a:xfrm>
          <a:prstGeom prst="star32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279400" contourW="12700">
            <a:bevelT w="215900" h="38100"/>
            <a:extrusionClr>
              <a:srgbClr val="00B050"/>
            </a:extrusionClr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32-Point Star 10"/>
          <p:cNvSpPr/>
          <p:nvPr userDrawn="1"/>
        </p:nvSpPr>
        <p:spPr>
          <a:xfrm>
            <a:off x="11524343" y="0"/>
            <a:ext cx="834570" cy="696686"/>
          </a:xfrm>
          <a:prstGeom prst="star32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279400" contourW="12700">
            <a:bevelT w="215900" h="38100"/>
            <a:extrusionClr>
              <a:srgbClr val="00B050"/>
            </a:extrusionClr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32-Point Star 11"/>
          <p:cNvSpPr/>
          <p:nvPr userDrawn="1"/>
        </p:nvSpPr>
        <p:spPr>
          <a:xfrm>
            <a:off x="11234058" y="6190343"/>
            <a:ext cx="957942" cy="667657"/>
          </a:xfrm>
          <a:prstGeom prst="star32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279400" contourW="12700">
            <a:bevelT w="215900" h="38100"/>
            <a:extrusionClr>
              <a:srgbClr val="00B050"/>
            </a:extrusionClr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5239657" y="6429829"/>
            <a:ext cx="2656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</a:t>
            </a:r>
            <a:r>
              <a:rPr lang="en-US" sz="2400" dirty="0" smtClean="0">
                <a:latin typeface="Arial Black" panose="020B0A04020102020204" pitchFamily="34" charset="0"/>
              </a:rPr>
              <a:t>Sahin Alam</a:t>
            </a:r>
            <a:endParaRPr lang="en-US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651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813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098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71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5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Decision 7"/>
          <p:cNvSpPr/>
          <p:nvPr/>
        </p:nvSpPr>
        <p:spPr>
          <a:xfrm>
            <a:off x="11766998" y="0"/>
            <a:ext cx="425002" cy="6720114"/>
          </a:xfrm>
          <a:prstGeom prst="flowChartDecision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32-Point Star 10"/>
          <p:cNvSpPr/>
          <p:nvPr/>
        </p:nvSpPr>
        <p:spPr>
          <a:xfrm>
            <a:off x="-159657" y="-116114"/>
            <a:ext cx="957942" cy="667657"/>
          </a:xfrm>
          <a:prstGeom prst="star32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279400" contourW="12700">
            <a:bevelT w="215900" h="38100"/>
            <a:extrusionClr>
              <a:srgbClr val="00B050"/>
            </a:extrusionClr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32-Point Star 11"/>
          <p:cNvSpPr/>
          <p:nvPr/>
        </p:nvSpPr>
        <p:spPr>
          <a:xfrm>
            <a:off x="-108857" y="6190343"/>
            <a:ext cx="979714" cy="703943"/>
          </a:xfrm>
          <a:prstGeom prst="star32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279400" contourW="12700">
            <a:bevelT w="215900" h="38100"/>
            <a:extrusionClr>
              <a:srgbClr val="00B050"/>
            </a:extrusionClr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32-Point Star 12"/>
          <p:cNvSpPr/>
          <p:nvPr/>
        </p:nvSpPr>
        <p:spPr>
          <a:xfrm>
            <a:off x="11524343" y="0"/>
            <a:ext cx="834570" cy="696686"/>
          </a:xfrm>
          <a:prstGeom prst="star32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279400" contourW="12700">
            <a:bevelT w="215900" h="38100"/>
            <a:extrusionClr>
              <a:srgbClr val="00B050"/>
            </a:extrusionClr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32-Point Star 13"/>
          <p:cNvSpPr/>
          <p:nvPr/>
        </p:nvSpPr>
        <p:spPr>
          <a:xfrm>
            <a:off x="11234058" y="6190343"/>
            <a:ext cx="957942" cy="667657"/>
          </a:xfrm>
          <a:prstGeom prst="star32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279400" contourW="12700">
            <a:bevelT w="215900" h="38100"/>
            <a:extrusionClr>
              <a:srgbClr val="00B050"/>
            </a:extrusionClr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897745" y="850008"/>
            <a:ext cx="6465195" cy="300077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520486" y="4507610"/>
            <a:ext cx="2936383" cy="1223493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0133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00260" y="1618445"/>
            <a:ext cx="1979054" cy="953037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খুতবা দেয়া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047481" y="3224011"/>
            <a:ext cx="1979054" cy="953037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জামাতে নামাজ হওয়া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131194" y="4801673"/>
            <a:ext cx="1979054" cy="953037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সর্বসাধারণের অনুমতি থাকা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314423" y="609285"/>
            <a:ext cx="3618959" cy="106894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জুম‘আ আদায় হওয়ার  শর্তাবলী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303689" y="2472743"/>
            <a:ext cx="3488029" cy="2140042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744754" y="965915"/>
            <a:ext cx="2833353" cy="1996226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8770514" y="4159876"/>
            <a:ext cx="2923504" cy="1929686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38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6-Point Star 1"/>
          <p:cNvSpPr/>
          <p:nvPr/>
        </p:nvSpPr>
        <p:spPr>
          <a:xfrm>
            <a:off x="4481847" y="528032"/>
            <a:ext cx="2730321" cy="1687133"/>
          </a:xfrm>
          <a:prstGeom prst="star16">
            <a:avLst/>
          </a:prstGeom>
          <a:ln w="19050">
            <a:solidFill>
              <a:schemeClr val="accent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100034" y="1107583"/>
            <a:ext cx="1596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768958" y="3528812"/>
            <a:ext cx="6143223" cy="126213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>
              <a:buFont typeface="Wingdings" panose="05000000000000000000" pitchFamily="2" charset="2"/>
              <a:buChar char="q"/>
            </a:pP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জুম‘আ আদায় হওয়ার 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৪টি শর্ত লিখ।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68555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82580" y="1970466"/>
            <a:ext cx="2562896" cy="82424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000" dirty="0" smtClean="0">
                <a:solidFill>
                  <a:schemeClr val="tx1"/>
                </a:solidFill>
                <a:latin typeface="NikoshBAN" panose="02000000000000000000" pitchFamily="2" charset="0"/>
              </a:rPr>
              <a:t>ان يكون حرا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541942" y="595836"/>
            <a:ext cx="3236893" cy="1107583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জুম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  ওয়াজিব হওয়ার শর্তাবলী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89021" y="3483732"/>
            <a:ext cx="2582214" cy="82424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NikoshBAN" panose="02000000000000000000" pitchFamily="2" charset="0"/>
              </a:rPr>
              <a:t> ان </a:t>
            </a:r>
            <a:r>
              <a:rPr lang="ar-SA" sz="2000" dirty="0" smtClean="0">
                <a:solidFill>
                  <a:schemeClr val="tx1"/>
                </a:solidFill>
                <a:latin typeface="NikoshBAN" panose="02000000000000000000" pitchFamily="2" charset="0"/>
              </a:rPr>
              <a:t>يكون </a:t>
            </a:r>
            <a:r>
              <a:rPr lang="ar-SA" sz="2000" dirty="0">
                <a:solidFill>
                  <a:schemeClr val="tx1"/>
                </a:solidFill>
                <a:latin typeface="NikoshBAN" panose="02000000000000000000" pitchFamily="2" charset="0"/>
              </a:rPr>
              <a:t>صحيحا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028087" y="2090674"/>
            <a:ext cx="2541431" cy="82424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 হওয়া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004476" y="4844606"/>
            <a:ext cx="2599386" cy="82424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প্রাপ্ত বয়স্ক হওয়া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37506" y="5093594"/>
            <a:ext cx="2814034" cy="82424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NikoshBAN" panose="02000000000000000000" pitchFamily="2" charset="0"/>
              </a:rPr>
              <a:t> ان يكون بالغا 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987305" y="3582476"/>
            <a:ext cx="2541431" cy="82424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সুস্থ হওয়া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851" y="1929486"/>
            <a:ext cx="1889236" cy="11079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397" y="3255044"/>
            <a:ext cx="1677205" cy="10767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634" y="4749363"/>
            <a:ext cx="1694752" cy="95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22102" y="1996224"/>
            <a:ext cx="2629437" cy="100455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NikoshBAN" panose="02000000000000000000" pitchFamily="2" charset="0"/>
              </a:rPr>
              <a:t>ان  يكون  رجلا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88641" y="3490174"/>
            <a:ext cx="2511382" cy="82424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NikoshBAN" panose="02000000000000000000" pitchFamily="2" charset="0"/>
              </a:rPr>
              <a:t> ان  يكون  مقيما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615966" y="4814551"/>
            <a:ext cx="2470597" cy="824248"/>
          </a:xfrm>
          <a:prstGeom prst="roundRect">
            <a:avLst/>
          </a:prstGeom>
          <a:solidFill>
            <a:schemeClr val="bg1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মুকিম হওয়া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19954" y="5057104"/>
            <a:ext cx="2631584" cy="82424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NikoshBAN" panose="02000000000000000000" pitchFamily="2" charset="0"/>
              </a:rPr>
              <a:t>ان  يكون  عاقلا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379855" y="1867436"/>
            <a:ext cx="2541431" cy="824248"/>
          </a:xfrm>
          <a:prstGeom prst="roundRect">
            <a:avLst/>
          </a:prstGeom>
          <a:solidFill>
            <a:schemeClr val="bg1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পুরুষ হওয়া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454982" y="3230449"/>
            <a:ext cx="2541431" cy="824248"/>
          </a:xfrm>
          <a:prstGeom prst="roundRect">
            <a:avLst/>
          </a:prstGeom>
          <a:solidFill>
            <a:schemeClr val="bg1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বিবেকবান হওয়া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529063" y="515154"/>
            <a:ext cx="3236893" cy="108182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জুম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ওয়াজিব হওয়ার শর্তাবলী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395" y="1805792"/>
            <a:ext cx="2776470" cy="12207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523" y="4636395"/>
            <a:ext cx="2733675" cy="14982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327" y="3061575"/>
            <a:ext cx="2800418" cy="146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0564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6-Point Star 1"/>
          <p:cNvSpPr/>
          <p:nvPr/>
        </p:nvSpPr>
        <p:spPr>
          <a:xfrm>
            <a:off x="4275786" y="695458"/>
            <a:ext cx="3322748" cy="1635617"/>
          </a:xfrm>
          <a:prstGeom prst="star16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048519" y="1262130"/>
            <a:ext cx="1841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328048" y="3106270"/>
            <a:ext cx="7528647" cy="154641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কাদের উপর জুম’আর নামাজ ওয়াজিব খাতায় লিখ।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4869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765183" y="888641"/>
            <a:ext cx="2408349" cy="824247"/>
          </a:xfrm>
          <a:prstGeom prst="roundRect">
            <a:avLst/>
          </a:prstGeom>
          <a:noFill/>
          <a:ln w="571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5984280"/>
              </p:ext>
            </p:extLst>
          </p:nvPr>
        </p:nvGraphicFramePr>
        <p:xfrm>
          <a:off x="5599113" y="3208338"/>
          <a:ext cx="99377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3" name="Packager Shell Object" showAsIcon="1" r:id="rId3" imgW="993600" imgH="437760" progId="Package">
                  <p:embed/>
                </p:oleObj>
              </mc:Choice>
              <mc:Fallback>
                <p:oleObj name="Packager Shell Object" showAsIcon="1" r:id="rId3" imgW="99360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99113" y="3208338"/>
                        <a:ext cx="993775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24595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966696" y="965915"/>
            <a:ext cx="4391696" cy="1171978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32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85623" y="3245476"/>
            <a:ext cx="7418231" cy="189319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“শুক্রবার যেন সপ্তাহিক ঈদের দিন” কথাটি বুঝিয়ে বল। ( ০৮ লাইনের মধ্যে লিখে আনবে )  </a:t>
            </a:r>
            <a:endParaRPr lang="en-US" sz="28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5973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81080" y="1133342"/>
            <a:ext cx="5756857" cy="264016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4237154" y="4623523"/>
            <a:ext cx="3631838" cy="978794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11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8946" y="1957589"/>
            <a:ext cx="5061397" cy="3670479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24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gvt</a:t>
            </a:r>
            <a:r>
              <a:rPr lang="en-US" sz="24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Avãyj</a:t>
            </a:r>
            <a:r>
              <a:rPr lang="en-US" sz="24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Mdzi</a:t>
            </a:r>
            <a:endParaRPr lang="en-US" sz="24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algn="ctr">
              <a:defRPr/>
            </a:pP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mycvi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24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Mvcvjcyi</a:t>
            </a:r>
            <a:r>
              <a:rPr lang="en-US" sz="24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BQvcyi</a:t>
            </a:r>
            <a:r>
              <a:rPr lang="en-US" sz="24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Avwgwbqv</a:t>
            </a:r>
            <a:r>
              <a:rPr lang="en-US" sz="24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24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vwLj</a:t>
            </a:r>
            <a:r>
              <a:rPr lang="en-US" sz="24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gv</a:t>
            </a:r>
            <a:r>
              <a:rPr lang="en-US" sz="24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`ª</a:t>
            </a:r>
            <a:r>
              <a:rPr lang="en-US" sz="24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vmv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01913335886 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50168" y="1957589"/>
            <a:ext cx="5061397" cy="367048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>
              <a:defRPr/>
            </a:pPr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BD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আল আক্বাঈদ ওয়াল ফিকহ</a:t>
            </a:r>
          </a:p>
          <a:p>
            <a:pPr algn="ctr">
              <a:defRPr/>
            </a:pPr>
            <a:r>
              <a:rPr lang="bn-BD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 </a:t>
            </a:r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২য়  অধ্যায় </a:t>
            </a:r>
            <a:endParaRPr lang="bn-BD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২য়  পরিচ্ছেদ </a:t>
            </a:r>
            <a:endParaRPr lang="bn-BD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BD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ছাত্র/ছাত্রী সংখ্যাঃ ৫০জন</a:t>
            </a:r>
          </a:p>
          <a:p>
            <a:pPr algn="ctr">
              <a:defRPr/>
            </a:pPr>
            <a:r>
              <a:rPr lang="bn-BD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 </a:t>
            </a:r>
          </a:p>
          <a:p>
            <a:pPr algn="ctr">
              <a:defRPr/>
            </a:pPr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11/11/2019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296355" y="548641"/>
            <a:ext cx="3667976" cy="773722"/>
          </a:xfrm>
          <a:prstGeom prst="roundRect">
            <a:avLst/>
          </a:prstGeom>
          <a:noFill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32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210614" y="2125013"/>
            <a:ext cx="5396247" cy="927279"/>
          </a:xfrm>
          <a:prstGeom prst="roundRect">
            <a:avLst/>
          </a:prstGeom>
          <a:noFill/>
          <a:ln w="571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সপ্তাহিক ঈদের দিন বলা হয় কোন দিন কে ? 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234225" y="3938787"/>
            <a:ext cx="5372636" cy="927279"/>
          </a:xfrm>
          <a:prstGeom prst="roundRect">
            <a:avLst/>
          </a:prstGeom>
          <a:noFill/>
          <a:ln w="571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শুক্রবারকে কেন ঈদের দিন বলা হয়?  ? 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8281116" y="1725768"/>
            <a:ext cx="2768959" cy="1455313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শুক্রবারকে</a:t>
            </a:r>
            <a:endParaRPr lang="en-US" sz="2800" dirty="0"/>
          </a:p>
        </p:txBody>
      </p:sp>
      <p:sp>
        <p:nvSpPr>
          <p:cNvPr id="8" name="Oval 7"/>
          <p:cNvSpPr/>
          <p:nvPr/>
        </p:nvSpPr>
        <p:spPr>
          <a:xfrm>
            <a:off x="8281116" y="3410755"/>
            <a:ext cx="2882722" cy="1455313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জুময়ার জামাতের জন্য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665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96989" y="824250"/>
            <a:ext cx="5486400" cy="135228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 আমরা একটি ভিডিও দেখি......।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0850322"/>
              </p:ext>
            </p:extLst>
          </p:nvPr>
        </p:nvGraphicFramePr>
        <p:xfrm>
          <a:off x="5399602" y="3169701"/>
          <a:ext cx="123825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Packager Shell Object" showAsIcon="1" r:id="rId3" imgW="1237680" imgH="437760" progId="Package">
                  <p:embed/>
                </p:oleObj>
              </mc:Choice>
              <mc:Fallback>
                <p:oleObj name="Packager Shell Object" showAsIcon="1" r:id="rId3" imgW="123768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9602" y="3169701"/>
                        <a:ext cx="1238250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536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172754" y="901521"/>
            <a:ext cx="3451539" cy="110758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812148" y="2730320"/>
            <a:ext cx="3902299" cy="253713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সালাতুল জুমু’আ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9621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069726" y="708338"/>
            <a:ext cx="4185632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880315" y="2343955"/>
            <a:ext cx="8306874" cy="30136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জুম’আর শাব্দিক অর্থ বলতে পারবে।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জুম’আর নামাজ আদায় হওয়ার শর্তাবলী বর্ণনা করতে পারবে ।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জুম’আর নামাজ ওয়াজিব হওয়ার শর্তাবলী ব্যাখ্যা করতে পারবে ।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7355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326524" y="1609859"/>
            <a:ext cx="4056845" cy="2743193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6967470" y="1487505"/>
            <a:ext cx="4198513" cy="2781836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931831" y="4868214"/>
            <a:ext cx="2768957" cy="1043189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জুমআর দৃশ্য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647904" y="4868213"/>
            <a:ext cx="2768957" cy="1043189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খুতবার দৃশ্য </a:t>
            </a:r>
            <a:endParaRPr lang="en-US" sz="32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33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417454" y="489397"/>
            <a:ext cx="3039414" cy="1687132"/>
          </a:xfrm>
          <a:prstGeom prst="ellipse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7200" dirty="0">
                <a:solidFill>
                  <a:schemeClr val="tx1"/>
                </a:solidFill>
              </a:rPr>
              <a:t>جمعة</a:t>
            </a:r>
            <a:endParaRPr lang="en-US" sz="7200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094704" y="3206840"/>
            <a:ext cx="1712890" cy="97879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 smtClean="0">
                <a:solidFill>
                  <a:schemeClr val="tx1"/>
                </a:solidFill>
              </a:rPr>
              <a:t>جمع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855335" y="2318197"/>
            <a:ext cx="2575775" cy="64394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</a:rPr>
              <a:t>   </a:t>
            </a:r>
            <a:r>
              <a:rPr lang="ar-SA" sz="2400" b="1" dirty="0" smtClean="0">
                <a:solidFill>
                  <a:schemeClr val="tx1"/>
                </a:solidFill>
              </a:rPr>
              <a:t>ج</a:t>
            </a:r>
            <a:r>
              <a:rPr lang="bn-BD" sz="2400" b="1" dirty="0" smtClean="0">
                <a:solidFill>
                  <a:schemeClr val="tx1"/>
                </a:solidFill>
              </a:rPr>
              <a:t>-  </a:t>
            </a:r>
            <a:r>
              <a:rPr lang="ar-SA" sz="2400" b="1" dirty="0" smtClean="0">
                <a:solidFill>
                  <a:schemeClr val="tx1"/>
                </a:solidFill>
              </a:rPr>
              <a:t> م</a:t>
            </a:r>
            <a:r>
              <a:rPr lang="bn-BD" sz="2400" b="1" dirty="0" smtClean="0">
                <a:solidFill>
                  <a:schemeClr val="tx1"/>
                </a:solidFill>
              </a:rPr>
              <a:t>- </a:t>
            </a:r>
            <a:r>
              <a:rPr lang="ar-SA" sz="2400" b="1" dirty="0" smtClean="0">
                <a:solidFill>
                  <a:schemeClr val="tx1"/>
                </a:solidFill>
              </a:rPr>
              <a:t>  ع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143999" y="2137894"/>
            <a:ext cx="2395471" cy="75985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বহু লোকের সমাগম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998" y="3362996"/>
            <a:ext cx="4261633" cy="2394496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9259910" y="3528811"/>
            <a:ext cx="2266682" cy="70833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একত্রিত হওয়া 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Straight Arrow Connector 8"/>
          <p:cNvCxnSpPr>
            <a:stCxn id="3" idx="3"/>
            <a:endCxn id="4" idx="1"/>
          </p:cNvCxnSpPr>
          <p:nvPr/>
        </p:nvCxnSpPr>
        <p:spPr>
          <a:xfrm flipV="1">
            <a:off x="2807594" y="2640169"/>
            <a:ext cx="2047741" cy="10560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5" idx="1"/>
          </p:cNvCxnSpPr>
          <p:nvPr/>
        </p:nvCxnSpPr>
        <p:spPr>
          <a:xfrm>
            <a:off x="7456868" y="2472744"/>
            <a:ext cx="1687131" cy="450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4" idx="3"/>
          </p:cNvCxnSpPr>
          <p:nvPr/>
        </p:nvCxnSpPr>
        <p:spPr>
          <a:xfrm>
            <a:off x="7431110" y="2640169"/>
            <a:ext cx="1931831" cy="8628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98741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33340" y="1506827"/>
            <a:ext cx="2363274" cy="104319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শহরতলি হওয়া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068947" y="5072130"/>
            <a:ext cx="2363274" cy="953037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যোহরের ওয়াক্ত হওয়া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101142" y="3181083"/>
            <a:ext cx="2363274" cy="110114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বাদশা, বাদশার স্থলাভিসিক্ত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404574" y="711746"/>
            <a:ext cx="3515933" cy="953037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জুম‘আ আদায় হওয়ার  শর্তাবলী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035639" y="2279560"/>
            <a:ext cx="2962142" cy="2524259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8809148" y="1107583"/>
            <a:ext cx="2781838" cy="1803042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8873544" y="4031087"/>
            <a:ext cx="2807594" cy="2099255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14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4" grpId="0" animBg="1"/>
      <p:bldP spid="9" grpId="0" animBg="1"/>
      <p:bldP spid="6" grpId="0" animBg="1"/>
    </p:bldLst>
  </p:timing>
</p:sld>
</file>

<file path=ppt/theme/theme1.xml><?xml version="1.0" encoding="utf-8"?>
<a:theme xmlns:a="http://schemas.openxmlformats.org/drawingml/2006/main" name="Facet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546</TotalTime>
  <Words>235</Words>
  <Application>Microsoft Office PowerPoint</Application>
  <PresentationFormat>Widescreen</PresentationFormat>
  <Paragraphs>63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Arial</vt:lpstr>
      <vt:lpstr>Arial Black</vt:lpstr>
      <vt:lpstr>NikoshBAN</vt:lpstr>
      <vt:lpstr>SutonnyMJ</vt:lpstr>
      <vt:lpstr>Tahoma</vt:lpstr>
      <vt:lpstr>Trebuchet MS</vt:lpstr>
      <vt:lpstr>Vrinda</vt:lpstr>
      <vt:lpstr>Wingdings</vt:lpstr>
      <vt:lpstr>Wingdings 3</vt:lpstr>
      <vt:lpstr>Facet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ASUS</dc:creator>
  <cp:lastModifiedBy>abdul mannan</cp:lastModifiedBy>
  <cp:revision>55</cp:revision>
  <dcterms:created xsi:type="dcterms:W3CDTF">2019-06-11T11:48:06Z</dcterms:created>
  <dcterms:modified xsi:type="dcterms:W3CDTF">2019-11-11T10:43:28Z</dcterms:modified>
</cp:coreProperties>
</file>