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6" r:id="rId9"/>
    <p:sldId id="263" r:id="rId10"/>
    <p:sldId id="264" r:id="rId11"/>
    <p:sldId id="265" r:id="rId12"/>
    <p:sldId id="266" r:id="rId13"/>
    <p:sldId id="267" r:id="rId14"/>
    <p:sldId id="275" r:id="rId15"/>
    <p:sldId id="276" r:id="rId16"/>
    <p:sldId id="297" r:id="rId17"/>
    <p:sldId id="295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6E6"/>
    <a:srgbClr val="1E526C"/>
    <a:srgbClr val="F395EC"/>
    <a:srgbClr val="A5A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EC64D-B84E-4279-A26F-BA4C35F2646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B4D464-FE32-4B42-9DB8-D5BC9A2B2ED0}">
      <dgm:prSet phldrT="[Text]"/>
      <dgm:spPr>
        <a:solidFill>
          <a:schemeClr val="accent4">
            <a:lumMod val="20000"/>
            <a:lumOff val="80000"/>
          </a:schemeClr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bn-BD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পাটের জাত</a:t>
          </a:r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7687FD-9276-480C-9BDB-4AFEB530851E}" type="parTrans" cxnId="{2F6C2FBE-BC24-4B02-B80A-FB49CC71E218}">
      <dgm:prSet/>
      <dgm:spPr/>
      <dgm:t>
        <a:bodyPr/>
        <a:lstStyle/>
        <a:p>
          <a:endParaRPr lang="en-US"/>
        </a:p>
      </dgm:t>
    </dgm:pt>
    <dgm:pt modelId="{7BF008E0-CCED-4EE3-A9A7-7596AB8EAD22}" type="sibTrans" cxnId="{2F6C2FBE-BC24-4B02-B80A-FB49CC71E218}">
      <dgm:prSet/>
      <dgm:spPr/>
      <dgm:t>
        <a:bodyPr/>
        <a:lstStyle/>
        <a:p>
          <a:endParaRPr lang="en-US"/>
        </a:p>
      </dgm:t>
    </dgm:pt>
    <dgm:pt modelId="{9D9C5EE1-7D71-4EED-8B71-BE4627F65BD1}">
      <dgm:prSet phldrT="[Text]" custT="1"/>
      <dgm:spPr/>
      <dgm:t>
        <a:bodyPr/>
        <a:lstStyle/>
        <a:p>
          <a:r>
            <a:rPr lang="bn-BD" sz="2800">
              <a:latin typeface="NikoshBAN" panose="02000000000000000000" pitchFamily="2" charset="0"/>
              <a:cs typeface="NikoshBAN" panose="02000000000000000000" pitchFamily="2" charset="0"/>
            </a:rPr>
            <a:t>তোষা বা বগী জাত</a:t>
          </a:r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340803-0A5B-4F50-9D09-44AB2963A370}" type="parTrans" cxnId="{9E41FE03-5DE8-4880-900C-910D2F19E436}">
      <dgm:prSet/>
      <dgm:spPr/>
      <dgm:t>
        <a:bodyPr/>
        <a:lstStyle/>
        <a:p>
          <a:endParaRPr lang="en-US"/>
        </a:p>
      </dgm:t>
    </dgm:pt>
    <dgm:pt modelId="{748DD244-8335-4029-92EA-46337614E1BB}" type="sibTrans" cxnId="{9E41FE03-5DE8-4880-900C-910D2F19E436}">
      <dgm:prSet/>
      <dgm:spPr/>
      <dgm:t>
        <a:bodyPr/>
        <a:lstStyle/>
        <a:p>
          <a:endParaRPr lang="en-US"/>
        </a:p>
      </dgm:t>
    </dgm:pt>
    <dgm:pt modelId="{11966950-4020-4F8C-B25F-96DDC7E7B7A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>
              <a:latin typeface="NikoshBAN" panose="02000000000000000000" pitchFamily="2" charset="0"/>
              <a:cs typeface="NikoshBAN" panose="02000000000000000000" pitchFamily="2" charset="0"/>
            </a:rPr>
            <a:t>দেশি জাত</a:t>
          </a:r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199E39-E7A3-42FA-93A0-AAA0DDDCCF37}" type="parTrans" cxnId="{C2B1DF49-8967-4048-BFB8-9E4E3854CDA6}">
      <dgm:prSet/>
      <dgm:spPr/>
      <dgm:t>
        <a:bodyPr/>
        <a:lstStyle/>
        <a:p>
          <a:endParaRPr lang="en-US"/>
        </a:p>
      </dgm:t>
    </dgm:pt>
    <dgm:pt modelId="{0238A57E-3E09-4F40-A069-9E9F39DB391B}" type="sibTrans" cxnId="{C2B1DF49-8967-4048-BFB8-9E4E3854CDA6}">
      <dgm:prSet/>
      <dgm:spPr/>
      <dgm:t>
        <a:bodyPr/>
        <a:lstStyle/>
        <a:p>
          <a:endParaRPr lang="en-US"/>
        </a:p>
      </dgm:t>
    </dgm:pt>
    <dgm:pt modelId="{2C9C7F24-DA98-4D54-8D2E-A7982B5F6F80}">
      <dgm:prSet phldrT="[Text]"/>
      <dgm:spPr>
        <a:solidFill>
          <a:srgbClr val="E226E6"/>
        </a:solidFill>
      </dgm:spPr>
      <dgm:t>
        <a:bodyPr/>
        <a:lstStyle/>
        <a:p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মেস্তা জাত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74D14F-9EE3-40AC-B7CB-575387A2DC20}" type="parTrans" cxnId="{C3011659-C85D-43F2-8558-D86F132A893F}">
      <dgm:prSet/>
      <dgm:spPr/>
      <dgm:t>
        <a:bodyPr/>
        <a:lstStyle/>
        <a:p>
          <a:endParaRPr lang="en-US"/>
        </a:p>
      </dgm:t>
    </dgm:pt>
    <dgm:pt modelId="{21E6F835-FA46-47B5-9D16-DA39B2DBD299}" type="sibTrans" cxnId="{C3011659-C85D-43F2-8558-D86F132A893F}">
      <dgm:prSet/>
      <dgm:spPr/>
      <dgm:t>
        <a:bodyPr/>
        <a:lstStyle/>
        <a:p>
          <a:endParaRPr lang="en-US"/>
        </a:p>
      </dgm:t>
    </dgm:pt>
    <dgm:pt modelId="{D650D45B-FCDA-4C12-A36A-F800EE03CB95}">
      <dgm:prSet phldrT="[Text]"/>
      <dgm:spPr>
        <a:solidFill>
          <a:srgbClr val="1E526C"/>
        </a:solidFill>
      </dgm:spPr>
      <dgm:t>
        <a:bodyPr/>
        <a:lstStyle/>
        <a:p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কেনাফ জাত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E00B39-80CB-4E9C-94F6-3EA5EFCF0BCA}" type="parTrans" cxnId="{90B0F0E3-E078-497D-8BDB-42693F5C08FC}">
      <dgm:prSet/>
      <dgm:spPr/>
      <dgm:t>
        <a:bodyPr/>
        <a:lstStyle/>
        <a:p>
          <a:endParaRPr lang="en-US"/>
        </a:p>
      </dgm:t>
    </dgm:pt>
    <dgm:pt modelId="{9C4074A7-05D7-4607-962A-14011C99328E}" type="sibTrans" cxnId="{90B0F0E3-E078-497D-8BDB-42693F5C08FC}">
      <dgm:prSet/>
      <dgm:spPr/>
      <dgm:t>
        <a:bodyPr/>
        <a:lstStyle/>
        <a:p>
          <a:endParaRPr lang="en-US"/>
        </a:p>
      </dgm:t>
    </dgm:pt>
    <dgm:pt modelId="{9BAD1EBF-3E1C-4C43-8CCB-A7D136C12A96}" type="pres">
      <dgm:prSet presAssocID="{066EC64D-B84E-4279-A26F-BA4C35F2646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C0167A9-C1E9-40FB-9172-2EC74759B00A}" type="pres">
      <dgm:prSet presAssocID="{EEB4D464-FE32-4B42-9DB8-D5BC9A2B2ED0}" presName="centerShape" presStyleLbl="node0" presStyleIdx="0" presStyleCnt="1"/>
      <dgm:spPr/>
    </dgm:pt>
    <dgm:pt modelId="{2B61B493-062D-4FFA-A71B-D6F2CFB4E99A}" type="pres">
      <dgm:prSet presAssocID="{B0340803-0A5B-4F50-9D09-44AB2963A370}" presName="parTrans" presStyleLbl="sibTrans2D1" presStyleIdx="0" presStyleCnt="4"/>
      <dgm:spPr/>
    </dgm:pt>
    <dgm:pt modelId="{CB1F3A3E-0FB2-483F-9D54-04B13F3C98D7}" type="pres">
      <dgm:prSet presAssocID="{B0340803-0A5B-4F50-9D09-44AB2963A370}" presName="connectorText" presStyleLbl="sibTrans2D1" presStyleIdx="0" presStyleCnt="4"/>
      <dgm:spPr/>
    </dgm:pt>
    <dgm:pt modelId="{D0CBACA1-8FD3-4923-8FE3-713440B1F45D}" type="pres">
      <dgm:prSet presAssocID="{9D9C5EE1-7D71-4EED-8B71-BE4627F65BD1}" presName="node" presStyleLbl="node1" presStyleIdx="0" presStyleCnt="4">
        <dgm:presLayoutVars>
          <dgm:bulletEnabled val="1"/>
        </dgm:presLayoutVars>
      </dgm:prSet>
      <dgm:spPr/>
    </dgm:pt>
    <dgm:pt modelId="{DBA3C69D-5F4A-476A-B0F1-FE9AB45CA57F}" type="pres">
      <dgm:prSet presAssocID="{50199E39-E7A3-42FA-93A0-AAA0DDDCCF37}" presName="parTrans" presStyleLbl="sibTrans2D1" presStyleIdx="1" presStyleCnt="4"/>
      <dgm:spPr/>
    </dgm:pt>
    <dgm:pt modelId="{AA9418A0-E490-4039-9EF9-68F21685ED8C}" type="pres">
      <dgm:prSet presAssocID="{50199E39-E7A3-42FA-93A0-AAA0DDDCCF37}" presName="connectorText" presStyleLbl="sibTrans2D1" presStyleIdx="1" presStyleCnt="4"/>
      <dgm:spPr/>
    </dgm:pt>
    <dgm:pt modelId="{CB0D3D3A-D495-4AAF-A4AD-CD1B1955DF93}" type="pres">
      <dgm:prSet presAssocID="{11966950-4020-4F8C-B25F-96DDC7E7B7AB}" presName="node" presStyleLbl="node1" presStyleIdx="1" presStyleCnt="4">
        <dgm:presLayoutVars>
          <dgm:bulletEnabled val="1"/>
        </dgm:presLayoutVars>
      </dgm:prSet>
      <dgm:spPr/>
    </dgm:pt>
    <dgm:pt modelId="{3C7A85F3-8CE9-422B-8526-5620722FE060}" type="pres">
      <dgm:prSet presAssocID="{0174D14F-9EE3-40AC-B7CB-575387A2DC20}" presName="parTrans" presStyleLbl="sibTrans2D1" presStyleIdx="2" presStyleCnt="4"/>
      <dgm:spPr/>
    </dgm:pt>
    <dgm:pt modelId="{4CC5D74B-603B-4499-B1BB-6E4AD79A6A47}" type="pres">
      <dgm:prSet presAssocID="{0174D14F-9EE3-40AC-B7CB-575387A2DC20}" presName="connectorText" presStyleLbl="sibTrans2D1" presStyleIdx="2" presStyleCnt="4"/>
      <dgm:spPr/>
    </dgm:pt>
    <dgm:pt modelId="{8160E8DF-017C-4E53-8587-9700AF801BB8}" type="pres">
      <dgm:prSet presAssocID="{2C9C7F24-DA98-4D54-8D2E-A7982B5F6F80}" presName="node" presStyleLbl="node1" presStyleIdx="2" presStyleCnt="4">
        <dgm:presLayoutVars>
          <dgm:bulletEnabled val="1"/>
        </dgm:presLayoutVars>
      </dgm:prSet>
      <dgm:spPr/>
    </dgm:pt>
    <dgm:pt modelId="{03EF7977-B63E-4398-B43E-7FBB511CA233}" type="pres">
      <dgm:prSet presAssocID="{83E00B39-80CB-4E9C-94F6-3EA5EFCF0BCA}" presName="parTrans" presStyleLbl="sibTrans2D1" presStyleIdx="3" presStyleCnt="4"/>
      <dgm:spPr/>
    </dgm:pt>
    <dgm:pt modelId="{912879D2-D5AA-43A5-BCEE-98CDD44A79C8}" type="pres">
      <dgm:prSet presAssocID="{83E00B39-80CB-4E9C-94F6-3EA5EFCF0BCA}" presName="connectorText" presStyleLbl="sibTrans2D1" presStyleIdx="3" presStyleCnt="4"/>
      <dgm:spPr/>
    </dgm:pt>
    <dgm:pt modelId="{F25388A7-37EE-4F2F-892E-E5BD1B2A6D61}" type="pres">
      <dgm:prSet presAssocID="{D650D45B-FCDA-4C12-A36A-F800EE03CB95}" presName="node" presStyleLbl="node1" presStyleIdx="3" presStyleCnt="4">
        <dgm:presLayoutVars>
          <dgm:bulletEnabled val="1"/>
        </dgm:presLayoutVars>
      </dgm:prSet>
      <dgm:spPr/>
    </dgm:pt>
  </dgm:ptLst>
  <dgm:cxnLst>
    <dgm:cxn modelId="{9E41FE03-5DE8-4880-900C-910D2F19E436}" srcId="{EEB4D464-FE32-4B42-9DB8-D5BC9A2B2ED0}" destId="{9D9C5EE1-7D71-4EED-8B71-BE4627F65BD1}" srcOrd="0" destOrd="0" parTransId="{B0340803-0A5B-4F50-9D09-44AB2963A370}" sibTransId="{748DD244-8335-4029-92EA-46337614E1BB}"/>
    <dgm:cxn modelId="{F2921413-7745-41CC-858A-9B0E371E2DB8}" type="presOf" srcId="{50199E39-E7A3-42FA-93A0-AAA0DDDCCF37}" destId="{DBA3C69D-5F4A-476A-B0F1-FE9AB45CA57F}" srcOrd="0" destOrd="0" presId="urn:microsoft.com/office/officeart/2005/8/layout/radial5"/>
    <dgm:cxn modelId="{DFACCF19-6274-4565-A71E-2605DA3DC4B9}" type="presOf" srcId="{2C9C7F24-DA98-4D54-8D2E-A7982B5F6F80}" destId="{8160E8DF-017C-4E53-8587-9700AF801BB8}" srcOrd="0" destOrd="0" presId="urn:microsoft.com/office/officeart/2005/8/layout/radial5"/>
    <dgm:cxn modelId="{4A553D28-7E04-40B0-9BA3-3B08A4086476}" type="presOf" srcId="{D650D45B-FCDA-4C12-A36A-F800EE03CB95}" destId="{F25388A7-37EE-4F2F-892E-E5BD1B2A6D61}" srcOrd="0" destOrd="0" presId="urn:microsoft.com/office/officeart/2005/8/layout/radial5"/>
    <dgm:cxn modelId="{229B7A2C-85C2-4143-8EBA-8F5AB855CBE6}" type="presOf" srcId="{0174D14F-9EE3-40AC-B7CB-575387A2DC20}" destId="{3C7A85F3-8CE9-422B-8526-5620722FE060}" srcOrd="0" destOrd="0" presId="urn:microsoft.com/office/officeart/2005/8/layout/radial5"/>
    <dgm:cxn modelId="{4021915F-1DE4-4C89-AA6B-3C85229CEB74}" type="presOf" srcId="{11966950-4020-4F8C-B25F-96DDC7E7B7AB}" destId="{CB0D3D3A-D495-4AAF-A4AD-CD1B1955DF93}" srcOrd="0" destOrd="0" presId="urn:microsoft.com/office/officeart/2005/8/layout/radial5"/>
    <dgm:cxn modelId="{C2B1DF49-8967-4048-BFB8-9E4E3854CDA6}" srcId="{EEB4D464-FE32-4B42-9DB8-D5BC9A2B2ED0}" destId="{11966950-4020-4F8C-B25F-96DDC7E7B7AB}" srcOrd="1" destOrd="0" parTransId="{50199E39-E7A3-42FA-93A0-AAA0DDDCCF37}" sibTransId="{0238A57E-3E09-4F40-A069-9E9F39DB391B}"/>
    <dgm:cxn modelId="{A2E7126B-751F-47DC-BCFD-E50D8491BA74}" type="presOf" srcId="{9D9C5EE1-7D71-4EED-8B71-BE4627F65BD1}" destId="{D0CBACA1-8FD3-4923-8FE3-713440B1F45D}" srcOrd="0" destOrd="0" presId="urn:microsoft.com/office/officeart/2005/8/layout/radial5"/>
    <dgm:cxn modelId="{D3373C74-ECDC-4803-9318-6F953A4CCF04}" type="presOf" srcId="{0174D14F-9EE3-40AC-B7CB-575387A2DC20}" destId="{4CC5D74B-603B-4499-B1BB-6E4AD79A6A47}" srcOrd="1" destOrd="0" presId="urn:microsoft.com/office/officeart/2005/8/layout/radial5"/>
    <dgm:cxn modelId="{C3011659-C85D-43F2-8558-D86F132A893F}" srcId="{EEB4D464-FE32-4B42-9DB8-D5BC9A2B2ED0}" destId="{2C9C7F24-DA98-4D54-8D2E-A7982B5F6F80}" srcOrd="2" destOrd="0" parTransId="{0174D14F-9EE3-40AC-B7CB-575387A2DC20}" sibTransId="{21E6F835-FA46-47B5-9D16-DA39B2DBD299}"/>
    <dgm:cxn modelId="{602E6E8C-F486-4690-B363-A922797B171A}" type="presOf" srcId="{066EC64D-B84E-4279-A26F-BA4C35F26463}" destId="{9BAD1EBF-3E1C-4C43-8CCB-A7D136C12A96}" srcOrd="0" destOrd="0" presId="urn:microsoft.com/office/officeart/2005/8/layout/radial5"/>
    <dgm:cxn modelId="{EF9BB791-7440-4BDD-8F7F-4B0393339F53}" type="presOf" srcId="{B0340803-0A5B-4F50-9D09-44AB2963A370}" destId="{2B61B493-062D-4FFA-A71B-D6F2CFB4E99A}" srcOrd="0" destOrd="0" presId="urn:microsoft.com/office/officeart/2005/8/layout/radial5"/>
    <dgm:cxn modelId="{2F6C2FBE-BC24-4B02-B80A-FB49CC71E218}" srcId="{066EC64D-B84E-4279-A26F-BA4C35F26463}" destId="{EEB4D464-FE32-4B42-9DB8-D5BC9A2B2ED0}" srcOrd="0" destOrd="0" parTransId="{797687FD-9276-480C-9BDB-4AFEB530851E}" sibTransId="{7BF008E0-CCED-4EE3-A9A7-7596AB8EAD22}"/>
    <dgm:cxn modelId="{A655DBC4-DA05-4672-8834-8A1FD10B770A}" type="presOf" srcId="{B0340803-0A5B-4F50-9D09-44AB2963A370}" destId="{CB1F3A3E-0FB2-483F-9D54-04B13F3C98D7}" srcOrd="1" destOrd="0" presId="urn:microsoft.com/office/officeart/2005/8/layout/radial5"/>
    <dgm:cxn modelId="{794693CC-BC3D-4EDD-BB20-513BA3B87C96}" type="presOf" srcId="{83E00B39-80CB-4E9C-94F6-3EA5EFCF0BCA}" destId="{03EF7977-B63E-4398-B43E-7FBB511CA233}" srcOrd="0" destOrd="0" presId="urn:microsoft.com/office/officeart/2005/8/layout/radial5"/>
    <dgm:cxn modelId="{B7698FD0-D530-42C9-9CC2-71E02C431F22}" type="presOf" srcId="{EEB4D464-FE32-4B42-9DB8-D5BC9A2B2ED0}" destId="{3C0167A9-C1E9-40FB-9172-2EC74759B00A}" srcOrd="0" destOrd="0" presId="urn:microsoft.com/office/officeart/2005/8/layout/radial5"/>
    <dgm:cxn modelId="{90B0F0E3-E078-497D-8BDB-42693F5C08FC}" srcId="{EEB4D464-FE32-4B42-9DB8-D5BC9A2B2ED0}" destId="{D650D45B-FCDA-4C12-A36A-F800EE03CB95}" srcOrd="3" destOrd="0" parTransId="{83E00B39-80CB-4E9C-94F6-3EA5EFCF0BCA}" sibTransId="{9C4074A7-05D7-4607-962A-14011C99328E}"/>
    <dgm:cxn modelId="{9AF950EB-EDE4-4AAA-B071-5966585AFDF8}" type="presOf" srcId="{83E00B39-80CB-4E9C-94F6-3EA5EFCF0BCA}" destId="{912879D2-D5AA-43A5-BCEE-98CDD44A79C8}" srcOrd="1" destOrd="0" presId="urn:microsoft.com/office/officeart/2005/8/layout/radial5"/>
    <dgm:cxn modelId="{44BA00F9-6750-45E5-AE5D-C6C0185E6FE7}" type="presOf" srcId="{50199E39-E7A3-42FA-93A0-AAA0DDDCCF37}" destId="{AA9418A0-E490-4039-9EF9-68F21685ED8C}" srcOrd="1" destOrd="0" presId="urn:microsoft.com/office/officeart/2005/8/layout/radial5"/>
    <dgm:cxn modelId="{ABAA7A43-43F6-4406-BE7D-948465F9E298}" type="presParOf" srcId="{9BAD1EBF-3E1C-4C43-8CCB-A7D136C12A96}" destId="{3C0167A9-C1E9-40FB-9172-2EC74759B00A}" srcOrd="0" destOrd="0" presId="urn:microsoft.com/office/officeart/2005/8/layout/radial5"/>
    <dgm:cxn modelId="{874D28E8-4A41-4407-BC47-F0F9B489A60E}" type="presParOf" srcId="{9BAD1EBF-3E1C-4C43-8CCB-A7D136C12A96}" destId="{2B61B493-062D-4FFA-A71B-D6F2CFB4E99A}" srcOrd="1" destOrd="0" presId="urn:microsoft.com/office/officeart/2005/8/layout/radial5"/>
    <dgm:cxn modelId="{6A9C7694-D62C-4085-99B2-4AD7D2A4AF63}" type="presParOf" srcId="{2B61B493-062D-4FFA-A71B-D6F2CFB4E99A}" destId="{CB1F3A3E-0FB2-483F-9D54-04B13F3C98D7}" srcOrd="0" destOrd="0" presId="urn:microsoft.com/office/officeart/2005/8/layout/radial5"/>
    <dgm:cxn modelId="{AEDB71CA-FB60-4BB2-BB3B-4DF451E6863C}" type="presParOf" srcId="{9BAD1EBF-3E1C-4C43-8CCB-A7D136C12A96}" destId="{D0CBACA1-8FD3-4923-8FE3-713440B1F45D}" srcOrd="2" destOrd="0" presId="urn:microsoft.com/office/officeart/2005/8/layout/radial5"/>
    <dgm:cxn modelId="{F059B509-55E8-4315-ACC0-B0D00B1F343B}" type="presParOf" srcId="{9BAD1EBF-3E1C-4C43-8CCB-A7D136C12A96}" destId="{DBA3C69D-5F4A-476A-B0F1-FE9AB45CA57F}" srcOrd="3" destOrd="0" presId="urn:microsoft.com/office/officeart/2005/8/layout/radial5"/>
    <dgm:cxn modelId="{D4AD2DF7-7456-41A3-9F95-0DDA1D0A9878}" type="presParOf" srcId="{DBA3C69D-5F4A-476A-B0F1-FE9AB45CA57F}" destId="{AA9418A0-E490-4039-9EF9-68F21685ED8C}" srcOrd="0" destOrd="0" presId="urn:microsoft.com/office/officeart/2005/8/layout/radial5"/>
    <dgm:cxn modelId="{48CA4251-FDC7-4B0B-B292-2AE264391373}" type="presParOf" srcId="{9BAD1EBF-3E1C-4C43-8CCB-A7D136C12A96}" destId="{CB0D3D3A-D495-4AAF-A4AD-CD1B1955DF93}" srcOrd="4" destOrd="0" presId="urn:microsoft.com/office/officeart/2005/8/layout/radial5"/>
    <dgm:cxn modelId="{7055BC86-3F34-4E52-888E-07D385B8A50A}" type="presParOf" srcId="{9BAD1EBF-3E1C-4C43-8CCB-A7D136C12A96}" destId="{3C7A85F3-8CE9-422B-8526-5620722FE060}" srcOrd="5" destOrd="0" presId="urn:microsoft.com/office/officeart/2005/8/layout/radial5"/>
    <dgm:cxn modelId="{3A261E88-C6D1-42A4-BF12-42EE32AD8DE9}" type="presParOf" srcId="{3C7A85F3-8CE9-422B-8526-5620722FE060}" destId="{4CC5D74B-603B-4499-B1BB-6E4AD79A6A47}" srcOrd="0" destOrd="0" presId="urn:microsoft.com/office/officeart/2005/8/layout/radial5"/>
    <dgm:cxn modelId="{D7E2B86F-0937-4771-AEDC-40E2D61F5BBC}" type="presParOf" srcId="{9BAD1EBF-3E1C-4C43-8CCB-A7D136C12A96}" destId="{8160E8DF-017C-4E53-8587-9700AF801BB8}" srcOrd="6" destOrd="0" presId="urn:microsoft.com/office/officeart/2005/8/layout/radial5"/>
    <dgm:cxn modelId="{132E0851-8594-4CA7-B3DB-62A43C75A25F}" type="presParOf" srcId="{9BAD1EBF-3E1C-4C43-8CCB-A7D136C12A96}" destId="{03EF7977-B63E-4398-B43E-7FBB511CA233}" srcOrd="7" destOrd="0" presId="urn:microsoft.com/office/officeart/2005/8/layout/radial5"/>
    <dgm:cxn modelId="{2A167AB9-D543-47E6-8B58-04E5B2F547C6}" type="presParOf" srcId="{03EF7977-B63E-4398-B43E-7FBB511CA233}" destId="{912879D2-D5AA-43A5-BCEE-98CDD44A79C8}" srcOrd="0" destOrd="0" presId="urn:microsoft.com/office/officeart/2005/8/layout/radial5"/>
    <dgm:cxn modelId="{ACDA6D67-FAC8-4A1E-95E4-CA54E04D30D2}" type="presParOf" srcId="{9BAD1EBF-3E1C-4C43-8CCB-A7D136C12A96}" destId="{F25388A7-37EE-4F2F-892E-E5BD1B2A6D61}" srcOrd="8" destOrd="0" presId="urn:microsoft.com/office/officeart/2005/8/layout/radial5"/>
  </dgm:cxnLst>
  <dgm:bg/>
  <dgm:whole>
    <a:ln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167A9-C1E9-40FB-9172-2EC74759B00A}">
      <dsp:nvSpPr>
        <dsp:cNvPr id="0" name=""/>
        <dsp:cNvSpPr/>
      </dsp:nvSpPr>
      <dsp:spPr>
        <a:xfrm>
          <a:off x="3713398" y="2207471"/>
          <a:ext cx="1573250" cy="1573250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700" kern="1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পাটের জাত</a:t>
          </a:r>
          <a:endParaRPr lang="en-US" sz="37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43795" y="2437868"/>
        <a:ext cx="1112456" cy="1112456"/>
      </dsp:txXfrm>
    </dsp:sp>
    <dsp:sp modelId="{2B61B493-062D-4FFA-A71B-D6F2CFB4E99A}">
      <dsp:nvSpPr>
        <dsp:cNvPr id="0" name=""/>
        <dsp:cNvSpPr/>
      </dsp:nvSpPr>
      <dsp:spPr>
        <a:xfrm rot="16200000">
          <a:off x="4332527" y="1633468"/>
          <a:ext cx="334993" cy="534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382776" y="1790698"/>
        <a:ext cx="234495" cy="320943"/>
      </dsp:txXfrm>
    </dsp:sp>
    <dsp:sp modelId="{D0CBACA1-8FD3-4923-8FE3-713440B1F45D}">
      <dsp:nvSpPr>
        <dsp:cNvPr id="0" name=""/>
        <dsp:cNvSpPr/>
      </dsp:nvSpPr>
      <dsp:spPr>
        <a:xfrm>
          <a:off x="3713398" y="2157"/>
          <a:ext cx="1573250" cy="1573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>
              <a:latin typeface="NikoshBAN" panose="02000000000000000000" pitchFamily="2" charset="0"/>
              <a:cs typeface="NikoshBAN" panose="02000000000000000000" pitchFamily="2" charset="0"/>
            </a:rPr>
            <a:t>তোষা বা বগী জাত</a:t>
          </a: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43795" y="232554"/>
        <a:ext cx="1112456" cy="1112456"/>
      </dsp:txXfrm>
    </dsp:sp>
    <dsp:sp modelId="{DBA3C69D-5F4A-476A-B0F1-FE9AB45CA57F}">
      <dsp:nvSpPr>
        <dsp:cNvPr id="0" name=""/>
        <dsp:cNvSpPr/>
      </dsp:nvSpPr>
      <dsp:spPr>
        <a:xfrm>
          <a:off x="5425703" y="2726644"/>
          <a:ext cx="334993" cy="534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425703" y="2833625"/>
        <a:ext cx="234495" cy="320943"/>
      </dsp:txXfrm>
    </dsp:sp>
    <dsp:sp modelId="{CB0D3D3A-D495-4AAF-A4AD-CD1B1955DF93}">
      <dsp:nvSpPr>
        <dsp:cNvPr id="0" name=""/>
        <dsp:cNvSpPr/>
      </dsp:nvSpPr>
      <dsp:spPr>
        <a:xfrm>
          <a:off x="5918712" y="2207471"/>
          <a:ext cx="1573250" cy="157325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>
              <a:latin typeface="NikoshBAN" panose="02000000000000000000" pitchFamily="2" charset="0"/>
              <a:cs typeface="NikoshBAN" panose="02000000000000000000" pitchFamily="2" charset="0"/>
            </a:rPr>
            <a:t>দেশি জাত</a:t>
          </a: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49109" y="2437868"/>
        <a:ext cx="1112456" cy="1112456"/>
      </dsp:txXfrm>
    </dsp:sp>
    <dsp:sp modelId="{3C7A85F3-8CE9-422B-8526-5620722FE060}">
      <dsp:nvSpPr>
        <dsp:cNvPr id="0" name=""/>
        <dsp:cNvSpPr/>
      </dsp:nvSpPr>
      <dsp:spPr>
        <a:xfrm rot="5400000">
          <a:off x="4332527" y="3819820"/>
          <a:ext cx="334993" cy="534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382776" y="3876552"/>
        <a:ext cx="234495" cy="320943"/>
      </dsp:txXfrm>
    </dsp:sp>
    <dsp:sp modelId="{8160E8DF-017C-4E53-8587-9700AF801BB8}">
      <dsp:nvSpPr>
        <dsp:cNvPr id="0" name=""/>
        <dsp:cNvSpPr/>
      </dsp:nvSpPr>
      <dsp:spPr>
        <a:xfrm>
          <a:off x="3713398" y="4412785"/>
          <a:ext cx="1573250" cy="1573250"/>
        </a:xfrm>
        <a:prstGeom prst="ellipse">
          <a:avLst/>
        </a:prstGeom>
        <a:solidFill>
          <a:srgbClr val="E226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700" kern="1200">
              <a:latin typeface="NikoshBAN" panose="02000000000000000000" pitchFamily="2" charset="0"/>
              <a:cs typeface="NikoshBAN" panose="02000000000000000000" pitchFamily="2" charset="0"/>
            </a:rPr>
            <a:t>মেস্তা জাত</a:t>
          </a:r>
          <a:endParaRPr lang="en-US" sz="37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43795" y="4643182"/>
        <a:ext cx="1112456" cy="1112456"/>
      </dsp:txXfrm>
    </dsp:sp>
    <dsp:sp modelId="{03EF7977-B63E-4398-B43E-7FBB511CA233}">
      <dsp:nvSpPr>
        <dsp:cNvPr id="0" name=""/>
        <dsp:cNvSpPr/>
      </dsp:nvSpPr>
      <dsp:spPr>
        <a:xfrm rot="10800000">
          <a:off x="3239351" y="2726644"/>
          <a:ext cx="334993" cy="534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3339849" y="2833625"/>
        <a:ext cx="234495" cy="320943"/>
      </dsp:txXfrm>
    </dsp:sp>
    <dsp:sp modelId="{F25388A7-37EE-4F2F-892E-E5BD1B2A6D61}">
      <dsp:nvSpPr>
        <dsp:cNvPr id="0" name=""/>
        <dsp:cNvSpPr/>
      </dsp:nvSpPr>
      <dsp:spPr>
        <a:xfrm>
          <a:off x="1508084" y="2207471"/>
          <a:ext cx="1573250" cy="1573250"/>
        </a:xfrm>
        <a:prstGeom prst="ellipse">
          <a:avLst/>
        </a:prstGeom>
        <a:solidFill>
          <a:srgbClr val="1E52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700" kern="1200">
              <a:latin typeface="NikoshBAN" panose="02000000000000000000" pitchFamily="2" charset="0"/>
              <a:cs typeface="NikoshBAN" panose="02000000000000000000" pitchFamily="2" charset="0"/>
            </a:rPr>
            <a:t>কেনাফ জাত</a:t>
          </a:r>
          <a:endParaRPr lang="en-US" sz="37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38481" y="2437868"/>
        <a:ext cx="1112456" cy="1112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E5A34-DD75-4606-BD93-FBB3C7B6A8B1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C9762-F399-43DA-B43C-2E8FCF164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54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DE09-C838-42D6-A390-BAF00C853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8F0B3-8482-422F-BC77-BAF032FDA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0C4DC-C0C7-42E6-8052-A3B76E26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CC5-E30C-4D50-9B4F-DC6E67F816E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3819B-2232-4DBE-9996-E02F5E22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37FF7-4950-4A49-9F34-220655E9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FBB8-0ABA-4270-879B-9B5626C2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8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70F30-5DE1-4E64-8E05-C4E67430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95D99-8E1E-4E15-9C5B-F135B35A1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41DF8-0924-4140-9D0C-4E893F628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CC5-E30C-4D50-9B4F-DC6E67F816E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92C2E-B432-43B2-8014-28E86E18F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05CE8-6462-4684-B49C-41B28ADA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FBB8-0ABA-4270-879B-9B5626C2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9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460283-5EA8-44A2-8B2F-FB7CAC7DF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E3FE58-52C7-4A91-BF1D-E8A85756F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4AF13-166D-45F8-902D-367AF852F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CC5-E30C-4D50-9B4F-DC6E67F816E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F73DA-2B91-4C96-92B6-0932BA69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78C4E-ABC8-4C1C-9D27-A696DC95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FBB8-0ABA-4270-879B-9B5626C2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4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B44D-E27B-43C3-BBBF-41A7F3E7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40C87-D6AF-486F-A46D-564377A73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9995B-A485-4EBD-B95E-2943D05F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CC5-E30C-4D50-9B4F-DC6E67F816E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A216C-AE16-4373-BE2E-42BD5636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94BC2-D116-48B9-AEA6-103E8786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FBB8-0ABA-4270-879B-9B5626C2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3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3D9F3-C12F-4127-9179-49B2C01F2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F5D22-974E-437F-A368-AACF4FC27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5E26E-B221-4CDD-8063-DDFBFE2B2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CC5-E30C-4D50-9B4F-DC6E67F816E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C0D1D-87A5-4DD3-8860-4E146610D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191A2-CE7B-46B4-B22A-077FE5B9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FBB8-0ABA-4270-879B-9B5626C2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648F9-5D47-4815-935B-6DC96FFB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98963-7A32-4E91-87DD-A7166CDA4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51F51-2304-43DC-9F1E-CD483EDCA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1E989-FEA4-4B9E-A6C5-88D9289AD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CC5-E30C-4D50-9B4F-DC6E67F816E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17169-150D-4E27-86D2-3F518773E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9831A-A876-4A63-A435-A4586312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FBB8-0ABA-4270-879B-9B5626C2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B6B1-97A2-4179-A74C-58858803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B6AF3-A6F4-4B73-BC24-1730CFB74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074F9-F8A8-4C1F-A5E5-8AD9FF73C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D75D3-E46C-4595-BA4E-81BA4E768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C01C9B-407C-49A7-9794-B83DAF6F8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856B03-5201-410A-AEC5-618B19C4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CC5-E30C-4D50-9B4F-DC6E67F816E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0B450-32B8-47D1-BC6A-61972BF7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6B708-C9D7-4C4D-AF7E-6B8455F9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FBB8-0ABA-4270-879B-9B5626C2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7E914-15C2-4374-B97F-E10BCF80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13B32-D06F-4D0F-AAD8-A2F8E406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CC5-E30C-4D50-9B4F-DC6E67F816E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3BEF7D-5274-4719-A985-7FE4F05F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34EF2-5D85-498C-81CA-F00A05A05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FBB8-0ABA-4270-879B-9B5626C2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3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88BCD4-C671-4337-85DD-175E428DB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CC5-E30C-4D50-9B4F-DC6E67F816E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C32644-18DF-4624-8961-7C1990BC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0A264-2511-4073-BEED-7408FA2DD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FBB8-0ABA-4270-879B-9B5626C2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6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23397-F445-45BA-A0C4-4BCD253D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37E03-E938-435C-ACA4-610C8B2DD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FBFFC-68A2-4D6C-9F3B-C322284F5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3F2B2-69C7-4522-BC80-53515D500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CC5-E30C-4D50-9B4F-DC6E67F816E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F08AD-459B-4909-A43A-560C51725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FBAC1-7E2C-4E90-9AB9-A5B8C435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FBB8-0ABA-4270-879B-9B5626C2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9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3E1A3-1255-4B6B-BA78-AC9490C7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8E6DC8-BB4E-4056-9FD0-CE0AD9CA7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C56DD-8E8E-4166-BF39-67894C9F3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3590F-FEA2-4B79-9D7F-D29EF9DBC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CC5-E30C-4D50-9B4F-DC6E67F816E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3B9A79-3A98-46F1-B536-083BF0EDC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70487-A91E-44F2-BF4B-333AD789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FBB8-0ABA-4270-879B-9B5626C2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9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B7371B-6DD2-4440-8ED9-562ACB622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1EFC3-E005-4690-B764-B206F7D3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5301C-4E50-4232-BA3B-D77584140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7DCC5-E30C-4D50-9B4F-DC6E67F816E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B3065-4E51-4F1E-A81A-FFBDC17D7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47F5F-98CF-4A86-A19D-B102ED2BC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BFBB8-0ABA-4270-879B-9B5626C2A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E8B7F8-0657-4467-956F-AA7CF5100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EDB9FF-5417-437C-BD5F-8A722C01CD3B}"/>
              </a:ext>
            </a:extLst>
          </p:cNvPr>
          <p:cNvSpPr txBox="1"/>
          <p:nvPr/>
        </p:nvSpPr>
        <p:spPr>
          <a:xfrm>
            <a:off x="4093698" y="1856936"/>
            <a:ext cx="4360985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13800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79D08F-E6F2-488E-873F-1B3D31AD0E1D}"/>
              </a:ext>
            </a:extLst>
          </p:cNvPr>
          <p:cNvGrpSpPr/>
          <p:nvPr/>
        </p:nvGrpSpPr>
        <p:grpSpPr>
          <a:xfrm>
            <a:off x="0" y="-1"/>
            <a:ext cx="12192000" cy="6858002"/>
            <a:chOff x="0" y="-1"/>
            <a:chExt cx="12192000" cy="68580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402370-88FF-4AEA-B4F6-C4A3DA851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703385" cy="6858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F6AE69-7680-44A1-B2E1-15C393F3F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615" y="0"/>
              <a:ext cx="703385" cy="6858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150CC66-5C0A-436D-98E6-93F18AB94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62807" y="-5059424"/>
              <a:ext cx="703385" cy="1082223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832E464-9667-49F7-8888-45C4CF243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44308" y="1095192"/>
              <a:ext cx="703385" cy="108222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7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50CEA3-2E12-4EE6-B5D8-00B760D74678}"/>
              </a:ext>
            </a:extLst>
          </p:cNvPr>
          <p:cNvGrpSpPr/>
          <p:nvPr/>
        </p:nvGrpSpPr>
        <p:grpSpPr>
          <a:xfrm>
            <a:off x="95075" y="107934"/>
            <a:ext cx="11976178" cy="6681213"/>
            <a:chOff x="95075" y="107934"/>
            <a:chExt cx="11976178" cy="66812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326F3F8-9CB8-44FC-93D3-37728B2ABA7A}"/>
                </a:ext>
              </a:extLst>
            </p:cNvPr>
            <p:cNvGrpSpPr/>
            <p:nvPr/>
          </p:nvGrpSpPr>
          <p:grpSpPr>
            <a:xfrm>
              <a:off x="11716689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B70C7094-7407-4B19-B3A7-F4D3B39447FC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82" name="Rectangle 4">
                  <a:extLst>
                    <a:ext uri="{FF2B5EF4-FFF2-40B4-BE49-F238E27FC236}">
                      <a16:creationId xmlns:a16="http://schemas.microsoft.com/office/drawing/2014/main" id="{EC5DEED5-E197-482D-98DB-CCCE40F30EE7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Isosceles Triangle 82">
                  <a:extLst>
                    <a:ext uri="{FF2B5EF4-FFF2-40B4-BE49-F238E27FC236}">
                      <a16:creationId xmlns:a16="http://schemas.microsoft.com/office/drawing/2014/main" id="{3A049E9B-628D-4B24-85FD-82D6BB0DEEB7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E5188EA7-B0DC-4411-8C99-F03E73AA5EB9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Isosceles Triangle 84">
                  <a:extLst>
                    <a:ext uri="{FF2B5EF4-FFF2-40B4-BE49-F238E27FC236}">
                      <a16:creationId xmlns:a16="http://schemas.microsoft.com/office/drawing/2014/main" id="{F5A027D6-049E-41C9-917F-73C251AB5C67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4">
                  <a:extLst>
                    <a:ext uri="{FF2B5EF4-FFF2-40B4-BE49-F238E27FC236}">
                      <a16:creationId xmlns:a16="http://schemas.microsoft.com/office/drawing/2014/main" id="{B9FB77EE-F359-4B9A-90BD-5E414DD03DAC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51ED487C-1744-4D50-8546-F5A98EE1E7EF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7" name="Rectangle 4">
                  <a:extLst>
                    <a:ext uri="{FF2B5EF4-FFF2-40B4-BE49-F238E27FC236}">
                      <a16:creationId xmlns:a16="http://schemas.microsoft.com/office/drawing/2014/main" id="{7D3FC9EC-F224-450F-A58E-1B414DD50960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id="{AC72DBE9-245F-481E-B4EC-BABFEEBD9752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78">
                  <a:extLst>
                    <a:ext uri="{FF2B5EF4-FFF2-40B4-BE49-F238E27FC236}">
                      <a16:creationId xmlns:a16="http://schemas.microsoft.com/office/drawing/2014/main" id="{9557A9CC-703A-40C9-AC45-6721A5C396FE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2C3595ED-E925-48D7-A35D-BF22A843267D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4">
                  <a:extLst>
                    <a:ext uri="{FF2B5EF4-FFF2-40B4-BE49-F238E27FC236}">
                      <a16:creationId xmlns:a16="http://schemas.microsoft.com/office/drawing/2014/main" id="{E7BBDC35-0E4D-416B-B17F-80799C37C6D3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ADD7BA1-A00B-4999-A06B-0F4044D7C140}"/>
                </a:ext>
              </a:extLst>
            </p:cNvPr>
            <p:cNvGrpSpPr/>
            <p:nvPr/>
          </p:nvGrpSpPr>
          <p:grpSpPr>
            <a:xfrm>
              <a:off x="480888" y="107934"/>
              <a:ext cx="11248387" cy="365762"/>
              <a:chOff x="543202" y="35163"/>
              <a:chExt cx="11248387" cy="36576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E6154BD-C44C-40B3-A4E4-37F73ADD30E9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BEB970C0-782F-4B92-AB72-54B0D7170382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719E1ED2-EC17-4451-8B23-11482771B8DB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3B742241-FD97-48F7-94EC-56A44F4E1337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492F0BF9-3DA2-4F35-B735-FB85266E3A42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4">
                  <a:extLst>
                    <a:ext uri="{FF2B5EF4-FFF2-40B4-BE49-F238E27FC236}">
                      <a16:creationId xmlns:a16="http://schemas.microsoft.com/office/drawing/2014/main" id="{014A3583-0521-48C8-91DC-40969D9DF895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C8356C8-F738-4BDB-A4A2-6F6FEBDEBCF8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5" name="Rectangle 4">
                  <a:extLst>
                    <a:ext uri="{FF2B5EF4-FFF2-40B4-BE49-F238E27FC236}">
                      <a16:creationId xmlns:a16="http://schemas.microsoft.com/office/drawing/2014/main" id="{BB1DA85B-6323-4CB6-AF49-89FA0EF1C3F7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>
                  <a:extLst>
                    <a:ext uri="{FF2B5EF4-FFF2-40B4-BE49-F238E27FC236}">
                      <a16:creationId xmlns:a16="http://schemas.microsoft.com/office/drawing/2014/main" id="{73944704-D81E-4579-B30E-F4A9E051DEB2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>
                  <a:extLst>
                    <a:ext uri="{FF2B5EF4-FFF2-40B4-BE49-F238E27FC236}">
                      <a16:creationId xmlns:a16="http://schemas.microsoft.com/office/drawing/2014/main" id="{B7D512D3-4BC0-411E-9B7E-A8A7854D05B1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id="{B333AF92-54F5-4073-AB50-327EE0642FF0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4">
                  <a:extLst>
                    <a:ext uri="{FF2B5EF4-FFF2-40B4-BE49-F238E27FC236}">
                      <a16:creationId xmlns:a16="http://schemas.microsoft.com/office/drawing/2014/main" id="{D50F8EB4-EAFE-41E9-BFC4-7FA315ACBED6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2285EEF2-E943-4487-8FCD-A6F41C57C274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0" name="Rectangle 4">
                  <a:extLst>
                    <a:ext uri="{FF2B5EF4-FFF2-40B4-BE49-F238E27FC236}">
                      <a16:creationId xmlns:a16="http://schemas.microsoft.com/office/drawing/2014/main" id="{A44673AE-5DCC-42E2-B7D6-DDAF7D12ADDA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Isosceles Triangle 60">
                  <a:extLst>
                    <a:ext uri="{FF2B5EF4-FFF2-40B4-BE49-F238E27FC236}">
                      <a16:creationId xmlns:a16="http://schemas.microsoft.com/office/drawing/2014/main" id="{5D158804-89FE-4FAE-8C59-E19F8403B8C4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44D8B723-59B8-406A-9026-D85822215493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4C9A264B-E443-4840-A101-20629E6B271D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4">
                  <a:extLst>
                    <a:ext uri="{FF2B5EF4-FFF2-40B4-BE49-F238E27FC236}">
                      <a16:creationId xmlns:a16="http://schemas.microsoft.com/office/drawing/2014/main" id="{85C39F9E-9C4F-4703-9432-5F4D7423E75A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D637040D-3ADF-463B-A096-2B23AFA03F78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0DB40B96-7F6D-46E6-A420-56DAA1A66560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8" name="Isosceles Triangle 57">
                    <a:extLst>
                      <a:ext uri="{FF2B5EF4-FFF2-40B4-BE49-F238E27FC236}">
                        <a16:creationId xmlns:a16="http://schemas.microsoft.com/office/drawing/2014/main" id="{C9515F19-5A40-4EC6-BC64-DA41208EB2B0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Isosceles Triangle 58">
                    <a:extLst>
                      <a:ext uri="{FF2B5EF4-FFF2-40B4-BE49-F238E27FC236}">
                        <a16:creationId xmlns:a16="http://schemas.microsoft.com/office/drawing/2014/main" id="{94D147C0-6F77-48C1-BC03-904D27A52B30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D6292784-9598-40A9-8858-D6784B2B7191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B73F8BA-B572-40CE-B833-A5F67BEF330E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6828E96A-E3C1-4561-A992-73AE41EFD1D7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4" name="Isosceles Triangle 53">
                    <a:extLst>
                      <a:ext uri="{FF2B5EF4-FFF2-40B4-BE49-F238E27FC236}">
                        <a16:creationId xmlns:a16="http://schemas.microsoft.com/office/drawing/2014/main" id="{13787B04-67C2-461E-B751-6417B0DEC547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90ABB1F5-DD8F-418F-B2E6-7132C4FC3050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4773615B-A485-4B66-AE2B-E69971C11AF8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64515D3-7F27-44BD-B37C-9B9E74A3A477}"/>
                </a:ext>
              </a:extLst>
            </p:cNvPr>
            <p:cNvGrpSpPr/>
            <p:nvPr/>
          </p:nvGrpSpPr>
          <p:grpSpPr>
            <a:xfrm>
              <a:off x="460784" y="6423385"/>
              <a:ext cx="11248387" cy="365762"/>
              <a:chOff x="543202" y="35163"/>
              <a:chExt cx="11248387" cy="36576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6957B41-DD24-41BF-BC4A-0017698C994E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42" name="Rectangle 4">
                  <a:extLst>
                    <a:ext uri="{FF2B5EF4-FFF2-40B4-BE49-F238E27FC236}">
                      <a16:creationId xmlns:a16="http://schemas.microsoft.com/office/drawing/2014/main" id="{8996351D-DD1B-4628-9D13-A3605733530E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198B3E4E-FA3D-4E36-92E1-350FD42ABCA3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id="{DF9858BC-B6CB-418C-B268-CACF029AF53B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>
                  <a:extLst>
                    <a:ext uri="{FF2B5EF4-FFF2-40B4-BE49-F238E27FC236}">
                      <a16:creationId xmlns:a16="http://schemas.microsoft.com/office/drawing/2014/main" id="{92719663-09C1-487E-ABFF-F6BA6EC52D0D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">
                  <a:extLst>
                    <a:ext uri="{FF2B5EF4-FFF2-40B4-BE49-F238E27FC236}">
                      <a16:creationId xmlns:a16="http://schemas.microsoft.com/office/drawing/2014/main" id="{6B485DF7-3D03-48AC-BC19-616EDCAC68E0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E5FAE9E-8492-4902-BAE8-3A1DA3DD036E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7" name="Rectangle 4">
                  <a:extLst>
                    <a:ext uri="{FF2B5EF4-FFF2-40B4-BE49-F238E27FC236}">
                      <a16:creationId xmlns:a16="http://schemas.microsoft.com/office/drawing/2014/main" id="{60C68730-8A8E-4726-840F-16DF54909F0F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95B2311D-1EC8-4788-A9E9-6C49EF2AB108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EF5F54AB-C44D-4432-A250-1B682B0BE3A9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1984E99B-C172-4B30-B575-FDE5CABAB572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">
                  <a:extLst>
                    <a:ext uri="{FF2B5EF4-FFF2-40B4-BE49-F238E27FC236}">
                      <a16:creationId xmlns:a16="http://schemas.microsoft.com/office/drawing/2014/main" id="{EDC2CA62-9F9F-4B15-B6DF-7109D86E6E9F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1A44058-B567-47E5-BCD9-3CBDE8BD4A47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2" name="Rectangle 4">
                  <a:extLst>
                    <a:ext uri="{FF2B5EF4-FFF2-40B4-BE49-F238E27FC236}">
                      <a16:creationId xmlns:a16="http://schemas.microsoft.com/office/drawing/2014/main" id="{7BC6CCBC-3F6C-49D1-A622-2DE124CF22D4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0C8D3FD5-E875-4378-965C-1167E087C1C2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4A8F4667-CC21-4F67-9572-ED49D72ABBF6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273FC8B8-AF54-4628-8550-599CB3825E3E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4">
                  <a:extLst>
                    <a:ext uri="{FF2B5EF4-FFF2-40B4-BE49-F238E27FC236}">
                      <a16:creationId xmlns:a16="http://schemas.microsoft.com/office/drawing/2014/main" id="{B61F0969-E581-4D4E-AE66-455F2F261F12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753BCE6-6BC0-4349-870E-DECE3A75D886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D9AB827B-9095-4230-92C9-830CEC0DC375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30" name="Isosceles Triangle 29">
                    <a:extLst>
                      <a:ext uri="{FF2B5EF4-FFF2-40B4-BE49-F238E27FC236}">
                        <a16:creationId xmlns:a16="http://schemas.microsoft.com/office/drawing/2014/main" id="{FF218CC0-4F2E-4ADE-A207-6C2F47B97171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Isosceles Triangle 30">
                    <a:extLst>
                      <a:ext uri="{FF2B5EF4-FFF2-40B4-BE49-F238E27FC236}">
                        <a16:creationId xmlns:a16="http://schemas.microsoft.com/office/drawing/2014/main" id="{788B4589-EC4D-4699-B1A3-4ECACAC367DA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928C1B76-DDA1-4A85-B8BB-8EE8508E8536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F4B47FA-18BC-40F3-99EA-BE0E1C6E4D32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CC9B3346-CB63-4FAE-BE83-3ACC990ACA98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A0D094EE-9747-4A4F-B57F-0B7931DCC564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>
                    <a:extLst>
                      <a:ext uri="{FF2B5EF4-FFF2-40B4-BE49-F238E27FC236}">
                        <a16:creationId xmlns:a16="http://schemas.microsoft.com/office/drawing/2014/main" id="{5508D5EE-DB34-49A8-B89A-6E155F440547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AFDD59F9-5D6C-444C-B2FC-09A63C7D4C8C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455A58A-1083-4C84-970C-F9EB0721A76C}"/>
                </a:ext>
              </a:extLst>
            </p:cNvPr>
            <p:cNvGrpSpPr/>
            <p:nvPr/>
          </p:nvGrpSpPr>
          <p:grpSpPr>
            <a:xfrm>
              <a:off x="95075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403A838-510A-460C-BAA0-E20ABB5684CB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14" name="Rectangle 4">
                  <a:extLst>
                    <a:ext uri="{FF2B5EF4-FFF2-40B4-BE49-F238E27FC236}">
                      <a16:creationId xmlns:a16="http://schemas.microsoft.com/office/drawing/2014/main" id="{EB23A996-ACD5-4807-8078-BFF5C3857271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7BEE79AA-9E48-403C-9C00-C6A28E9EF37C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Isosceles Triangle 15">
                  <a:extLst>
                    <a:ext uri="{FF2B5EF4-FFF2-40B4-BE49-F238E27FC236}">
                      <a16:creationId xmlns:a16="http://schemas.microsoft.com/office/drawing/2014/main" id="{14E857A6-5DB3-4409-A53F-8B485E60DF82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Isosceles Triangle 16">
                  <a:extLst>
                    <a:ext uri="{FF2B5EF4-FFF2-40B4-BE49-F238E27FC236}">
                      <a16:creationId xmlns:a16="http://schemas.microsoft.com/office/drawing/2014/main" id="{2B72E9B6-16F1-44AC-8570-32353EB0DA8D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4">
                  <a:extLst>
                    <a:ext uri="{FF2B5EF4-FFF2-40B4-BE49-F238E27FC236}">
                      <a16:creationId xmlns:a16="http://schemas.microsoft.com/office/drawing/2014/main" id="{FE4BD083-D3EF-4DF4-BA4C-4468BE9D8AA4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15CFCE7-1E97-43CB-B8F6-153544812A3D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9" name="Rectangle 4">
                  <a:extLst>
                    <a:ext uri="{FF2B5EF4-FFF2-40B4-BE49-F238E27FC236}">
                      <a16:creationId xmlns:a16="http://schemas.microsoft.com/office/drawing/2014/main" id="{F5625D1D-E8E2-4CEE-ADB6-BBD7D9F2D24E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C900856E-C8C8-400E-B65F-5016317D03B4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449F7531-7481-4651-A14E-9BD02E3970AE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0F7ACFD8-AD4F-4DEB-802E-1518C337AC07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4">
                  <a:extLst>
                    <a:ext uri="{FF2B5EF4-FFF2-40B4-BE49-F238E27FC236}">
                      <a16:creationId xmlns:a16="http://schemas.microsoft.com/office/drawing/2014/main" id="{56645629-2FA4-4F43-90DA-74AAEE360D11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C4FC68E7-5251-458A-8486-1EA51A58238D}"/>
              </a:ext>
            </a:extLst>
          </p:cNvPr>
          <p:cNvSpPr txBox="1"/>
          <p:nvPr/>
        </p:nvSpPr>
        <p:spPr>
          <a:xfrm>
            <a:off x="6261955" y="743317"/>
            <a:ext cx="4688169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সার প্রয়োগঃ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3C882EC-99AF-4B05-BCB7-01F5EB449020}"/>
              </a:ext>
            </a:extLst>
          </p:cNvPr>
          <p:cNvGrpSpPr/>
          <p:nvPr/>
        </p:nvGrpSpPr>
        <p:grpSpPr>
          <a:xfrm>
            <a:off x="638834" y="1404234"/>
            <a:ext cx="4730729" cy="4621861"/>
            <a:chOff x="638834" y="1265858"/>
            <a:chExt cx="4730729" cy="4760237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59A0EA0-FB13-4BBE-9019-4B1DF96D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09" y="1265858"/>
              <a:ext cx="2705100" cy="249672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7A8C87E9-03BD-4787-86EE-3FE09622F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884" y="1265858"/>
              <a:ext cx="1978679" cy="476023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43E8E1EA-8529-4C85-B211-CB508D9AB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34" y="3629769"/>
              <a:ext cx="2705099" cy="239632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05956853-E466-4E2B-A04E-67A7C30F38AC}"/>
              </a:ext>
            </a:extLst>
          </p:cNvPr>
          <p:cNvSpPr txBox="1"/>
          <p:nvPr/>
        </p:nvSpPr>
        <p:spPr>
          <a:xfrm>
            <a:off x="5896195" y="1429166"/>
            <a:ext cx="5633496" cy="48320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পাটের জমিতে সঠিক সময়ে পরিমাণ মতো জৈব ও রাসায়নিক সার ব্যবহার করে পাটের ফলন সহজেই বৃদ্ধি করা যায়।জমিতে সঠিক নিয়মে জৈব সার ব্যবহার করলে রাসায়নিক সার পরিমানে কম লাগবে।জমি নিড়ানি দিয়ে আগাছা মুক্ত করে ও-৯৮৯৭ জাত বাদে অন্যান্য জাতের বেলায় শতক প্রতি ২০০ গ্রাম ইউরিয়া এবং ও-৯৮৯৭ জাতের বেলায় শতক প্রতি ৪০০ গ্রাম ইউরিয়া  কিছু পরিমাণ শুকনো মাটির সাথে মিশাতে হবে। দ্বিতীয় বার সার দেওয়ার সময় লক্ষ রাখতে হবে যেন গাছের কচি পাতা ও ডগায় প্রয়োগকৃত সার না লাগে।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0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8A9C38-6EF1-4EF2-97EE-6FBA85A3AE5D}"/>
              </a:ext>
            </a:extLst>
          </p:cNvPr>
          <p:cNvGrpSpPr/>
          <p:nvPr/>
        </p:nvGrpSpPr>
        <p:grpSpPr>
          <a:xfrm>
            <a:off x="95075" y="107934"/>
            <a:ext cx="11976178" cy="6681213"/>
            <a:chOff x="95075" y="107934"/>
            <a:chExt cx="11976178" cy="66812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F9739E7-EF0F-489B-B928-F0AD5E4F4B1A}"/>
                </a:ext>
              </a:extLst>
            </p:cNvPr>
            <p:cNvGrpSpPr/>
            <p:nvPr/>
          </p:nvGrpSpPr>
          <p:grpSpPr>
            <a:xfrm>
              <a:off x="11716689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9F723900-D0AF-4EB3-8480-15EE85A2CA2B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82" name="Rectangle 4">
                  <a:extLst>
                    <a:ext uri="{FF2B5EF4-FFF2-40B4-BE49-F238E27FC236}">
                      <a16:creationId xmlns:a16="http://schemas.microsoft.com/office/drawing/2014/main" id="{762B164A-1E7E-44C7-B128-463FA3710AC2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Isosceles Triangle 82">
                  <a:extLst>
                    <a:ext uri="{FF2B5EF4-FFF2-40B4-BE49-F238E27FC236}">
                      <a16:creationId xmlns:a16="http://schemas.microsoft.com/office/drawing/2014/main" id="{4707AB5F-3717-47A4-B86B-6395E1F20A8D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2F54FCDC-06B2-444E-919A-53A9074CD1AA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Isosceles Triangle 84">
                  <a:extLst>
                    <a:ext uri="{FF2B5EF4-FFF2-40B4-BE49-F238E27FC236}">
                      <a16:creationId xmlns:a16="http://schemas.microsoft.com/office/drawing/2014/main" id="{7130256E-4612-4F76-9F81-0AFD1C6A62E4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4">
                  <a:extLst>
                    <a:ext uri="{FF2B5EF4-FFF2-40B4-BE49-F238E27FC236}">
                      <a16:creationId xmlns:a16="http://schemas.microsoft.com/office/drawing/2014/main" id="{566CE9F1-EDFE-49F0-B666-AC63B3BA2EB4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6E978077-D962-44F3-BA90-6A62E14309AB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7" name="Rectangle 4">
                  <a:extLst>
                    <a:ext uri="{FF2B5EF4-FFF2-40B4-BE49-F238E27FC236}">
                      <a16:creationId xmlns:a16="http://schemas.microsoft.com/office/drawing/2014/main" id="{F6DE2DC3-8BDD-4CCA-A2B8-EF55BCFE4083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id="{C6A6F7BA-ACAE-4C60-8834-394D59C6C70C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78">
                  <a:extLst>
                    <a:ext uri="{FF2B5EF4-FFF2-40B4-BE49-F238E27FC236}">
                      <a16:creationId xmlns:a16="http://schemas.microsoft.com/office/drawing/2014/main" id="{E0C4CAC8-6BBF-42F0-876A-6851F0C78F86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EBF9741F-93F3-4150-83B2-DBA9D5ECFEC7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4">
                  <a:extLst>
                    <a:ext uri="{FF2B5EF4-FFF2-40B4-BE49-F238E27FC236}">
                      <a16:creationId xmlns:a16="http://schemas.microsoft.com/office/drawing/2014/main" id="{01FE7C7C-2755-47E4-9BD3-C8FECD6A7DA1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D933D6-8727-4831-9FB4-669679B6936E}"/>
                </a:ext>
              </a:extLst>
            </p:cNvPr>
            <p:cNvGrpSpPr/>
            <p:nvPr/>
          </p:nvGrpSpPr>
          <p:grpSpPr>
            <a:xfrm>
              <a:off x="480888" y="107934"/>
              <a:ext cx="11248387" cy="365762"/>
              <a:chOff x="543202" y="35163"/>
              <a:chExt cx="11248387" cy="36576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AA3BAB72-AB9E-480C-921C-EEC95092775E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9EDDF1C2-B89E-4D80-AFC2-04535C3ADBB9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3DB51D1E-59FC-454A-A753-007C848C1F20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08078E92-7FA9-4010-BC23-131D1EF686FF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9FEB3CFC-1B8B-43D5-88BA-12C6F8034737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4">
                  <a:extLst>
                    <a:ext uri="{FF2B5EF4-FFF2-40B4-BE49-F238E27FC236}">
                      <a16:creationId xmlns:a16="http://schemas.microsoft.com/office/drawing/2014/main" id="{3D583C95-3124-4FF9-B316-939DA50A8279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F6E0AE5-43D9-4793-8C10-CCA066553482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5" name="Rectangle 4">
                  <a:extLst>
                    <a:ext uri="{FF2B5EF4-FFF2-40B4-BE49-F238E27FC236}">
                      <a16:creationId xmlns:a16="http://schemas.microsoft.com/office/drawing/2014/main" id="{2AD1767B-5B84-48EB-9C61-642E827B53BB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>
                  <a:extLst>
                    <a:ext uri="{FF2B5EF4-FFF2-40B4-BE49-F238E27FC236}">
                      <a16:creationId xmlns:a16="http://schemas.microsoft.com/office/drawing/2014/main" id="{5AC6FEF0-5336-49E4-A21F-1219CD1A5BEB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>
                  <a:extLst>
                    <a:ext uri="{FF2B5EF4-FFF2-40B4-BE49-F238E27FC236}">
                      <a16:creationId xmlns:a16="http://schemas.microsoft.com/office/drawing/2014/main" id="{C9462113-7CD2-444F-B94A-24978BE17F7C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id="{5D39B265-2633-4E4D-8F19-132257816745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4">
                  <a:extLst>
                    <a:ext uri="{FF2B5EF4-FFF2-40B4-BE49-F238E27FC236}">
                      <a16:creationId xmlns:a16="http://schemas.microsoft.com/office/drawing/2014/main" id="{2027D214-85DD-472D-91FF-646AE55E3445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114E6BA-770D-47FD-9326-158BCA19D5D8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0" name="Rectangle 4">
                  <a:extLst>
                    <a:ext uri="{FF2B5EF4-FFF2-40B4-BE49-F238E27FC236}">
                      <a16:creationId xmlns:a16="http://schemas.microsoft.com/office/drawing/2014/main" id="{FCCA2F27-4D66-4356-BAF4-7A05D9AB326A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Isosceles Triangle 60">
                  <a:extLst>
                    <a:ext uri="{FF2B5EF4-FFF2-40B4-BE49-F238E27FC236}">
                      <a16:creationId xmlns:a16="http://schemas.microsoft.com/office/drawing/2014/main" id="{75EDFE03-50D5-4416-B864-C2D56452D3C7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DE412DCB-B312-43A3-B129-ABEA75C4BBEA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AC6D2711-55C9-4B26-A95D-2BC87022EB97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4">
                  <a:extLst>
                    <a:ext uri="{FF2B5EF4-FFF2-40B4-BE49-F238E27FC236}">
                      <a16:creationId xmlns:a16="http://schemas.microsoft.com/office/drawing/2014/main" id="{865D3016-1CCB-4CEB-9670-F8046E7C3BA5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12F8014-B767-4790-BF9B-B3B7B13656E9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066C6C4D-A839-48DD-AFB6-FCC22115B3C7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8" name="Isosceles Triangle 57">
                    <a:extLst>
                      <a:ext uri="{FF2B5EF4-FFF2-40B4-BE49-F238E27FC236}">
                        <a16:creationId xmlns:a16="http://schemas.microsoft.com/office/drawing/2014/main" id="{E7E995D6-E4C0-4746-AB5B-6A9DD32B9B0E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Isosceles Triangle 58">
                    <a:extLst>
                      <a:ext uri="{FF2B5EF4-FFF2-40B4-BE49-F238E27FC236}">
                        <a16:creationId xmlns:a16="http://schemas.microsoft.com/office/drawing/2014/main" id="{48C2FE8A-61C7-4317-8F6C-0521A2AC43A1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31E3DD89-001E-47C4-A859-71F75E8CB019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56031E10-287C-4DF6-8092-B7BB98BC1247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C41776DA-9DDD-4A08-97D1-269690BCF69A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4" name="Isosceles Triangle 53">
                    <a:extLst>
                      <a:ext uri="{FF2B5EF4-FFF2-40B4-BE49-F238E27FC236}">
                        <a16:creationId xmlns:a16="http://schemas.microsoft.com/office/drawing/2014/main" id="{9F8AF009-1783-4E9C-A2BC-9E8ACC602CCC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74F57057-BC11-4F78-876F-FCF5217EE393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1D2332BD-19D2-4DB8-A9A5-5FAF6CE0851C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C0D7481-AFD0-4699-BE05-D18B0D9D95A9}"/>
                </a:ext>
              </a:extLst>
            </p:cNvPr>
            <p:cNvGrpSpPr/>
            <p:nvPr/>
          </p:nvGrpSpPr>
          <p:grpSpPr>
            <a:xfrm>
              <a:off x="460784" y="6423385"/>
              <a:ext cx="11248387" cy="365762"/>
              <a:chOff x="543202" y="35163"/>
              <a:chExt cx="11248387" cy="36576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B3E223D-41B3-4216-805C-7178960A34DB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42" name="Rectangle 4">
                  <a:extLst>
                    <a:ext uri="{FF2B5EF4-FFF2-40B4-BE49-F238E27FC236}">
                      <a16:creationId xmlns:a16="http://schemas.microsoft.com/office/drawing/2014/main" id="{333D8FE2-BC04-47B0-9540-4C2EADB517E4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FB6D0677-D296-4044-8603-2F9505C9CDDE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id="{93E6052B-6778-41A4-9DB2-7F78A8C29F3F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>
                  <a:extLst>
                    <a:ext uri="{FF2B5EF4-FFF2-40B4-BE49-F238E27FC236}">
                      <a16:creationId xmlns:a16="http://schemas.microsoft.com/office/drawing/2014/main" id="{E6FB2F6F-BA14-477B-B41E-36269C102010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">
                  <a:extLst>
                    <a:ext uri="{FF2B5EF4-FFF2-40B4-BE49-F238E27FC236}">
                      <a16:creationId xmlns:a16="http://schemas.microsoft.com/office/drawing/2014/main" id="{62AD4CCB-6138-41E8-8251-48FB94AEA39F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F06D024-3FD5-4799-A283-0D1596ADBD2A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7" name="Rectangle 4">
                  <a:extLst>
                    <a:ext uri="{FF2B5EF4-FFF2-40B4-BE49-F238E27FC236}">
                      <a16:creationId xmlns:a16="http://schemas.microsoft.com/office/drawing/2014/main" id="{91B3DBFF-BD3B-4F2E-A5E1-763006DB5698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38E93A46-9105-4802-B9F2-F7D5FDFB17EC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95B6F57B-278A-42AA-8A03-9AA2D485953B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4A7AD751-A70A-42DE-A296-A571E95F0D44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">
                  <a:extLst>
                    <a:ext uri="{FF2B5EF4-FFF2-40B4-BE49-F238E27FC236}">
                      <a16:creationId xmlns:a16="http://schemas.microsoft.com/office/drawing/2014/main" id="{A3B2F20D-A656-4B0D-9279-1297C2477C4F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4107703-9696-469A-8BC4-92D452F76643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2" name="Rectangle 4">
                  <a:extLst>
                    <a:ext uri="{FF2B5EF4-FFF2-40B4-BE49-F238E27FC236}">
                      <a16:creationId xmlns:a16="http://schemas.microsoft.com/office/drawing/2014/main" id="{92E68D27-8CF2-47E2-9B3F-2484362A95D9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BBCCCB49-F193-440E-9961-D3CE4A84E2EF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AC7CA46F-F2DB-4118-A48D-42BE8A9001D1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23647032-CF96-4F24-AE3D-097F56C44673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4">
                  <a:extLst>
                    <a:ext uri="{FF2B5EF4-FFF2-40B4-BE49-F238E27FC236}">
                      <a16:creationId xmlns:a16="http://schemas.microsoft.com/office/drawing/2014/main" id="{53620E0F-ACBA-4D31-9710-860202A3CF8F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BD3903D-B07B-480A-9D39-2AE6D7F2A1D2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1C6D963F-7D82-4BE8-A720-9C1491CEFD44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30" name="Isosceles Triangle 29">
                    <a:extLst>
                      <a:ext uri="{FF2B5EF4-FFF2-40B4-BE49-F238E27FC236}">
                        <a16:creationId xmlns:a16="http://schemas.microsoft.com/office/drawing/2014/main" id="{82083DD8-3AF8-4422-A5E9-B9F8F3D67252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Isosceles Triangle 30">
                    <a:extLst>
                      <a:ext uri="{FF2B5EF4-FFF2-40B4-BE49-F238E27FC236}">
                        <a16:creationId xmlns:a16="http://schemas.microsoft.com/office/drawing/2014/main" id="{3D445EB9-DE2E-4FDC-B115-B3688888491F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9418EFC1-4933-4F17-A3FD-C3972A05F6F5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E8C9952-5C38-4F73-99D8-67C5923A591C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C97E66D7-A6D8-4A68-ABD6-B7E88E02745B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C0D60025-B2E5-4798-BB27-E410B41A2E33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>
                    <a:extLst>
                      <a:ext uri="{FF2B5EF4-FFF2-40B4-BE49-F238E27FC236}">
                        <a16:creationId xmlns:a16="http://schemas.microsoft.com/office/drawing/2014/main" id="{6A0C30F5-4503-4B7D-8035-F256FE4A46D4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30B80E9E-FAEC-4B51-9A9E-8A9ADC27A7DB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D751D13-F3B3-4AB9-B370-2CBF9288211D}"/>
                </a:ext>
              </a:extLst>
            </p:cNvPr>
            <p:cNvGrpSpPr/>
            <p:nvPr/>
          </p:nvGrpSpPr>
          <p:grpSpPr>
            <a:xfrm>
              <a:off x="95075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2403D55-1C53-4ECE-A0DB-D94F348B68B6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14" name="Rectangle 4">
                  <a:extLst>
                    <a:ext uri="{FF2B5EF4-FFF2-40B4-BE49-F238E27FC236}">
                      <a16:creationId xmlns:a16="http://schemas.microsoft.com/office/drawing/2014/main" id="{0951A5B6-B374-475D-9A2C-2F9FF34F77EA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CA9EAEBA-F3B8-44B4-BBD1-2AE7BBD70FBA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Isosceles Triangle 15">
                  <a:extLst>
                    <a:ext uri="{FF2B5EF4-FFF2-40B4-BE49-F238E27FC236}">
                      <a16:creationId xmlns:a16="http://schemas.microsoft.com/office/drawing/2014/main" id="{BCC3F50A-A167-4C6D-B6C7-04ADC91C7DFA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Isosceles Triangle 16">
                  <a:extLst>
                    <a:ext uri="{FF2B5EF4-FFF2-40B4-BE49-F238E27FC236}">
                      <a16:creationId xmlns:a16="http://schemas.microsoft.com/office/drawing/2014/main" id="{D1041E3D-1D48-46F5-BEEC-868A8E6792EF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4">
                  <a:extLst>
                    <a:ext uri="{FF2B5EF4-FFF2-40B4-BE49-F238E27FC236}">
                      <a16:creationId xmlns:a16="http://schemas.microsoft.com/office/drawing/2014/main" id="{8C664771-FD9E-493F-ABAE-53C40DD0F77F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3578804-FEFE-4463-B62A-20F1E8C230DF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9" name="Rectangle 4">
                  <a:extLst>
                    <a:ext uri="{FF2B5EF4-FFF2-40B4-BE49-F238E27FC236}">
                      <a16:creationId xmlns:a16="http://schemas.microsoft.com/office/drawing/2014/main" id="{847F461B-AD6A-4033-B96C-D63885284B09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14D5AB9A-2AFD-488F-B6AA-6316E2396528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D75224C4-A84C-41B7-BA33-420DA3375F59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15552CDB-ACBE-4988-B8C6-AAD63C8ABD86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4">
                  <a:extLst>
                    <a:ext uri="{FF2B5EF4-FFF2-40B4-BE49-F238E27FC236}">
                      <a16:creationId xmlns:a16="http://schemas.microsoft.com/office/drawing/2014/main" id="{28090AA2-AB95-4353-9D97-B7293B82758F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19E4D761-993B-45EB-966C-9AFFB3D855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" t="3624" r="5180" b="4647"/>
          <a:stretch/>
        </p:blipFill>
        <p:spPr>
          <a:xfrm>
            <a:off x="929213" y="1397024"/>
            <a:ext cx="4500915" cy="437073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758ECE13-5B04-41E0-B4CC-37A90EC59B49}"/>
              </a:ext>
            </a:extLst>
          </p:cNvPr>
          <p:cNvSpPr txBox="1"/>
          <p:nvPr/>
        </p:nvSpPr>
        <p:spPr>
          <a:xfrm>
            <a:off x="6389562" y="1404234"/>
            <a:ext cx="4697794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বীজ শোধনঃ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353B78B-2D2B-4E5D-94AE-4AECF59E7A72}"/>
              </a:ext>
            </a:extLst>
          </p:cNvPr>
          <p:cNvSpPr txBox="1"/>
          <p:nvPr/>
        </p:nvSpPr>
        <p:spPr>
          <a:xfrm>
            <a:off x="6201242" y="2546764"/>
            <a:ext cx="5238985" cy="1815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বীজ বপন করার আগে শোধন করে নেওয়া উত্তম।প্রতি কেজি পাট বীজের সাথে রিডোমিল বা ক্যাপ্টান বালাই নাশক মিশিয়ে বীজ শোধন করে নেওয়া উচিত।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89" grpId="1"/>
      <p:bldP spid="90" grpId="0" animBg="1"/>
      <p:bldP spid="9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3A310B-F9D6-4238-870F-46F1241228C8}"/>
              </a:ext>
            </a:extLst>
          </p:cNvPr>
          <p:cNvGrpSpPr/>
          <p:nvPr/>
        </p:nvGrpSpPr>
        <p:grpSpPr>
          <a:xfrm>
            <a:off x="95075" y="107934"/>
            <a:ext cx="11976178" cy="6681213"/>
            <a:chOff x="95075" y="107934"/>
            <a:chExt cx="11976178" cy="66812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4DADC47-32F3-4892-BBCB-C458E2657CF2}"/>
                </a:ext>
              </a:extLst>
            </p:cNvPr>
            <p:cNvGrpSpPr/>
            <p:nvPr/>
          </p:nvGrpSpPr>
          <p:grpSpPr>
            <a:xfrm>
              <a:off x="11716689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29DB48AE-2EEB-4BF1-ADA2-5EF617D9E25E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82" name="Rectangle 4">
                  <a:extLst>
                    <a:ext uri="{FF2B5EF4-FFF2-40B4-BE49-F238E27FC236}">
                      <a16:creationId xmlns:a16="http://schemas.microsoft.com/office/drawing/2014/main" id="{BF112E75-7755-43AB-B3B6-5E92EF37D115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Isosceles Triangle 82">
                  <a:extLst>
                    <a:ext uri="{FF2B5EF4-FFF2-40B4-BE49-F238E27FC236}">
                      <a16:creationId xmlns:a16="http://schemas.microsoft.com/office/drawing/2014/main" id="{2BE18E9C-1812-4D17-8DE9-13CFBF61DE8F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529E69F0-29A4-4592-8FC4-DE73463BABB0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Isosceles Triangle 84">
                  <a:extLst>
                    <a:ext uri="{FF2B5EF4-FFF2-40B4-BE49-F238E27FC236}">
                      <a16:creationId xmlns:a16="http://schemas.microsoft.com/office/drawing/2014/main" id="{3F4B082B-BFFB-4A3C-A135-4D6F660AFAE8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4">
                  <a:extLst>
                    <a:ext uri="{FF2B5EF4-FFF2-40B4-BE49-F238E27FC236}">
                      <a16:creationId xmlns:a16="http://schemas.microsoft.com/office/drawing/2014/main" id="{39696D59-AD18-4579-A153-C1A0CD575C84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67E57AA4-9331-4B14-B8D1-A478E1FE764A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7" name="Rectangle 4">
                  <a:extLst>
                    <a:ext uri="{FF2B5EF4-FFF2-40B4-BE49-F238E27FC236}">
                      <a16:creationId xmlns:a16="http://schemas.microsoft.com/office/drawing/2014/main" id="{C6296BAD-1802-4143-BDF3-A37CE7400969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id="{1CB3A051-7544-4069-B373-06551E609A6D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78">
                  <a:extLst>
                    <a:ext uri="{FF2B5EF4-FFF2-40B4-BE49-F238E27FC236}">
                      <a16:creationId xmlns:a16="http://schemas.microsoft.com/office/drawing/2014/main" id="{96E906D0-8A35-4F92-845D-1B266732F1A1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FEA6CA0E-2798-4345-9BDA-7BB8B9780B5B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4">
                  <a:extLst>
                    <a:ext uri="{FF2B5EF4-FFF2-40B4-BE49-F238E27FC236}">
                      <a16:creationId xmlns:a16="http://schemas.microsoft.com/office/drawing/2014/main" id="{3ED8C15F-93A6-4D7C-A2C9-6DB7A27E0755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8556E80-BD65-48A0-8490-B5704B151748}"/>
                </a:ext>
              </a:extLst>
            </p:cNvPr>
            <p:cNvGrpSpPr/>
            <p:nvPr/>
          </p:nvGrpSpPr>
          <p:grpSpPr>
            <a:xfrm>
              <a:off x="480888" y="107934"/>
              <a:ext cx="11248387" cy="365762"/>
              <a:chOff x="543202" y="35163"/>
              <a:chExt cx="11248387" cy="36576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18C9B722-B8FF-4AC8-93D4-8376BC3B1BC0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E164FE53-0303-4DC6-B4B8-2F29A71ECB05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E34B1EF5-4011-4228-BF2A-95CC0DA8AAAA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40F016E9-7EE5-4CF5-9E11-B04451259641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C84ED84A-BC0B-4316-ACEC-619FE31ED5E1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4">
                  <a:extLst>
                    <a:ext uri="{FF2B5EF4-FFF2-40B4-BE49-F238E27FC236}">
                      <a16:creationId xmlns:a16="http://schemas.microsoft.com/office/drawing/2014/main" id="{F1B9E5EE-1AF2-4030-89BC-A0C2D77E9786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851BE6B5-DAFB-45FB-AAE7-D9617B49F702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5" name="Rectangle 4">
                  <a:extLst>
                    <a:ext uri="{FF2B5EF4-FFF2-40B4-BE49-F238E27FC236}">
                      <a16:creationId xmlns:a16="http://schemas.microsoft.com/office/drawing/2014/main" id="{73353E93-E68C-4492-B988-0CC73BB8D4F2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>
                  <a:extLst>
                    <a:ext uri="{FF2B5EF4-FFF2-40B4-BE49-F238E27FC236}">
                      <a16:creationId xmlns:a16="http://schemas.microsoft.com/office/drawing/2014/main" id="{5CBBB6AC-4C6F-4523-943B-49C6EEBE7846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>
                  <a:extLst>
                    <a:ext uri="{FF2B5EF4-FFF2-40B4-BE49-F238E27FC236}">
                      <a16:creationId xmlns:a16="http://schemas.microsoft.com/office/drawing/2014/main" id="{F2D6556E-2AAF-407F-9D87-D70B006E6B5F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id="{D91708CE-69D4-4AFB-A472-1455701C1BCF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4">
                  <a:extLst>
                    <a:ext uri="{FF2B5EF4-FFF2-40B4-BE49-F238E27FC236}">
                      <a16:creationId xmlns:a16="http://schemas.microsoft.com/office/drawing/2014/main" id="{8CDBCB4C-8AA0-487A-B6D1-F5864073096A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CC922DC3-43BB-40C5-8D01-72E976DCD6F8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0" name="Rectangle 4">
                  <a:extLst>
                    <a:ext uri="{FF2B5EF4-FFF2-40B4-BE49-F238E27FC236}">
                      <a16:creationId xmlns:a16="http://schemas.microsoft.com/office/drawing/2014/main" id="{8A403E85-4D9D-42DA-8493-FFACFF8F0276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Isosceles Triangle 60">
                  <a:extLst>
                    <a:ext uri="{FF2B5EF4-FFF2-40B4-BE49-F238E27FC236}">
                      <a16:creationId xmlns:a16="http://schemas.microsoft.com/office/drawing/2014/main" id="{841A7606-7177-4F39-8B20-04F6B3AD1615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374FB41A-D14D-4CF8-937C-1A18767643C6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E7D94FA1-BF30-4B27-A6E9-1FC6E05552E0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4">
                  <a:extLst>
                    <a:ext uri="{FF2B5EF4-FFF2-40B4-BE49-F238E27FC236}">
                      <a16:creationId xmlns:a16="http://schemas.microsoft.com/office/drawing/2014/main" id="{B31B6972-4A6F-4C44-8FA6-986FB910AF60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2F6A1296-1BA2-4E1C-89AA-3F661A81A7DF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E0950C21-12E5-4522-B5FD-0F2D78E85050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8" name="Isosceles Triangle 57">
                    <a:extLst>
                      <a:ext uri="{FF2B5EF4-FFF2-40B4-BE49-F238E27FC236}">
                        <a16:creationId xmlns:a16="http://schemas.microsoft.com/office/drawing/2014/main" id="{2AB1E2F2-F243-4243-8B04-42A5D2119683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Isosceles Triangle 58">
                    <a:extLst>
                      <a:ext uri="{FF2B5EF4-FFF2-40B4-BE49-F238E27FC236}">
                        <a16:creationId xmlns:a16="http://schemas.microsoft.com/office/drawing/2014/main" id="{2D3524A5-72D9-455E-A3CC-B06B29538745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1DC8E937-5BDF-4FC4-97B1-28BC65DEE754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418745F-1245-4BBE-96A0-FA9A172B0E7A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F81BB29-31A8-471B-8E36-711C948C108E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4" name="Isosceles Triangle 53">
                    <a:extLst>
                      <a:ext uri="{FF2B5EF4-FFF2-40B4-BE49-F238E27FC236}">
                        <a16:creationId xmlns:a16="http://schemas.microsoft.com/office/drawing/2014/main" id="{74D45D81-3D57-4E22-882C-80DFD8212765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C6F68440-C5C8-484A-BF5B-E09E663311C7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1DF994AF-5DD5-4FC5-9A35-A452059A3515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EB67A66-6EE8-4703-9BA1-67DCD0F1CD77}"/>
                </a:ext>
              </a:extLst>
            </p:cNvPr>
            <p:cNvGrpSpPr/>
            <p:nvPr/>
          </p:nvGrpSpPr>
          <p:grpSpPr>
            <a:xfrm>
              <a:off x="460784" y="6423385"/>
              <a:ext cx="11248387" cy="365762"/>
              <a:chOff x="543202" y="35163"/>
              <a:chExt cx="11248387" cy="36576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EC983DE-EB4F-43DA-98C3-AFB90212801D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42" name="Rectangle 4">
                  <a:extLst>
                    <a:ext uri="{FF2B5EF4-FFF2-40B4-BE49-F238E27FC236}">
                      <a16:creationId xmlns:a16="http://schemas.microsoft.com/office/drawing/2014/main" id="{2950DEF7-D38D-4BD0-A6C6-3DD093568A91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9605AFD8-C3A8-4847-B545-9C2F411D9E45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id="{CA0277D1-E377-4FBB-957C-C012507AAF49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>
                  <a:extLst>
                    <a:ext uri="{FF2B5EF4-FFF2-40B4-BE49-F238E27FC236}">
                      <a16:creationId xmlns:a16="http://schemas.microsoft.com/office/drawing/2014/main" id="{C2B89E01-3A48-409D-AE45-E77035DEAB0F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">
                  <a:extLst>
                    <a:ext uri="{FF2B5EF4-FFF2-40B4-BE49-F238E27FC236}">
                      <a16:creationId xmlns:a16="http://schemas.microsoft.com/office/drawing/2014/main" id="{1E479F53-2003-46C5-8ED8-B22757799850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776CFEA-B8B2-4413-AF73-D1B27B232FA4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7" name="Rectangle 4">
                  <a:extLst>
                    <a:ext uri="{FF2B5EF4-FFF2-40B4-BE49-F238E27FC236}">
                      <a16:creationId xmlns:a16="http://schemas.microsoft.com/office/drawing/2014/main" id="{B88C32F9-CDE5-4A3C-A7F9-7E9649DCAAC0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0FD68966-7DAB-47D6-A12E-7385B35236E7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2CC55820-C984-419A-B2DE-85EB7B595AF4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C69F5E45-D417-4243-ACA6-F2789A120A5D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">
                  <a:extLst>
                    <a:ext uri="{FF2B5EF4-FFF2-40B4-BE49-F238E27FC236}">
                      <a16:creationId xmlns:a16="http://schemas.microsoft.com/office/drawing/2014/main" id="{394C660D-547D-4D29-9FBA-A210BCC6E871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D234B50-F01A-4AE5-A8B8-FCB665DE2BEF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2" name="Rectangle 4">
                  <a:extLst>
                    <a:ext uri="{FF2B5EF4-FFF2-40B4-BE49-F238E27FC236}">
                      <a16:creationId xmlns:a16="http://schemas.microsoft.com/office/drawing/2014/main" id="{B88FA6AC-D079-4186-8D16-3BFB60DE92D5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D0ABA506-D7E8-4AA7-B7B7-1EF9B1B01884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D09917A6-7E1B-4212-803A-DB5791F283C2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3D094C4B-A492-4E35-BCC2-CB5A695F02C3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4">
                  <a:extLst>
                    <a:ext uri="{FF2B5EF4-FFF2-40B4-BE49-F238E27FC236}">
                      <a16:creationId xmlns:a16="http://schemas.microsoft.com/office/drawing/2014/main" id="{4CD6E91A-2E92-4B2F-99EA-B38FD590B411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F6D82B7-2F35-4692-8CDC-5A9575E6EDC5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6C743F58-85C2-491C-BE12-14D8C9B43547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30" name="Isosceles Triangle 29">
                    <a:extLst>
                      <a:ext uri="{FF2B5EF4-FFF2-40B4-BE49-F238E27FC236}">
                        <a16:creationId xmlns:a16="http://schemas.microsoft.com/office/drawing/2014/main" id="{0703A366-1406-4649-9810-B02B01C10B9E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Isosceles Triangle 30">
                    <a:extLst>
                      <a:ext uri="{FF2B5EF4-FFF2-40B4-BE49-F238E27FC236}">
                        <a16:creationId xmlns:a16="http://schemas.microsoft.com/office/drawing/2014/main" id="{4182DD6B-C6D0-41DB-BC8C-9085605F4ED9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CF15FEF6-C2C3-482B-9098-5A2CFBE540C1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CD22104-A9E3-4010-AA93-11294D701F2F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B7894B10-D967-49C2-A6FD-97759D10E1FC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89F9B154-7EB7-44BC-9354-6D187B343E6F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>
                    <a:extLst>
                      <a:ext uri="{FF2B5EF4-FFF2-40B4-BE49-F238E27FC236}">
                        <a16:creationId xmlns:a16="http://schemas.microsoft.com/office/drawing/2014/main" id="{6D6E29C0-7587-42B8-A35F-895AC861CED6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4F5028B2-A3E1-4615-A202-E7F4EA66675E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37336EE-D6E1-4B2D-A932-7D513D7F2D7C}"/>
                </a:ext>
              </a:extLst>
            </p:cNvPr>
            <p:cNvGrpSpPr/>
            <p:nvPr/>
          </p:nvGrpSpPr>
          <p:grpSpPr>
            <a:xfrm>
              <a:off x="95075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8DA567F-B90B-446B-8AF7-30D32F7303A2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14" name="Rectangle 4">
                  <a:extLst>
                    <a:ext uri="{FF2B5EF4-FFF2-40B4-BE49-F238E27FC236}">
                      <a16:creationId xmlns:a16="http://schemas.microsoft.com/office/drawing/2014/main" id="{17804E94-15EA-4E2B-8772-42AC20ED4FA1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65A60AB4-49C6-4F34-96E1-38460578B024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Isosceles Triangle 15">
                  <a:extLst>
                    <a:ext uri="{FF2B5EF4-FFF2-40B4-BE49-F238E27FC236}">
                      <a16:creationId xmlns:a16="http://schemas.microsoft.com/office/drawing/2014/main" id="{F2890DBF-DD71-49DD-A030-E4D86A21F1D3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Isosceles Triangle 16">
                  <a:extLst>
                    <a:ext uri="{FF2B5EF4-FFF2-40B4-BE49-F238E27FC236}">
                      <a16:creationId xmlns:a16="http://schemas.microsoft.com/office/drawing/2014/main" id="{4BF5203E-E948-4374-9EE1-0BB1D95E2FB6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4">
                  <a:extLst>
                    <a:ext uri="{FF2B5EF4-FFF2-40B4-BE49-F238E27FC236}">
                      <a16:creationId xmlns:a16="http://schemas.microsoft.com/office/drawing/2014/main" id="{76C71D43-3C8D-48CB-AC4B-FC956D16F683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09AA76C-D7DB-4105-A53B-F660666D16B9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9" name="Rectangle 4">
                  <a:extLst>
                    <a:ext uri="{FF2B5EF4-FFF2-40B4-BE49-F238E27FC236}">
                      <a16:creationId xmlns:a16="http://schemas.microsoft.com/office/drawing/2014/main" id="{3C33DC5A-C0EF-464E-A4B5-DC8599972CB2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A304355D-E949-482F-B360-3ACD45F45175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B40AC5D1-66AE-455A-9B08-6367D5D25BDF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137061FA-E137-482F-81F5-7BCEB2A0D066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4">
                  <a:extLst>
                    <a:ext uri="{FF2B5EF4-FFF2-40B4-BE49-F238E27FC236}">
                      <a16:creationId xmlns:a16="http://schemas.microsoft.com/office/drawing/2014/main" id="{EA20D219-0953-4A62-A721-204B3C661C36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6CB31FF5-1796-4A87-BF0F-E034020305FD}"/>
              </a:ext>
            </a:extLst>
          </p:cNvPr>
          <p:cNvSpPr txBox="1"/>
          <p:nvPr/>
        </p:nvSpPr>
        <p:spPr>
          <a:xfrm>
            <a:off x="1255040" y="593479"/>
            <a:ext cx="9873153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বীজ বপনের সময়,বপন পদ্ধতি ও বীজ হারঃ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D605E55-A62E-4047-970C-33DBEAD65FC6}"/>
              </a:ext>
            </a:extLst>
          </p:cNvPr>
          <p:cNvGrpSpPr/>
          <p:nvPr/>
        </p:nvGrpSpPr>
        <p:grpSpPr>
          <a:xfrm>
            <a:off x="744216" y="1503332"/>
            <a:ext cx="3827784" cy="4761189"/>
            <a:chOff x="744216" y="1503332"/>
            <a:chExt cx="3992676" cy="4761189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3D6AA48E-E1D2-43DB-BBC1-523DDB1836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75"/>
            <a:stretch/>
          </p:blipFill>
          <p:spPr>
            <a:xfrm>
              <a:off x="744216" y="1503332"/>
              <a:ext cx="3992676" cy="18911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19F39EF-023C-4ED0-8367-31D302AE1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216" y="3429000"/>
              <a:ext cx="3992676" cy="283552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A967F8F5-0830-485F-8251-5DA8E9418C28}"/>
              </a:ext>
            </a:extLst>
          </p:cNvPr>
          <p:cNvSpPr txBox="1"/>
          <p:nvPr/>
        </p:nvSpPr>
        <p:spPr>
          <a:xfrm>
            <a:off x="5725257" y="1932897"/>
            <a:ext cx="5164712" cy="35394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পাট জাত ভেদে ১৫ই ফেব্রুয়ারী হতে এপ্রিলের মাঝামাঝি পর্যন্ত বোনা হয়। পাট বীজ সারিতে ও ছিটিয়ে এ দুই উপায়ে বপন করা যায়।সারিতে বীজ বপন করলে বীজের পরিমাণ কম লাগে। এক সারি থেকে অন্য সারির দূরত্ব ২৫-৩০সেঃমিঃ এবং সারিতে বীজের দূরত্ব হবে ৭-১০সেঃমিঃ আবার ছিটানো পদ্ধতিতে বীজ বুনলে বীজ বেশি লাগবে। 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17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F16105-CC3F-4904-81AD-34AA5A343824}"/>
              </a:ext>
            </a:extLst>
          </p:cNvPr>
          <p:cNvGrpSpPr/>
          <p:nvPr/>
        </p:nvGrpSpPr>
        <p:grpSpPr>
          <a:xfrm>
            <a:off x="95075" y="107934"/>
            <a:ext cx="11976178" cy="6681213"/>
            <a:chOff x="95075" y="107934"/>
            <a:chExt cx="11976178" cy="66812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E83279C-3903-47A6-AD69-7901F19FD655}"/>
                </a:ext>
              </a:extLst>
            </p:cNvPr>
            <p:cNvGrpSpPr/>
            <p:nvPr/>
          </p:nvGrpSpPr>
          <p:grpSpPr>
            <a:xfrm>
              <a:off x="11716689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1FB7949D-171A-4370-A23A-19DDC471BE65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82" name="Rectangle 4">
                  <a:extLst>
                    <a:ext uri="{FF2B5EF4-FFF2-40B4-BE49-F238E27FC236}">
                      <a16:creationId xmlns:a16="http://schemas.microsoft.com/office/drawing/2014/main" id="{EC7F156B-C311-4D47-BCB0-F59035837992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Isosceles Triangle 82">
                  <a:extLst>
                    <a:ext uri="{FF2B5EF4-FFF2-40B4-BE49-F238E27FC236}">
                      <a16:creationId xmlns:a16="http://schemas.microsoft.com/office/drawing/2014/main" id="{8A869435-F24A-4A20-8365-6ED839DA574A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91246C37-960E-41C8-829E-466EFCBF8DEA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Isosceles Triangle 84">
                  <a:extLst>
                    <a:ext uri="{FF2B5EF4-FFF2-40B4-BE49-F238E27FC236}">
                      <a16:creationId xmlns:a16="http://schemas.microsoft.com/office/drawing/2014/main" id="{A7DB99A9-145A-40D7-ABA0-924AD3BD217C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4">
                  <a:extLst>
                    <a:ext uri="{FF2B5EF4-FFF2-40B4-BE49-F238E27FC236}">
                      <a16:creationId xmlns:a16="http://schemas.microsoft.com/office/drawing/2014/main" id="{8F80FB20-1C59-430B-925A-5EFE5BD5C908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B217A61-1382-416C-93FA-CB9DA7A26F7B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7" name="Rectangle 4">
                  <a:extLst>
                    <a:ext uri="{FF2B5EF4-FFF2-40B4-BE49-F238E27FC236}">
                      <a16:creationId xmlns:a16="http://schemas.microsoft.com/office/drawing/2014/main" id="{1DF69930-7775-40EB-9B1A-4B0099F2752F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id="{30EAF7D5-1549-450C-8950-67D856F7113A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78">
                  <a:extLst>
                    <a:ext uri="{FF2B5EF4-FFF2-40B4-BE49-F238E27FC236}">
                      <a16:creationId xmlns:a16="http://schemas.microsoft.com/office/drawing/2014/main" id="{20729FE9-F4CC-470F-AAF4-F3047C630620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E19BB439-AFE1-4617-8AE6-47B5554BA5AB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4">
                  <a:extLst>
                    <a:ext uri="{FF2B5EF4-FFF2-40B4-BE49-F238E27FC236}">
                      <a16:creationId xmlns:a16="http://schemas.microsoft.com/office/drawing/2014/main" id="{BD402276-0DAF-4CF8-8044-32746340B5C3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F98806-09EA-4C5C-8511-77A7F6E2852E}"/>
                </a:ext>
              </a:extLst>
            </p:cNvPr>
            <p:cNvGrpSpPr/>
            <p:nvPr/>
          </p:nvGrpSpPr>
          <p:grpSpPr>
            <a:xfrm>
              <a:off x="480888" y="107934"/>
              <a:ext cx="11248387" cy="365762"/>
              <a:chOff x="543202" y="35163"/>
              <a:chExt cx="11248387" cy="36576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5C262D12-B496-4723-919F-D1DE3FD58A42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E5809426-D1D6-457E-A237-1E9E9E2FBC8F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44480CB9-4AAA-47DF-B67B-9A602F8BAB34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E426B203-C9CF-4BDD-9B26-6BCF3739FADC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2E597509-81CA-401F-AE1C-FB71A0456258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4">
                  <a:extLst>
                    <a:ext uri="{FF2B5EF4-FFF2-40B4-BE49-F238E27FC236}">
                      <a16:creationId xmlns:a16="http://schemas.microsoft.com/office/drawing/2014/main" id="{CA86CF94-68C4-4346-8C30-B91D468D8A01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8810D17-EED4-4007-A96A-D66E7AE560AE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5" name="Rectangle 4">
                  <a:extLst>
                    <a:ext uri="{FF2B5EF4-FFF2-40B4-BE49-F238E27FC236}">
                      <a16:creationId xmlns:a16="http://schemas.microsoft.com/office/drawing/2014/main" id="{3CA28722-30A0-44CB-A54E-13B70BE42A4E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>
                  <a:extLst>
                    <a:ext uri="{FF2B5EF4-FFF2-40B4-BE49-F238E27FC236}">
                      <a16:creationId xmlns:a16="http://schemas.microsoft.com/office/drawing/2014/main" id="{E5413E28-3ACE-4703-B2BE-373C9275968D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>
                  <a:extLst>
                    <a:ext uri="{FF2B5EF4-FFF2-40B4-BE49-F238E27FC236}">
                      <a16:creationId xmlns:a16="http://schemas.microsoft.com/office/drawing/2014/main" id="{4BFF3222-0FA8-4FDB-B4D5-5860942F8D39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id="{CB445DAA-1CEB-48CA-B076-12B20DE63C97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4">
                  <a:extLst>
                    <a:ext uri="{FF2B5EF4-FFF2-40B4-BE49-F238E27FC236}">
                      <a16:creationId xmlns:a16="http://schemas.microsoft.com/office/drawing/2014/main" id="{542D0C92-1F49-46DC-9A2D-E4D5285FB286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BC98DCD-29AB-406D-BE17-2BF0B08FF601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0" name="Rectangle 4">
                  <a:extLst>
                    <a:ext uri="{FF2B5EF4-FFF2-40B4-BE49-F238E27FC236}">
                      <a16:creationId xmlns:a16="http://schemas.microsoft.com/office/drawing/2014/main" id="{BD6EAF0E-5AEF-4A28-81D2-372805385C65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Isosceles Triangle 60">
                  <a:extLst>
                    <a:ext uri="{FF2B5EF4-FFF2-40B4-BE49-F238E27FC236}">
                      <a16:creationId xmlns:a16="http://schemas.microsoft.com/office/drawing/2014/main" id="{E5A085C7-CE63-4BA7-8B8A-097C46CD6E95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DD7BE45B-291E-4228-ACC8-B9A3C06D9CC6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E94314C9-A0FE-4C30-9E10-BE6A79FCCE65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4">
                  <a:extLst>
                    <a:ext uri="{FF2B5EF4-FFF2-40B4-BE49-F238E27FC236}">
                      <a16:creationId xmlns:a16="http://schemas.microsoft.com/office/drawing/2014/main" id="{27B03F22-57AF-44CA-B9EC-6C1BB3A72366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8B625EA-1D1D-4A72-8053-4B84AA786C4F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F10EE905-E732-44B6-A702-AF23DC4444BB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8" name="Isosceles Triangle 57">
                    <a:extLst>
                      <a:ext uri="{FF2B5EF4-FFF2-40B4-BE49-F238E27FC236}">
                        <a16:creationId xmlns:a16="http://schemas.microsoft.com/office/drawing/2014/main" id="{97CF7D8A-EB9A-4E9F-8D37-5876CCD6D607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Isosceles Triangle 58">
                    <a:extLst>
                      <a:ext uri="{FF2B5EF4-FFF2-40B4-BE49-F238E27FC236}">
                        <a16:creationId xmlns:a16="http://schemas.microsoft.com/office/drawing/2014/main" id="{D450666B-5436-4877-AD34-81A11583943B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F36BFC03-0037-43D3-B66D-669D6D5CA051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B495ED5-FA10-456A-9B29-462151CA8545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3B642461-41B1-4E4F-977E-F529E6F0D4DA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4" name="Isosceles Triangle 53">
                    <a:extLst>
                      <a:ext uri="{FF2B5EF4-FFF2-40B4-BE49-F238E27FC236}">
                        <a16:creationId xmlns:a16="http://schemas.microsoft.com/office/drawing/2014/main" id="{B8C89E72-8219-4089-9F52-3A9F93241F79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EDF4CED5-85D1-4E6E-B1A4-745C7AF4A01C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D426E3C8-7AE2-4DA4-8265-4728153C01D3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51361A-C2A5-48F6-AFE1-13C0C7922AD8}"/>
                </a:ext>
              </a:extLst>
            </p:cNvPr>
            <p:cNvGrpSpPr/>
            <p:nvPr/>
          </p:nvGrpSpPr>
          <p:grpSpPr>
            <a:xfrm>
              <a:off x="460784" y="6423385"/>
              <a:ext cx="11248387" cy="365762"/>
              <a:chOff x="543202" y="35163"/>
              <a:chExt cx="11248387" cy="36576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9533CDA-C28C-4520-8C98-35F80AA454C4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42" name="Rectangle 4">
                  <a:extLst>
                    <a:ext uri="{FF2B5EF4-FFF2-40B4-BE49-F238E27FC236}">
                      <a16:creationId xmlns:a16="http://schemas.microsoft.com/office/drawing/2014/main" id="{DFBB086E-E4F3-4DF5-BF2E-01CD6DA1904C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C3D3B50B-27D0-4C47-8D7F-9DC13C3812AC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id="{6F364AA0-2A1A-4C62-8387-4889D5059B34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>
                  <a:extLst>
                    <a:ext uri="{FF2B5EF4-FFF2-40B4-BE49-F238E27FC236}">
                      <a16:creationId xmlns:a16="http://schemas.microsoft.com/office/drawing/2014/main" id="{A55628BC-7910-4F9C-BD98-28FD3C6938E1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">
                  <a:extLst>
                    <a:ext uri="{FF2B5EF4-FFF2-40B4-BE49-F238E27FC236}">
                      <a16:creationId xmlns:a16="http://schemas.microsoft.com/office/drawing/2014/main" id="{EBCFA15A-95B0-4713-9A07-68BEF8E9F417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76ADCE5-B8C6-4377-BD6A-89CB185E6185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7" name="Rectangle 4">
                  <a:extLst>
                    <a:ext uri="{FF2B5EF4-FFF2-40B4-BE49-F238E27FC236}">
                      <a16:creationId xmlns:a16="http://schemas.microsoft.com/office/drawing/2014/main" id="{D4C956DE-78C6-40CA-B1C7-E0368FB36151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8C3BD31A-2DFA-43E5-A0D3-957D93244AE2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B4073311-BB9B-43EE-8FDE-DE24B8C8334D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9C2473BB-DEC0-4703-BF6A-E3E55575C3DC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">
                  <a:extLst>
                    <a:ext uri="{FF2B5EF4-FFF2-40B4-BE49-F238E27FC236}">
                      <a16:creationId xmlns:a16="http://schemas.microsoft.com/office/drawing/2014/main" id="{4B3B77E2-1CA6-4FC5-A804-77DAFD996226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7C4E072-016B-4BED-B051-E2D7929A9DA6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2" name="Rectangle 4">
                  <a:extLst>
                    <a:ext uri="{FF2B5EF4-FFF2-40B4-BE49-F238E27FC236}">
                      <a16:creationId xmlns:a16="http://schemas.microsoft.com/office/drawing/2014/main" id="{1E809A72-E3AA-4031-A9BE-DA916AF6DEE0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E05F50B7-2205-4955-BD87-5C9338A6E8CF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DA9E8537-0ACE-4D54-AA78-975656774170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E0F2F461-12E7-4D90-9993-0C1B177E265A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4">
                  <a:extLst>
                    <a:ext uri="{FF2B5EF4-FFF2-40B4-BE49-F238E27FC236}">
                      <a16:creationId xmlns:a16="http://schemas.microsoft.com/office/drawing/2014/main" id="{66948716-6455-464B-A949-E4D6290914AB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8EEDBC5-14EF-401C-9EFF-859E30D11013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F6669FFA-0BDC-436D-BC6B-A6DFE5DAE67B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30" name="Isosceles Triangle 29">
                    <a:extLst>
                      <a:ext uri="{FF2B5EF4-FFF2-40B4-BE49-F238E27FC236}">
                        <a16:creationId xmlns:a16="http://schemas.microsoft.com/office/drawing/2014/main" id="{9BA84979-1621-4D39-852E-80CC7591C696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Isosceles Triangle 30">
                    <a:extLst>
                      <a:ext uri="{FF2B5EF4-FFF2-40B4-BE49-F238E27FC236}">
                        <a16:creationId xmlns:a16="http://schemas.microsoft.com/office/drawing/2014/main" id="{24CC9D83-1695-4BED-9727-85785121AFED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E8AAD3B2-FB7C-45A2-A8D9-65697B07AEB6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BF26CB9-444D-4588-A2FB-7C6B8E42C89D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D073FE19-22D2-401D-BC73-FA9A8CB36107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54507436-1D2E-417B-92FE-46ADA741DCD0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>
                    <a:extLst>
                      <a:ext uri="{FF2B5EF4-FFF2-40B4-BE49-F238E27FC236}">
                        <a16:creationId xmlns:a16="http://schemas.microsoft.com/office/drawing/2014/main" id="{3587A67B-E570-46E0-BE97-84FC8A06C920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973618CB-1248-4651-9C20-508DE014A920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CFEAEC2-346F-4901-A039-86D4D6CFDD9F}"/>
                </a:ext>
              </a:extLst>
            </p:cNvPr>
            <p:cNvGrpSpPr/>
            <p:nvPr/>
          </p:nvGrpSpPr>
          <p:grpSpPr>
            <a:xfrm>
              <a:off x="95075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C50C954-9680-4C74-ACC1-1A9310EE369F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14" name="Rectangle 4">
                  <a:extLst>
                    <a:ext uri="{FF2B5EF4-FFF2-40B4-BE49-F238E27FC236}">
                      <a16:creationId xmlns:a16="http://schemas.microsoft.com/office/drawing/2014/main" id="{E1EF7A04-3B6C-4A72-BA8B-6DD0156C7155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D8C1C87B-F816-4AFC-B983-289FAFCA214F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Isosceles Triangle 15">
                  <a:extLst>
                    <a:ext uri="{FF2B5EF4-FFF2-40B4-BE49-F238E27FC236}">
                      <a16:creationId xmlns:a16="http://schemas.microsoft.com/office/drawing/2014/main" id="{0356E658-36CC-4512-B8E9-51A32CE900E1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Isosceles Triangle 16">
                  <a:extLst>
                    <a:ext uri="{FF2B5EF4-FFF2-40B4-BE49-F238E27FC236}">
                      <a16:creationId xmlns:a16="http://schemas.microsoft.com/office/drawing/2014/main" id="{72627DE9-1881-473F-8F09-42EB4FC231D1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4">
                  <a:extLst>
                    <a:ext uri="{FF2B5EF4-FFF2-40B4-BE49-F238E27FC236}">
                      <a16:creationId xmlns:a16="http://schemas.microsoft.com/office/drawing/2014/main" id="{9BB2F807-DCAF-4A48-B9E0-2C640F680D5C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D31F286-F1A8-4A4D-A5FE-4208FC47C4D5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9" name="Rectangle 4">
                  <a:extLst>
                    <a:ext uri="{FF2B5EF4-FFF2-40B4-BE49-F238E27FC236}">
                      <a16:creationId xmlns:a16="http://schemas.microsoft.com/office/drawing/2014/main" id="{FE529860-2420-475E-83D2-79288B6B91E7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5C26A87B-3BA5-47B2-BFB3-80163ABC6BCF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C7082058-F58D-4282-8C49-FEA5D04ACDA4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F3F7903E-64B6-4605-8672-067ECD2F322B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4">
                  <a:extLst>
                    <a:ext uri="{FF2B5EF4-FFF2-40B4-BE49-F238E27FC236}">
                      <a16:creationId xmlns:a16="http://schemas.microsoft.com/office/drawing/2014/main" id="{DF620B69-DC2F-4EFF-8D81-2D84DAB571DE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B024990C-BD59-42AB-A7AE-D60002BC9753}"/>
              </a:ext>
            </a:extLst>
          </p:cNvPr>
          <p:cNvSpPr txBox="1"/>
          <p:nvPr/>
        </p:nvSpPr>
        <p:spPr>
          <a:xfrm>
            <a:off x="1527123" y="522482"/>
            <a:ext cx="8906955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বীজ বপনের পর পরিচর্যাঃ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9339550D-50AB-47E5-910B-F43B8E5D4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56" y="1676343"/>
            <a:ext cx="4603466" cy="4400215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4CAC8A0A-79D9-461C-B914-8F2854C8F4BD}"/>
              </a:ext>
            </a:extLst>
          </p:cNvPr>
          <p:cNvGrpSpPr/>
          <p:nvPr/>
        </p:nvGrpSpPr>
        <p:grpSpPr>
          <a:xfrm>
            <a:off x="746615" y="1673060"/>
            <a:ext cx="4653348" cy="4421005"/>
            <a:chOff x="750355" y="1555222"/>
            <a:chExt cx="4653348" cy="4421005"/>
          </a:xfrm>
        </p:grpSpPr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1BA3E344-E3C4-4C15-B76A-1A373235D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355" y="3543528"/>
              <a:ext cx="4603465" cy="2432699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0B5F0794-EB1C-4B0D-8C94-1C9875FD0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9574" r="21691" b="12701"/>
            <a:stretch/>
          </p:blipFill>
          <p:spPr>
            <a:xfrm>
              <a:off x="800238" y="1555222"/>
              <a:ext cx="4603465" cy="1988306"/>
            </a:xfrm>
            <a:prstGeom prst="rect">
              <a:avLst/>
            </a:prstGeom>
          </p:spPr>
        </p:pic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4B3D7AE5-3C72-47EB-A4B2-8FA6FF2A3E0E}"/>
              </a:ext>
            </a:extLst>
          </p:cNvPr>
          <p:cNvSpPr txBox="1"/>
          <p:nvPr/>
        </p:nvSpPr>
        <p:spPr>
          <a:xfrm>
            <a:off x="6051750" y="2027214"/>
            <a:ext cx="5164712" cy="31085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u="sng">
                <a:latin typeface="NikoshBAN" panose="02000000000000000000" pitchFamily="2" charset="0"/>
                <a:cs typeface="NikoshBAN" panose="02000000000000000000" pitchFamily="2" charset="0"/>
              </a:rPr>
              <a:t>চারা পাতলা করণ ও আগাছা দমনঃ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চারা গজানোর ১৫-২০দিন পর ঘন চারা থেকে দূর্বল চারা গুলো উঠিয়ে এবং সাথে সাথে আগাছা পরিস্কার করতে হবে ।দ্বিতীয় বার ৩৫-৪০ দিনের মধ্যে এবং শেষবার ৪৫-৫০ দিনের মধ্যে নিড়ানি দিয়ে মাটি আলগা করে আগাছা পরিস্কার করতে হবে।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EE9BC71-E687-4956-9296-1AA4BEEB32AB}"/>
              </a:ext>
            </a:extLst>
          </p:cNvPr>
          <p:cNvSpPr txBox="1"/>
          <p:nvPr/>
        </p:nvSpPr>
        <p:spPr>
          <a:xfrm>
            <a:off x="6078180" y="2716643"/>
            <a:ext cx="5164712" cy="1815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u="sng">
                <a:latin typeface="NikoshBAN" panose="02000000000000000000" pitchFamily="2" charset="0"/>
                <a:cs typeface="NikoshBAN" panose="02000000000000000000" pitchFamily="2" charset="0"/>
              </a:rPr>
              <a:t>সেচ ও নিকাশ ব্যবস্থাঃ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পাটের জমিতে খরা দেখা দিলে সেচের ব্যবস্থা করতে হবে এবং জমিতে পানি জমে থাকলে তাকে নিকাশের ব্যবস্থা করতে হবে।</a:t>
            </a:r>
            <a:r>
              <a:rPr lang="bn-BD" sz="2800" u="sng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B88B2-CE31-49F9-8A0F-0C05BDBFEE12}"/>
              </a:ext>
            </a:extLst>
          </p:cNvPr>
          <p:cNvSpPr txBox="1"/>
          <p:nvPr/>
        </p:nvSpPr>
        <p:spPr>
          <a:xfrm>
            <a:off x="6011202" y="1620568"/>
            <a:ext cx="5164712" cy="44012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u="sng">
                <a:latin typeface="NikoshBAN" panose="02000000000000000000" pitchFamily="2" charset="0"/>
                <a:cs typeface="NikoshBAN" panose="02000000000000000000" pitchFamily="2" charset="0"/>
              </a:rPr>
              <a:t>পোকা-মাকড় দমনঃ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পাট ক্ষেতে বিছা পোকা, উড়চুঙ্গা, চেলে পোকা, ঘোড়া পোকা, মাকড় ইত্যাদির আক্রমণ হয়ে থাকে।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পাট গাছ গুলো তুলে ফেলতে হবে।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নীরোগ পাট গাছ থেকে বীজ সংগ্রহ করতে হবে।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বীজ বপনের আগে বীজ শোধন করে নিতে হবে।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মাত্রায় রাসায়নিক বালাইনাশক প্রয়োগ করতে হবে।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32AEE3D-474C-404C-99BB-110A86ED99B6}"/>
              </a:ext>
            </a:extLst>
          </p:cNvPr>
          <p:cNvGrpSpPr/>
          <p:nvPr/>
        </p:nvGrpSpPr>
        <p:grpSpPr>
          <a:xfrm>
            <a:off x="746613" y="1548815"/>
            <a:ext cx="4723813" cy="4545251"/>
            <a:chOff x="746613" y="1548815"/>
            <a:chExt cx="4723813" cy="4545251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50686E2B-EE99-4AE2-9E11-28309089F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85" y="3763413"/>
              <a:ext cx="2073126" cy="2295064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5407126D-0282-49CF-A914-1C5BB26533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77" r="19058"/>
            <a:stretch/>
          </p:blipFill>
          <p:spPr>
            <a:xfrm>
              <a:off x="746613" y="1548815"/>
              <a:ext cx="1997115" cy="2307147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464163D3-DCB7-4E4B-87F6-85DA01F2E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365" y="3779876"/>
              <a:ext cx="2644061" cy="231419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B9B09573-B44F-43B0-82F9-E8C78DD4C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247" y="1548815"/>
              <a:ext cx="2661264" cy="2283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636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101" grpId="0" animBg="1"/>
      <p:bldP spid="101" grpId="1" animBg="1"/>
      <p:bldP spid="102" grpId="0" animBg="1"/>
      <p:bldP spid="102" grpId="1" animBg="1"/>
      <p:bldP spid="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B02DA86-06A5-4527-AF64-EF042B086309}"/>
              </a:ext>
            </a:extLst>
          </p:cNvPr>
          <p:cNvGrpSpPr/>
          <p:nvPr/>
        </p:nvGrpSpPr>
        <p:grpSpPr>
          <a:xfrm>
            <a:off x="95075" y="107934"/>
            <a:ext cx="11976178" cy="6681213"/>
            <a:chOff x="95075" y="107934"/>
            <a:chExt cx="11976178" cy="66812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3918134-BF3E-47C2-B017-81A9089933DC}"/>
                </a:ext>
              </a:extLst>
            </p:cNvPr>
            <p:cNvGrpSpPr/>
            <p:nvPr/>
          </p:nvGrpSpPr>
          <p:grpSpPr>
            <a:xfrm>
              <a:off x="11716689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01B98C0A-2FBE-4D5B-9556-E63EA92EFBD9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82" name="Rectangle 4">
                  <a:extLst>
                    <a:ext uri="{FF2B5EF4-FFF2-40B4-BE49-F238E27FC236}">
                      <a16:creationId xmlns:a16="http://schemas.microsoft.com/office/drawing/2014/main" id="{10BAAB90-41DA-4AAB-A687-8E8BC28C51A9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Isosceles Triangle 82">
                  <a:extLst>
                    <a:ext uri="{FF2B5EF4-FFF2-40B4-BE49-F238E27FC236}">
                      <a16:creationId xmlns:a16="http://schemas.microsoft.com/office/drawing/2014/main" id="{A6EAF3D3-7F0F-40A2-880C-618E91601A13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D362D65D-2875-4A70-AB9B-96FE8047DF3A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Isosceles Triangle 84">
                  <a:extLst>
                    <a:ext uri="{FF2B5EF4-FFF2-40B4-BE49-F238E27FC236}">
                      <a16:creationId xmlns:a16="http://schemas.microsoft.com/office/drawing/2014/main" id="{47645122-4416-47F1-A088-51E7070077EC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4">
                  <a:extLst>
                    <a:ext uri="{FF2B5EF4-FFF2-40B4-BE49-F238E27FC236}">
                      <a16:creationId xmlns:a16="http://schemas.microsoft.com/office/drawing/2014/main" id="{B6A3D2B5-1790-494F-B02F-5653B24D7963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C019FF3D-D782-4708-A373-680F367CE5E7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7" name="Rectangle 4">
                  <a:extLst>
                    <a:ext uri="{FF2B5EF4-FFF2-40B4-BE49-F238E27FC236}">
                      <a16:creationId xmlns:a16="http://schemas.microsoft.com/office/drawing/2014/main" id="{6EE91BB9-CCC4-40DD-9614-EB8186671A6B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id="{1B6D03CD-36C8-4189-A2A5-6DCEF87C55D3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78">
                  <a:extLst>
                    <a:ext uri="{FF2B5EF4-FFF2-40B4-BE49-F238E27FC236}">
                      <a16:creationId xmlns:a16="http://schemas.microsoft.com/office/drawing/2014/main" id="{A450163C-29DC-4505-B216-5462BCE3199D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3ADD0CFC-774A-49C6-A695-939B8C0D8CE7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4">
                  <a:extLst>
                    <a:ext uri="{FF2B5EF4-FFF2-40B4-BE49-F238E27FC236}">
                      <a16:creationId xmlns:a16="http://schemas.microsoft.com/office/drawing/2014/main" id="{F0544427-2109-4BD4-9553-6101B832741B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15424E9-A27D-4AB5-8F8D-C5FB2D3482A8}"/>
                </a:ext>
              </a:extLst>
            </p:cNvPr>
            <p:cNvGrpSpPr/>
            <p:nvPr/>
          </p:nvGrpSpPr>
          <p:grpSpPr>
            <a:xfrm>
              <a:off x="480888" y="107934"/>
              <a:ext cx="11248387" cy="365762"/>
              <a:chOff x="543202" y="35163"/>
              <a:chExt cx="11248387" cy="36576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2CA29BE-2B24-427B-BD94-19641C21EC63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CA15991A-5E12-4A65-84E8-87E45CEF2DD3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BFD5B421-A796-4D6D-81D9-5F7C79DE0A6E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7DB2D7DE-27FA-4560-8DBD-87E5A05BB7D9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5C82267B-F8CF-4BDF-AB22-6AB12AC64A07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4">
                  <a:extLst>
                    <a:ext uri="{FF2B5EF4-FFF2-40B4-BE49-F238E27FC236}">
                      <a16:creationId xmlns:a16="http://schemas.microsoft.com/office/drawing/2014/main" id="{507E01F0-14D5-48FE-912B-BBDB4440CE52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9B2F240E-89E5-4E69-B09D-F2DDB5AC9AB2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5" name="Rectangle 4">
                  <a:extLst>
                    <a:ext uri="{FF2B5EF4-FFF2-40B4-BE49-F238E27FC236}">
                      <a16:creationId xmlns:a16="http://schemas.microsoft.com/office/drawing/2014/main" id="{2E653085-6090-4946-9E08-FA1D3741B314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>
                  <a:extLst>
                    <a:ext uri="{FF2B5EF4-FFF2-40B4-BE49-F238E27FC236}">
                      <a16:creationId xmlns:a16="http://schemas.microsoft.com/office/drawing/2014/main" id="{0824A811-BA2E-4091-968E-B0F6F35180B5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>
                  <a:extLst>
                    <a:ext uri="{FF2B5EF4-FFF2-40B4-BE49-F238E27FC236}">
                      <a16:creationId xmlns:a16="http://schemas.microsoft.com/office/drawing/2014/main" id="{5001F85D-AB7C-4387-A520-BD59654495F1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id="{A14C5E6F-BE67-4E06-9B35-130FBAB2D761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4">
                  <a:extLst>
                    <a:ext uri="{FF2B5EF4-FFF2-40B4-BE49-F238E27FC236}">
                      <a16:creationId xmlns:a16="http://schemas.microsoft.com/office/drawing/2014/main" id="{E62252AB-97CA-4296-8A38-170907F372E0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00393C5-6856-4B2A-8983-D67955E14FBF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0" name="Rectangle 4">
                  <a:extLst>
                    <a:ext uri="{FF2B5EF4-FFF2-40B4-BE49-F238E27FC236}">
                      <a16:creationId xmlns:a16="http://schemas.microsoft.com/office/drawing/2014/main" id="{3EC6D69F-6DAB-4F9A-B002-29AF71805008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Isosceles Triangle 60">
                  <a:extLst>
                    <a:ext uri="{FF2B5EF4-FFF2-40B4-BE49-F238E27FC236}">
                      <a16:creationId xmlns:a16="http://schemas.microsoft.com/office/drawing/2014/main" id="{76A42ECF-315A-4D2B-AD02-AEC176ACABA3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4C9725EC-0736-4286-8ADB-3A0C51AE25F7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AE7B6A76-394F-491D-9565-6EDE3E7B157B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4">
                  <a:extLst>
                    <a:ext uri="{FF2B5EF4-FFF2-40B4-BE49-F238E27FC236}">
                      <a16:creationId xmlns:a16="http://schemas.microsoft.com/office/drawing/2014/main" id="{38CA27F0-1FB9-4D03-A419-068C44E95872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DF0D36B-736D-4BCA-8A0F-F54CF1896773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89970DF-2123-477F-9BD2-ADDFB27C5A31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8" name="Isosceles Triangle 57">
                    <a:extLst>
                      <a:ext uri="{FF2B5EF4-FFF2-40B4-BE49-F238E27FC236}">
                        <a16:creationId xmlns:a16="http://schemas.microsoft.com/office/drawing/2014/main" id="{32E2E375-8B63-4EF7-B1B8-5DECE4924A75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Isosceles Triangle 58">
                    <a:extLst>
                      <a:ext uri="{FF2B5EF4-FFF2-40B4-BE49-F238E27FC236}">
                        <a16:creationId xmlns:a16="http://schemas.microsoft.com/office/drawing/2014/main" id="{D1909723-B1DF-4DA9-BC2C-939CEED97FD4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76C975EF-E0B6-45C4-820D-A735ECEE3E87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95C7D9E-A7DB-4F63-806F-63962E315C24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5FA2E34-ED65-4E7D-8990-1E3136E9BF54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4" name="Isosceles Triangle 53">
                    <a:extLst>
                      <a:ext uri="{FF2B5EF4-FFF2-40B4-BE49-F238E27FC236}">
                        <a16:creationId xmlns:a16="http://schemas.microsoft.com/office/drawing/2014/main" id="{FD13F12D-8E23-400C-86E8-B42EBD3A959E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91121B99-015A-4184-96C5-54CAB6DC30C3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A9438C7C-754C-4FFA-AC53-781A7FF85A31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E22C67-6888-4F59-86EC-9513AED30B58}"/>
                </a:ext>
              </a:extLst>
            </p:cNvPr>
            <p:cNvGrpSpPr/>
            <p:nvPr/>
          </p:nvGrpSpPr>
          <p:grpSpPr>
            <a:xfrm>
              <a:off x="460784" y="6423385"/>
              <a:ext cx="11248387" cy="365762"/>
              <a:chOff x="543202" y="35163"/>
              <a:chExt cx="11248387" cy="36576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BADC5E5-A88E-451E-B25A-A3A77527D519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42" name="Rectangle 4">
                  <a:extLst>
                    <a:ext uri="{FF2B5EF4-FFF2-40B4-BE49-F238E27FC236}">
                      <a16:creationId xmlns:a16="http://schemas.microsoft.com/office/drawing/2014/main" id="{59B3A60B-2CD4-4059-A6F7-DFD688B02F2E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FCFE0AAF-34A2-49EE-8255-C9F8608A5CBB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id="{1ABD0A30-1B9A-4132-B7E3-4CE602A7EDD6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>
                  <a:extLst>
                    <a:ext uri="{FF2B5EF4-FFF2-40B4-BE49-F238E27FC236}">
                      <a16:creationId xmlns:a16="http://schemas.microsoft.com/office/drawing/2014/main" id="{348E91EC-38C6-4FE0-92C0-8FB7A1406479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">
                  <a:extLst>
                    <a:ext uri="{FF2B5EF4-FFF2-40B4-BE49-F238E27FC236}">
                      <a16:creationId xmlns:a16="http://schemas.microsoft.com/office/drawing/2014/main" id="{9317A9BB-2997-4C61-94A3-C183E25C69F0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975FD92-2F67-473C-9217-2AF8FA854DDA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7" name="Rectangle 4">
                  <a:extLst>
                    <a:ext uri="{FF2B5EF4-FFF2-40B4-BE49-F238E27FC236}">
                      <a16:creationId xmlns:a16="http://schemas.microsoft.com/office/drawing/2014/main" id="{98183361-E968-4862-B3A2-7455637DCA22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591A1DC5-1423-4B46-8D56-BB490D634E6C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CDDA2A5F-EDD0-4C33-947C-A79CBAD544B7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3B7E183D-2B35-41C5-ACDB-B13EBA5D73A0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">
                  <a:extLst>
                    <a:ext uri="{FF2B5EF4-FFF2-40B4-BE49-F238E27FC236}">
                      <a16:creationId xmlns:a16="http://schemas.microsoft.com/office/drawing/2014/main" id="{CA261A0F-233C-4BEB-9730-1D8C64ECE3CB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4C24605-3FBB-4E2A-A56E-F875314932B0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2" name="Rectangle 4">
                  <a:extLst>
                    <a:ext uri="{FF2B5EF4-FFF2-40B4-BE49-F238E27FC236}">
                      <a16:creationId xmlns:a16="http://schemas.microsoft.com/office/drawing/2014/main" id="{EED74B67-13D0-455A-9B63-5ACA58F696DB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5FE2EACC-ACCE-44A0-8634-964D0CB9005F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AEFF6641-856C-400E-A908-95992D07CC77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33505271-7E42-4275-BCE8-CF08BA667AB2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4">
                  <a:extLst>
                    <a:ext uri="{FF2B5EF4-FFF2-40B4-BE49-F238E27FC236}">
                      <a16:creationId xmlns:a16="http://schemas.microsoft.com/office/drawing/2014/main" id="{96A052D9-BE57-4B85-ABE1-73EA8676C9D1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9626E51-02AE-4C0A-9341-AEC6DEC6A966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79185170-E56B-4D43-91E9-71A9FBD684DD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30" name="Isosceles Triangle 29">
                    <a:extLst>
                      <a:ext uri="{FF2B5EF4-FFF2-40B4-BE49-F238E27FC236}">
                        <a16:creationId xmlns:a16="http://schemas.microsoft.com/office/drawing/2014/main" id="{D512199B-46BD-419B-AAA3-41555AC7E10A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Isosceles Triangle 30">
                    <a:extLst>
                      <a:ext uri="{FF2B5EF4-FFF2-40B4-BE49-F238E27FC236}">
                        <a16:creationId xmlns:a16="http://schemas.microsoft.com/office/drawing/2014/main" id="{AFE076B2-D663-4CF4-8671-56267D68490C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51CA054A-25BF-4626-A354-E57230174D53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3FCF035-ECFB-4A24-8CC0-3D4A99D121F2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2EE666AF-1A35-4716-867F-3E91B61865BA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E4C683AF-E040-4E1E-9EFC-483D8D42C69D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>
                    <a:extLst>
                      <a:ext uri="{FF2B5EF4-FFF2-40B4-BE49-F238E27FC236}">
                        <a16:creationId xmlns:a16="http://schemas.microsoft.com/office/drawing/2014/main" id="{E7B559A9-DFB2-4FA9-9AB3-42EFC2354B9F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FF5E0924-1799-4D6E-B6D5-1468DE0EDEA5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B67042F-83C8-45A9-B44A-FD5EE60D5478}"/>
                </a:ext>
              </a:extLst>
            </p:cNvPr>
            <p:cNvGrpSpPr/>
            <p:nvPr/>
          </p:nvGrpSpPr>
          <p:grpSpPr>
            <a:xfrm>
              <a:off x="95075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C20BF52-7911-4A34-B39A-E82612D62A98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14" name="Rectangle 4">
                  <a:extLst>
                    <a:ext uri="{FF2B5EF4-FFF2-40B4-BE49-F238E27FC236}">
                      <a16:creationId xmlns:a16="http://schemas.microsoft.com/office/drawing/2014/main" id="{FED154D9-4EA2-4591-B41E-96BBF44A7505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5A345718-FB5E-4808-A5FA-D14C903670EB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Isosceles Triangle 15">
                  <a:extLst>
                    <a:ext uri="{FF2B5EF4-FFF2-40B4-BE49-F238E27FC236}">
                      <a16:creationId xmlns:a16="http://schemas.microsoft.com/office/drawing/2014/main" id="{692BBD86-E407-4B1C-B942-6C06113B1B02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Isosceles Triangle 16">
                  <a:extLst>
                    <a:ext uri="{FF2B5EF4-FFF2-40B4-BE49-F238E27FC236}">
                      <a16:creationId xmlns:a16="http://schemas.microsoft.com/office/drawing/2014/main" id="{BC1DEEDF-420A-4A27-AB16-32614204D55D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4">
                  <a:extLst>
                    <a:ext uri="{FF2B5EF4-FFF2-40B4-BE49-F238E27FC236}">
                      <a16:creationId xmlns:a16="http://schemas.microsoft.com/office/drawing/2014/main" id="{D8293E7C-A4F0-466C-B6A9-FBCA72553C4C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44A737D-9B91-4EB4-9116-F5DFD77A2852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9" name="Rectangle 4">
                  <a:extLst>
                    <a:ext uri="{FF2B5EF4-FFF2-40B4-BE49-F238E27FC236}">
                      <a16:creationId xmlns:a16="http://schemas.microsoft.com/office/drawing/2014/main" id="{F8F70E8C-DD9A-4FC1-8482-AD28F890E678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1138BD95-097A-459A-80F2-83DFCA7523CE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C5FEB59A-9F8C-466B-A9B2-63B224F5E1EE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8F8621FD-E397-4D04-94E5-6E0074BF40C9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4">
                  <a:extLst>
                    <a:ext uri="{FF2B5EF4-FFF2-40B4-BE49-F238E27FC236}">
                      <a16:creationId xmlns:a16="http://schemas.microsoft.com/office/drawing/2014/main" id="{395C682D-83D1-4659-8318-FEC0FEADDBF0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7B4D6D35-5071-4116-9C9F-B832639DCE64}"/>
              </a:ext>
            </a:extLst>
          </p:cNvPr>
          <p:cNvSpPr txBox="1"/>
          <p:nvPr/>
        </p:nvSpPr>
        <p:spPr>
          <a:xfrm>
            <a:off x="7558197" y="873552"/>
            <a:ext cx="3765942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পাট-কাটা ও আঁটি বাঁধা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8665FEA-2EDB-4294-8223-A1F91263CBA9}"/>
              </a:ext>
            </a:extLst>
          </p:cNvPr>
          <p:cNvSpPr txBox="1"/>
          <p:nvPr/>
        </p:nvSpPr>
        <p:spPr>
          <a:xfrm>
            <a:off x="7580870" y="1707101"/>
            <a:ext cx="3743269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পাট জাগ দেওয়া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C5658B9-02AB-4693-9CD4-2878BCB2F2DF}"/>
              </a:ext>
            </a:extLst>
          </p:cNvPr>
          <p:cNvSpPr txBox="1"/>
          <p:nvPr/>
        </p:nvSpPr>
        <p:spPr>
          <a:xfrm>
            <a:off x="7557856" y="2624223"/>
            <a:ext cx="3743268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পাট পচনের সময় নির্ধারণ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71A98FB-94C4-49AA-B532-B0FA3738DBB3}"/>
              </a:ext>
            </a:extLst>
          </p:cNvPr>
          <p:cNvSpPr txBox="1"/>
          <p:nvPr/>
        </p:nvSpPr>
        <p:spPr>
          <a:xfrm>
            <a:off x="7538326" y="3479469"/>
            <a:ext cx="3785813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আঁশ ছাড়ানো ও পরিস্কারকরণ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9666ABF-8CBF-406D-AB38-5921A2AA439E}"/>
              </a:ext>
            </a:extLst>
          </p:cNvPr>
          <p:cNvSpPr txBox="1"/>
          <p:nvPr/>
        </p:nvSpPr>
        <p:spPr>
          <a:xfrm>
            <a:off x="7566120" y="4264163"/>
            <a:ext cx="3735004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আঁশ শুকানো ও সংরক্ষণ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E6BD5F6-3BF7-43DA-9897-A45D122F1F66}"/>
              </a:ext>
            </a:extLst>
          </p:cNvPr>
          <p:cNvSpPr txBox="1"/>
          <p:nvPr/>
        </p:nvSpPr>
        <p:spPr>
          <a:xfrm>
            <a:off x="7606417" y="5179939"/>
            <a:ext cx="3785813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ফলন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B1989A5-33FD-497E-92AA-5CD1B28D85A7}"/>
              </a:ext>
            </a:extLst>
          </p:cNvPr>
          <p:cNvGrpSpPr/>
          <p:nvPr/>
        </p:nvGrpSpPr>
        <p:grpSpPr>
          <a:xfrm>
            <a:off x="1069866" y="1115684"/>
            <a:ext cx="4811411" cy="4678835"/>
            <a:chOff x="2057879" y="569819"/>
            <a:chExt cx="4811411" cy="5431062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799BC41-6960-49C2-A53C-630D46E77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879" y="569819"/>
              <a:ext cx="4797082" cy="2496294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64F69C3-0050-460D-A685-C97AC97D92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6" t="25418" r="15646"/>
            <a:stretch/>
          </p:blipFill>
          <p:spPr>
            <a:xfrm>
              <a:off x="2113737" y="3064583"/>
              <a:ext cx="4755553" cy="2936298"/>
            </a:xfrm>
            <a:prstGeom prst="rect">
              <a:avLst/>
            </a:prstGeom>
          </p:spPr>
        </p:pic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id="{2B8262D9-EB75-48ED-B8D5-4AAFD5217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9" y="1074995"/>
            <a:ext cx="4755554" cy="4667321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7FE9BC2-1E33-4EB6-BE24-2F1D3ADE2A5D}"/>
              </a:ext>
            </a:extLst>
          </p:cNvPr>
          <p:cNvGrpSpPr/>
          <p:nvPr/>
        </p:nvGrpSpPr>
        <p:grpSpPr>
          <a:xfrm>
            <a:off x="1058948" y="1077721"/>
            <a:ext cx="4755554" cy="4716798"/>
            <a:chOff x="675765" y="743824"/>
            <a:chExt cx="4755554" cy="5442749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BBD4672A-CDB6-4168-87D8-E396CE0C8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65" y="743824"/>
              <a:ext cx="4755554" cy="2650671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B72ABC87-6F9C-489A-872F-FC7AC4E2D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1" r="20920"/>
            <a:stretch/>
          </p:blipFill>
          <p:spPr>
            <a:xfrm>
              <a:off x="715569" y="3394495"/>
              <a:ext cx="4715749" cy="2792078"/>
            </a:xfrm>
            <a:prstGeom prst="rect">
              <a:avLst/>
            </a:prstGeom>
          </p:spPr>
        </p:pic>
      </p:grpSp>
      <p:pic>
        <p:nvPicPr>
          <p:cNvPr id="108" name="Picture 107">
            <a:extLst>
              <a:ext uri="{FF2B5EF4-FFF2-40B4-BE49-F238E27FC236}">
                <a16:creationId xmlns:a16="http://schemas.microsoft.com/office/drawing/2014/main" id="{D5CD26C7-B9F4-468A-98B3-B1CA908C3D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41" y="1095782"/>
            <a:ext cx="4715749" cy="4692589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596571C-26F0-4146-88AB-0D959F6CB3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9" y="1054206"/>
            <a:ext cx="4730612" cy="4680577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868168D3-6E73-4D3B-972A-4A778D84ED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16728" r="26900"/>
          <a:stretch/>
        </p:blipFill>
        <p:spPr>
          <a:xfrm>
            <a:off x="1069866" y="1098856"/>
            <a:ext cx="4880904" cy="47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2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DDFE10-2792-4ECB-84C2-BD22D80BC041}"/>
              </a:ext>
            </a:extLst>
          </p:cNvPr>
          <p:cNvGrpSpPr/>
          <p:nvPr/>
        </p:nvGrpSpPr>
        <p:grpSpPr>
          <a:xfrm>
            <a:off x="95075" y="-26977"/>
            <a:ext cx="11976178" cy="6681213"/>
            <a:chOff x="95075" y="107934"/>
            <a:chExt cx="11976178" cy="66812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6C9C485-BD53-45AD-B6C6-B117725DBE43}"/>
                </a:ext>
              </a:extLst>
            </p:cNvPr>
            <p:cNvGrpSpPr/>
            <p:nvPr/>
          </p:nvGrpSpPr>
          <p:grpSpPr>
            <a:xfrm>
              <a:off x="11716689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B2E99DE3-9AD0-4748-A811-B981126E32EE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82" name="Rectangle 4">
                  <a:extLst>
                    <a:ext uri="{FF2B5EF4-FFF2-40B4-BE49-F238E27FC236}">
                      <a16:creationId xmlns:a16="http://schemas.microsoft.com/office/drawing/2014/main" id="{B79B0254-F26D-4432-BAD2-1173ACDA25F4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Isosceles Triangle 82">
                  <a:extLst>
                    <a:ext uri="{FF2B5EF4-FFF2-40B4-BE49-F238E27FC236}">
                      <a16:creationId xmlns:a16="http://schemas.microsoft.com/office/drawing/2014/main" id="{432ADCD6-118D-43B8-AFC4-AD8BC4A17334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40D2EF8F-DFCE-4346-A37B-F2C7A9FB681D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Isosceles Triangle 84">
                  <a:extLst>
                    <a:ext uri="{FF2B5EF4-FFF2-40B4-BE49-F238E27FC236}">
                      <a16:creationId xmlns:a16="http://schemas.microsoft.com/office/drawing/2014/main" id="{5BEDAC71-65B5-41D8-B928-B1ECC65EF9B6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4">
                  <a:extLst>
                    <a:ext uri="{FF2B5EF4-FFF2-40B4-BE49-F238E27FC236}">
                      <a16:creationId xmlns:a16="http://schemas.microsoft.com/office/drawing/2014/main" id="{27F7FED1-C255-479A-A9EB-EAF50C8B73B8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29332869-FC5C-4AA8-A7A9-D4835B9E5BC3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7" name="Rectangle 4">
                  <a:extLst>
                    <a:ext uri="{FF2B5EF4-FFF2-40B4-BE49-F238E27FC236}">
                      <a16:creationId xmlns:a16="http://schemas.microsoft.com/office/drawing/2014/main" id="{EA8ABBF1-E024-45D8-BE1F-2403D0DD2AA9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id="{CCC2E148-BB6C-4515-A514-D2D4A3101F35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78">
                  <a:extLst>
                    <a:ext uri="{FF2B5EF4-FFF2-40B4-BE49-F238E27FC236}">
                      <a16:creationId xmlns:a16="http://schemas.microsoft.com/office/drawing/2014/main" id="{45D7ECFF-6276-4AE6-A471-7941414F4ADB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17411C4C-7C77-47F6-B593-B20F9949707F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4">
                  <a:extLst>
                    <a:ext uri="{FF2B5EF4-FFF2-40B4-BE49-F238E27FC236}">
                      <a16:creationId xmlns:a16="http://schemas.microsoft.com/office/drawing/2014/main" id="{73FBD59C-C6DF-433C-90D7-095D3532EB13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DDE5EB4-6567-49D7-BE97-E7F802D9E47B}"/>
                </a:ext>
              </a:extLst>
            </p:cNvPr>
            <p:cNvGrpSpPr/>
            <p:nvPr/>
          </p:nvGrpSpPr>
          <p:grpSpPr>
            <a:xfrm>
              <a:off x="480888" y="107934"/>
              <a:ext cx="11248387" cy="365762"/>
              <a:chOff x="543202" y="35163"/>
              <a:chExt cx="11248387" cy="36576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7664D114-0E14-49C5-83C0-F297E503F987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D1CA1411-6540-4A1B-B045-BD3BB02DCB1F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C16ECD08-4FF6-4447-A8BA-8C5DA96E641D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97B14FB4-079A-41CA-BBDC-A3DCDA1B9190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84EB0AA7-86FD-4F19-A076-83E00ED73173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4">
                  <a:extLst>
                    <a:ext uri="{FF2B5EF4-FFF2-40B4-BE49-F238E27FC236}">
                      <a16:creationId xmlns:a16="http://schemas.microsoft.com/office/drawing/2014/main" id="{1D879188-6B41-4BEA-A38C-2AEFE78A7BE2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20FD20C-9150-426B-A3E1-94FA6C0BE387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5" name="Rectangle 4">
                  <a:extLst>
                    <a:ext uri="{FF2B5EF4-FFF2-40B4-BE49-F238E27FC236}">
                      <a16:creationId xmlns:a16="http://schemas.microsoft.com/office/drawing/2014/main" id="{CD5F6FE8-83B2-4218-8E02-5D4246E7213B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>
                  <a:extLst>
                    <a:ext uri="{FF2B5EF4-FFF2-40B4-BE49-F238E27FC236}">
                      <a16:creationId xmlns:a16="http://schemas.microsoft.com/office/drawing/2014/main" id="{E4578315-82FB-48D2-A446-4CEBBEBC75A8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>
                  <a:extLst>
                    <a:ext uri="{FF2B5EF4-FFF2-40B4-BE49-F238E27FC236}">
                      <a16:creationId xmlns:a16="http://schemas.microsoft.com/office/drawing/2014/main" id="{D4326140-E8A1-450A-B966-5DEE0ECE6910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id="{0ECBBDC5-5A34-4D00-95D6-457863CA63B1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4">
                  <a:extLst>
                    <a:ext uri="{FF2B5EF4-FFF2-40B4-BE49-F238E27FC236}">
                      <a16:creationId xmlns:a16="http://schemas.microsoft.com/office/drawing/2014/main" id="{1C5EC0FB-E30E-4E18-81AC-F3A284312CE4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EE436FC-58BD-4756-A478-D19017EBD9E8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0" name="Rectangle 4">
                  <a:extLst>
                    <a:ext uri="{FF2B5EF4-FFF2-40B4-BE49-F238E27FC236}">
                      <a16:creationId xmlns:a16="http://schemas.microsoft.com/office/drawing/2014/main" id="{21409C01-3A01-4185-AB99-2EEE39FE9BE8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Isosceles Triangle 60">
                  <a:extLst>
                    <a:ext uri="{FF2B5EF4-FFF2-40B4-BE49-F238E27FC236}">
                      <a16:creationId xmlns:a16="http://schemas.microsoft.com/office/drawing/2014/main" id="{99AEBB24-243D-4CDA-B0EF-4F2A3A34005D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01D6091D-6422-42D1-823F-AD65B6AF7EE3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4972DB6F-E112-4AF4-94F6-2EB064AF93B6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4">
                  <a:extLst>
                    <a:ext uri="{FF2B5EF4-FFF2-40B4-BE49-F238E27FC236}">
                      <a16:creationId xmlns:a16="http://schemas.microsoft.com/office/drawing/2014/main" id="{7606A2A0-8842-4B9F-8B33-5D92DA89AB5D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5E8ECFB-55C7-4BE6-AAF0-A28E8019B49A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DF458B74-D121-4236-BA49-FF34338B46E6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8" name="Isosceles Triangle 57">
                    <a:extLst>
                      <a:ext uri="{FF2B5EF4-FFF2-40B4-BE49-F238E27FC236}">
                        <a16:creationId xmlns:a16="http://schemas.microsoft.com/office/drawing/2014/main" id="{DA636D09-8AFF-422B-8828-66A3C8C787AA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Isosceles Triangle 58">
                    <a:extLst>
                      <a:ext uri="{FF2B5EF4-FFF2-40B4-BE49-F238E27FC236}">
                        <a16:creationId xmlns:a16="http://schemas.microsoft.com/office/drawing/2014/main" id="{DFAD44F8-E642-4534-B52E-8FDA6936B5C0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111B18C3-95F4-4585-89E7-5CF9FC50937C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1D41A5C-EBF8-41E0-999F-E26AD0004B0A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9AB3723B-1069-4532-A112-6B641EE26BF3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4" name="Isosceles Triangle 53">
                    <a:extLst>
                      <a:ext uri="{FF2B5EF4-FFF2-40B4-BE49-F238E27FC236}">
                        <a16:creationId xmlns:a16="http://schemas.microsoft.com/office/drawing/2014/main" id="{D6E0C54A-4D8A-466B-92BC-8B9BF886DA4A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42D20E5D-DDC8-4A34-B4DC-33E7DD81F344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6ED7653A-34D9-403D-A5F7-A5902FAD02E3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A918854-CFD9-4E25-9E53-4D9B098A4340}"/>
                </a:ext>
              </a:extLst>
            </p:cNvPr>
            <p:cNvGrpSpPr/>
            <p:nvPr/>
          </p:nvGrpSpPr>
          <p:grpSpPr>
            <a:xfrm>
              <a:off x="460784" y="6423385"/>
              <a:ext cx="11248387" cy="365762"/>
              <a:chOff x="543202" y="35163"/>
              <a:chExt cx="11248387" cy="36576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1677847-4FFA-48D8-A2CC-15D3FC347E25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42" name="Rectangle 4">
                  <a:extLst>
                    <a:ext uri="{FF2B5EF4-FFF2-40B4-BE49-F238E27FC236}">
                      <a16:creationId xmlns:a16="http://schemas.microsoft.com/office/drawing/2014/main" id="{D8FE9234-AA3D-42F4-94F3-F7D2AE34AC56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1FFE9BD6-E2CC-4CA1-9CA9-C09ADF88E7EA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id="{354288B7-E4EE-4F16-9AA5-01BEC53A869F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>
                  <a:extLst>
                    <a:ext uri="{FF2B5EF4-FFF2-40B4-BE49-F238E27FC236}">
                      <a16:creationId xmlns:a16="http://schemas.microsoft.com/office/drawing/2014/main" id="{5C2488CC-CFA8-4C91-B41C-31C11815B50E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">
                  <a:extLst>
                    <a:ext uri="{FF2B5EF4-FFF2-40B4-BE49-F238E27FC236}">
                      <a16:creationId xmlns:a16="http://schemas.microsoft.com/office/drawing/2014/main" id="{9A22FF06-B5D8-49CD-B2FC-B76B1BAF83B8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895FB75-9048-411A-8628-348533102C80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7" name="Rectangle 4">
                  <a:extLst>
                    <a:ext uri="{FF2B5EF4-FFF2-40B4-BE49-F238E27FC236}">
                      <a16:creationId xmlns:a16="http://schemas.microsoft.com/office/drawing/2014/main" id="{448B5B1C-AE34-4518-B5C1-B60735C2A778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7697B697-E1B0-4267-95B0-3F0C1607E41F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D72AD1BE-7AA9-4B4C-8BE9-9D98C1DFFB78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987E7F15-082D-4F32-8855-FA5CF14F737C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">
                  <a:extLst>
                    <a:ext uri="{FF2B5EF4-FFF2-40B4-BE49-F238E27FC236}">
                      <a16:creationId xmlns:a16="http://schemas.microsoft.com/office/drawing/2014/main" id="{249763C6-E383-4254-B747-A8DBECC16CEA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4D262CE-B891-4204-B49E-426582CED1B2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2" name="Rectangle 4">
                  <a:extLst>
                    <a:ext uri="{FF2B5EF4-FFF2-40B4-BE49-F238E27FC236}">
                      <a16:creationId xmlns:a16="http://schemas.microsoft.com/office/drawing/2014/main" id="{AC3E0301-154B-4D8A-8465-B85B6B58CFD1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639ABF4B-658A-477B-BF77-DEAEEA8EA96E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A711878A-2EDD-4D73-B6E1-3F0500EBA4B6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AF122D57-ABCD-4B5A-8256-CBE475C1119F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4">
                  <a:extLst>
                    <a:ext uri="{FF2B5EF4-FFF2-40B4-BE49-F238E27FC236}">
                      <a16:creationId xmlns:a16="http://schemas.microsoft.com/office/drawing/2014/main" id="{B4BA1782-5265-4738-B318-4F480557CF2E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9F9D95F-6908-4C90-8097-EC23313C5637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4B90508D-E6AB-4726-979E-13908871D26A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30" name="Isosceles Triangle 29">
                    <a:extLst>
                      <a:ext uri="{FF2B5EF4-FFF2-40B4-BE49-F238E27FC236}">
                        <a16:creationId xmlns:a16="http://schemas.microsoft.com/office/drawing/2014/main" id="{216EE4D7-6860-43A7-84E5-EA22838B822F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Isosceles Triangle 30">
                    <a:extLst>
                      <a:ext uri="{FF2B5EF4-FFF2-40B4-BE49-F238E27FC236}">
                        <a16:creationId xmlns:a16="http://schemas.microsoft.com/office/drawing/2014/main" id="{AA82E85C-E680-4A82-9BAF-F5FCD4BCDC6C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BD89A73C-9CD2-49E9-B812-8748F39B3F34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4E2F7076-E69F-48FB-ACB8-CF26686FD334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9A05466B-5DC9-4044-BD51-F4437D71E51F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4643FE8C-00A9-4F60-B557-7C8968C7B260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>
                    <a:extLst>
                      <a:ext uri="{FF2B5EF4-FFF2-40B4-BE49-F238E27FC236}">
                        <a16:creationId xmlns:a16="http://schemas.microsoft.com/office/drawing/2014/main" id="{534C609B-F6D2-458A-8987-9DD09A61ED4E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D6302CA2-5F6E-4FAA-881C-1CD05464C08D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D3D3C32-E38C-491A-B7B0-C5A06F9E986B}"/>
                </a:ext>
              </a:extLst>
            </p:cNvPr>
            <p:cNvGrpSpPr/>
            <p:nvPr/>
          </p:nvGrpSpPr>
          <p:grpSpPr>
            <a:xfrm>
              <a:off x="95075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533A49C-5776-4BCA-8B13-8706DE6124A7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14" name="Rectangle 4">
                  <a:extLst>
                    <a:ext uri="{FF2B5EF4-FFF2-40B4-BE49-F238E27FC236}">
                      <a16:creationId xmlns:a16="http://schemas.microsoft.com/office/drawing/2014/main" id="{BA9F39EA-3061-427B-8A25-2C90CC3359B2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A22167A8-9257-4E1B-8F9A-F783EC463D01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Isosceles Triangle 15">
                  <a:extLst>
                    <a:ext uri="{FF2B5EF4-FFF2-40B4-BE49-F238E27FC236}">
                      <a16:creationId xmlns:a16="http://schemas.microsoft.com/office/drawing/2014/main" id="{47CF4127-6928-4E3A-BCFA-0BC24E950712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Isosceles Triangle 16">
                  <a:extLst>
                    <a:ext uri="{FF2B5EF4-FFF2-40B4-BE49-F238E27FC236}">
                      <a16:creationId xmlns:a16="http://schemas.microsoft.com/office/drawing/2014/main" id="{BBCB4811-AC12-4150-AB96-3A6C4E2F9A76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4">
                  <a:extLst>
                    <a:ext uri="{FF2B5EF4-FFF2-40B4-BE49-F238E27FC236}">
                      <a16:creationId xmlns:a16="http://schemas.microsoft.com/office/drawing/2014/main" id="{43B0F1CF-3EA7-44F3-8D15-E81E29ECF3CF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8F0650B-DAD7-4A26-8121-CFC853613BEF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9" name="Rectangle 4">
                  <a:extLst>
                    <a:ext uri="{FF2B5EF4-FFF2-40B4-BE49-F238E27FC236}">
                      <a16:creationId xmlns:a16="http://schemas.microsoft.com/office/drawing/2014/main" id="{041A3D11-57AD-4516-BE53-CEB4F531CC2D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5137BF94-9FD6-4DE3-B1AA-384991324D88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A2F10CEE-82AC-4806-931E-F67FE5F0F296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38C5AB4F-CD4D-49B2-AAA5-8D86C331D9FF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4">
                  <a:extLst>
                    <a:ext uri="{FF2B5EF4-FFF2-40B4-BE49-F238E27FC236}">
                      <a16:creationId xmlns:a16="http://schemas.microsoft.com/office/drawing/2014/main" id="{5EA1548C-3A9A-412B-B646-2145482FADC5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4EBC9FB4-AA3E-4810-B0EB-E5809D35311F}"/>
              </a:ext>
            </a:extLst>
          </p:cNvPr>
          <p:cNvSpPr txBox="1"/>
          <p:nvPr/>
        </p:nvSpPr>
        <p:spPr>
          <a:xfrm>
            <a:off x="5798413" y="629587"/>
            <a:ext cx="5294308" cy="25635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60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660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AE53997-722C-471C-AEE7-EB83B5F28B05}"/>
              </a:ext>
            </a:extLst>
          </p:cNvPr>
          <p:cNvSpPr txBox="1"/>
          <p:nvPr/>
        </p:nvSpPr>
        <p:spPr>
          <a:xfrm>
            <a:off x="1098506" y="4246281"/>
            <a:ext cx="10448144" cy="156966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BD" sz="48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 চাষের  পরিচর্যা সম্পর্কে সংক্ষেপে লিখ।   </a:t>
            </a:r>
            <a:endParaRPr lang="en-US" sz="480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D112D633-92C5-4725-BE33-A53F65C33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6"/>
          <a:stretch/>
        </p:blipFill>
        <p:spPr>
          <a:xfrm>
            <a:off x="712859" y="629587"/>
            <a:ext cx="4773541" cy="375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FDC1D6-59D2-48A5-8CE5-C385ED780102}"/>
              </a:ext>
            </a:extLst>
          </p:cNvPr>
          <p:cNvGrpSpPr/>
          <p:nvPr/>
        </p:nvGrpSpPr>
        <p:grpSpPr>
          <a:xfrm>
            <a:off x="95075" y="107934"/>
            <a:ext cx="11976178" cy="6681213"/>
            <a:chOff x="95075" y="107934"/>
            <a:chExt cx="11976178" cy="66812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110D64F-5712-42CB-8717-984C351D0CBB}"/>
                </a:ext>
              </a:extLst>
            </p:cNvPr>
            <p:cNvGrpSpPr/>
            <p:nvPr/>
          </p:nvGrpSpPr>
          <p:grpSpPr>
            <a:xfrm>
              <a:off x="11716689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F7E5905F-9AAF-42B8-A927-B1A2EC7C14A6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82" name="Rectangle 4">
                  <a:extLst>
                    <a:ext uri="{FF2B5EF4-FFF2-40B4-BE49-F238E27FC236}">
                      <a16:creationId xmlns:a16="http://schemas.microsoft.com/office/drawing/2014/main" id="{4383E375-DB58-4FA6-A455-BBB188AC4E35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Isosceles Triangle 82">
                  <a:extLst>
                    <a:ext uri="{FF2B5EF4-FFF2-40B4-BE49-F238E27FC236}">
                      <a16:creationId xmlns:a16="http://schemas.microsoft.com/office/drawing/2014/main" id="{063866F3-670A-4568-BAE2-9D4EDB78B69B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51273DF0-2D0F-4C17-A06D-3D2D6446360B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Isosceles Triangle 84">
                  <a:extLst>
                    <a:ext uri="{FF2B5EF4-FFF2-40B4-BE49-F238E27FC236}">
                      <a16:creationId xmlns:a16="http://schemas.microsoft.com/office/drawing/2014/main" id="{1369C6E6-D9D2-443A-895E-3061CB0CCA88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4">
                  <a:extLst>
                    <a:ext uri="{FF2B5EF4-FFF2-40B4-BE49-F238E27FC236}">
                      <a16:creationId xmlns:a16="http://schemas.microsoft.com/office/drawing/2014/main" id="{4AEE9B16-60BA-4604-A7BE-96B5DFE87005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305AD118-AC1F-4232-9937-58EAE749A8C3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7" name="Rectangle 4">
                  <a:extLst>
                    <a:ext uri="{FF2B5EF4-FFF2-40B4-BE49-F238E27FC236}">
                      <a16:creationId xmlns:a16="http://schemas.microsoft.com/office/drawing/2014/main" id="{1AE731F7-51AD-45A4-8E26-E0CBBAEB2435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id="{20DD0A88-44FF-4A77-A704-A4E9014F3C37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78">
                  <a:extLst>
                    <a:ext uri="{FF2B5EF4-FFF2-40B4-BE49-F238E27FC236}">
                      <a16:creationId xmlns:a16="http://schemas.microsoft.com/office/drawing/2014/main" id="{C9582984-D6A1-45C2-B500-E0AA9674E0A7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57F22CFE-1F6A-4EFA-902D-510D61C89335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4">
                  <a:extLst>
                    <a:ext uri="{FF2B5EF4-FFF2-40B4-BE49-F238E27FC236}">
                      <a16:creationId xmlns:a16="http://schemas.microsoft.com/office/drawing/2014/main" id="{DEEC0AE1-679F-49CA-AF80-185F9DF81EDB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52E05D9-8501-42B0-A540-7BB6AA87F0D8}"/>
                </a:ext>
              </a:extLst>
            </p:cNvPr>
            <p:cNvGrpSpPr/>
            <p:nvPr/>
          </p:nvGrpSpPr>
          <p:grpSpPr>
            <a:xfrm>
              <a:off x="480888" y="107934"/>
              <a:ext cx="11248387" cy="365762"/>
              <a:chOff x="543202" y="35163"/>
              <a:chExt cx="11248387" cy="36576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FA5BE2E1-1116-4EF4-8729-3B722E39F64E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3BE01399-4702-49A8-8E53-C9B01184A0A7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65F5797A-CD1B-4FBF-AAF1-D85893BF7CF1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FF5BF98F-4638-49AF-9020-F64C8151066F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96D3DC7E-9223-48C6-B96F-60B939204145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4">
                  <a:extLst>
                    <a:ext uri="{FF2B5EF4-FFF2-40B4-BE49-F238E27FC236}">
                      <a16:creationId xmlns:a16="http://schemas.microsoft.com/office/drawing/2014/main" id="{4B4AC801-6CAE-418B-99B9-9F83CEB484FF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CABCDB6-8C1A-47BF-995E-AD7B86653188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5" name="Rectangle 4">
                  <a:extLst>
                    <a:ext uri="{FF2B5EF4-FFF2-40B4-BE49-F238E27FC236}">
                      <a16:creationId xmlns:a16="http://schemas.microsoft.com/office/drawing/2014/main" id="{EE20A5AE-1AC4-4BF0-9690-55E063B31F7C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>
                  <a:extLst>
                    <a:ext uri="{FF2B5EF4-FFF2-40B4-BE49-F238E27FC236}">
                      <a16:creationId xmlns:a16="http://schemas.microsoft.com/office/drawing/2014/main" id="{D1CE0D64-D33F-4B2B-9E8B-81D949A50782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>
                  <a:extLst>
                    <a:ext uri="{FF2B5EF4-FFF2-40B4-BE49-F238E27FC236}">
                      <a16:creationId xmlns:a16="http://schemas.microsoft.com/office/drawing/2014/main" id="{993845AC-E871-4670-A82B-FCA70C8CFC14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id="{BED36138-806E-41AD-B380-BA6616F03554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4">
                  <a:extLst>
                    <a:ext uri="{FF2B5EF4-FFF2-40B4-BE49-F238E27FC236}">
                      <a16:creationId xmlns:a16="http://schemas.microsoft.com/office/drawing/2014/main" id="{B8AC5267-34F3-47B8-8F13-27CAB80D808E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19D3FA5-A6D0-45BE-9184-76AD944088B6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0" name="Rectangle 4">
                  <a:extLst>
                    <a:ext uri="{FF2B5EF4-FFF2-40B4-BE49-F238E27FC236}">
                      <a16:creationId xmlns:a16="http://schemas.microsoft.com/office/drawing/2014/main" id="{037B61EB-6116-4666-90CA-F7B36B80E329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Isosceles Triangle 60">
                  <a:extLst>
                    <a:ext uri="{FF2B5EF4-FFF2-40B4-BE49-F238E27FC236}">
                      <a16:creationId xmlns:a16="http://schemas.microsoft.com/office/drawing/2014/main" id="{0B117D5D-C1E7-4342-A0D7-DD7A95AED8E5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97A1DE3D-079A-4BCD-904A-2108CA1B6DB5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E80B59C7-0926-49D2-9550-50138D9FFC61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4">
                  <a:extLst>
                    <a:ext uri="{FF2B5EF4-FFF2-40B4-BE49-F238E27FC236}">
                      <a16:creationId xmlns:a16="http://schemas.microsoft.com/office/drawing/2014/main" id="{E8DD36F0-F0F9-4D76-93E5-48BAE1BA7654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69D08C1D-1AAB-4854-8296-B54E1CD5AD34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0999BFD0-9C1F-4A8F-B1B2-EF2A0D287859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8" name="Isosceles Triangle 57">
                    <a:extLst>
                      <a:ext uri="{FF2B5EF4-FFF2-40B4-BE49-F238E27FC236}">
                        <a16:creationId xmlns:a16="http://schemas.microsoft.com/office/drawing/2014/main" id="{3D7B6266-18C4-406A-92D2-A54449C4EB55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Isosceles Triangle 58">
                    <a:extLst>
                      <a:ext uri="{FF2B5EF4-FFF2-40B4-BE49-F238E27FC236}">
                        <a16:creationId xmlns:a16="http://schemas.microsoft.com/office/drawing/2014/main" id="{6E4BA0CC-FAD9-408C-9174-7AB8ACE39D3B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37CDED55-EB0D-4FDA-91D6-312062FBCFD8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C00B245-6B6C-44C7-8C2F-11ADA9B63425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39D71DBA-0814-4BA2-BE41-64445078BA8F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4" name="Isosceles Triangle 53">
                    <a:extLst>
                      <a:ext uri="{FF2B5EF4-FFF2-40B4-BE49-F238E27FC236}">
                        <a16:creationId xmlns:a16="http://schemas.microsoft.com/office/drawing/2014/main" id="{0C0C7991-31BF-4CB0-A9AB-8D6178CB57DD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DED1F34B-D106-4B7D-BBDA-D622C102F3E5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2E410828-5967-4912-A0F9-AE1F28D8AAA1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4030A93-15F6-4EFC-B234-5C79C4592494}"/>
                </a:ext>
              </a:extLst>
            </p:cNvPr>
            <p:cNvGrpSpPr/>
            <p:nvPr/>
          </p:nvGrpSpPr>
          <p:grpSpPr>
            <a:xfrm>
              <a:off x="460784" y="6423385"/>
              <a:ext cx="11248387" cy="365762"/>
              <a:chOff x="543202" y="35163"/>
              <a:chExt cx="11248387" cy="36576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222D78D-C555-49DB-839E-CD939D9A0826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42" name="Rectangle 4">
                  <a:extLst>
                    <a:ext uri="{FF2B5EF4-FFF2-40B4-BE49-F238E27FC236}">
                      <a16:creationId xmlns:a16="http://schemas.microsoft.com/office/drawing/2014/main" id="{5C1AAA20-53A3-42FB-B0D6-63E0B70DC74D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00B269BF-7611-45EA-8425-1AEB93A6CC42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id="{E25F03F6-1E6F-4FF4-9670-6DD754F80CFF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>
                  <a:extLst>
                    <a:ext uri="{FF2B5EF4-FFF2-40B4-BE49-F238E27FC236}">
                      <a16:creationId xmlns:a16="http://schemas.microsoft.com/office/drawing/2014/main" id="{A1B22B8D-FF39-4822-A0B4-90C35CA67D8F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">
                  <a:extLst>
                    <a:ext uri="{FF2B5EF4-FFF2-40B4-BE49-F238E27FC236}">
                      <a16:creationId xmlns:a16="http://schemas.microsoft.com/office/drawing/2014/main" id="{7308EA7B-B59C-4FFC-9EAD-46F3948A215A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C1AAC41-CCC6-4308-878B-4137B6D12630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7" name="Rectangle 4">
                  <a:extLst>
                    <a:ext uri="{FF2B5EF4-FFF2-40B4-BE49-F238E27FC236}">
                      <a16:creationId xmlns:a16="http://schemas.microsoft.com/office/drawing/2014/main" id="{60B02835-C3E0-4D40-87B7-133BDAE1BB15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D98F2D39-1B4B-4A35-AB74-1063CA50C586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507CD3A8-C193-416F-AC3A-CA72073D42D0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39C255E8-FA9B-41E0-A103-93C9263A3008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">
                  <a:extLst>
                    <a:ext uri="{FF2B5EF4-FFF2-40B4-BE49-F238E27FC236}">
                      <a16:creationId xmlns:a16="http://schemas.microsoft.com/office/drawing/2014/main" id="{94FB6A89-8E6C-427E-95C1-D8F03CFD5783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F2F0FB9-56DE-4503-B799-4206D13B67A6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2" name="Rectangle 4">
                  <a:extLst>
                    <a:ext uri="{FF2B5EF4-FFF2-40B4-BE49-F238E27FC236}">
                      <a16:creationId xmlns:a16="http://schemas.microsoft.com/office/drawing/2014/main" id="{5C5E360F-DD9D-4D5B-993D-8C2BF3B6152D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4BBEF334-81AD-4BCA-B9C5-7ECA23460F34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CEB1D256-33EE-4CD2-87D7-5E4AB02800C4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3D89229C-9B3E-4547-9DA8-2CD4A6A3B703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4">
                  <a:extLst>
                    <a:ext uri="{FF2B5EF4-FFF2-40B4-BE49-F238E27FC236}">
                      <a16:creationId xmlns:a16="http://schemas.microsoft.com/office/drawing/2014/main" id="{970B7DEB-BEDD-45C5-8C81-DC8C050315F5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704641A-E0E8-481A-91E1-CEAB50BBD3AA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EF270238-17DE-4874-9B7A-4E7EFDF8FEC6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30" name="Isosceles Triangle 29">
                    <a:extLst>
                      <a:ext uri="{FF2B5EF4-FFF2-40B4-BE49-F238E27FC236}">
                        <a16:creationId xmlns:a16="http://schemas.microsoft.com/office/drawing/2014/main" id="{DEAB5E66-8E70-46B1-9B71-F360FDECEE02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Isosceles Triangle 30">
                    <a:extLst>
                      <a:ext uri="{FF2B5EF4-FFF2-40B4-BE49-F238E27FC236}">
                        <a16:creationId xmlns:a16="http://schemas.microsoft.com/office/drawing/2014/main" id="{EB9B24FD-23DF-4980-B584-05D2C0EB6707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D1284FB3-FA8D-4CC3-ADFD-48B7ECB0DD8D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1CB67DF-F900-40DE-85F7-6BF8F92FCE87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63F7B3EB-0A9E-4828-9A48-9C71B09ED4B3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B5EF8259-389C-40F4-A634-4677382F7405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>
                    <a:extLst>
                      <a:ext uri="{FF2B5EF4-FFF2-40B4-BE49-F238E27FC236}">
                        <a16:creationId xmlns:a16="http://schemas.microsoft.com/office/drawing/2014/main" id="{7DB614FA-2E5E-42A6-9B13-0ED3CEC7F3F5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8376B74D-2548-4965-B767-7515F4FEF6E0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40EF6D-0D9F-4798-B8DD-2A7C655D3DEF}"/>
                </a:ext>
              </a:extLst>
            </p:cNvPr>
            <p:cNvGrpSpPr/>
            <p:nvPr/>
          </p:nvGrpSpPr>
          <p:grpSpPr>
            <a:xfrm>
              <a:off x="95075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33760FC-B20A-4E8D-8488-205C1B7C794B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14" name="Rectangle 4">
                  <a:extLst>
                    <a:ext uri="{FF2B5EF4-FFF2-40B4-BE49-F238E27FC236}">
                      <a16:creationId xmlns:a16="http://schemas.microsoft.com/office/drawing/2014/main" id="{915D8092-E80B-4667-ADE9-73A3097DBEBE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53FF176E-2CE8-4A45-8CB7-B87866CD141C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Isosceles Triangle 15">
                  <a:extLst>
                    <a:ext uri="{FF2B5EF4-FFF2-40B4-BE49-F238E27FC236}">
                      <a16:creationId xmlns:a16="http://schemas.microsoft.com/office/drawing/2014/main" id="{7F37CDAD-5824-4FDE-8476-743E99D36D69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Isosceles Triangle 16">
                  <a:extLst>
                    <a:ext uri="{FF2B5EF4-FFF2-40B4-BE49-F238E27FC236}">
                      <a16:creationId xmlns:a16="http://schemas.microsoft.com/office/drawing/2014/main" id="{44EAD8E3-6A67-46A0-A42E-152D01309F5F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4">
                  <a:extLst>
                    <a:ext uri="{FF2B5EF4-FFF2-40B4-BE49-F238E27FC236}">
                      <a16:creationId xmlns:a16="http://schemas.microsoft.com/office/drawing/2014/main" id="{A1627435-9248-4E26-82BD-372C719748A0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C181C93-53FB-49C1-B873-46F87035C152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9" name="Rectangle 4">
                  <a:extLst>
                    <a:ext uri="{FF2B5EF4-FFF2-40B4-BE49-F238E27FC236}">
                      <a16:creationId xmlns:a16="http://schemas.microsoft.com/office/drawing/2014/main" id="{C8CBB1AE-0497-46CE-9686-B364755F9A53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B4574A85-40D6-40FF-938D-FA7B13AC7CA0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78284103-C102-495A-8DF7-DEBDFD85C663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C640388A-EC95-410A-8B8C-58F0BDF9A393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4">
                  <a:extLst>
                    <a:ext uri="{FF2B5EF4-FFF2-40B4-BE49-F238E27FC236}">
                      <a16:creationId xmlns:a16="http://schemas.microsoft.com/office/drawing/2014/main" id="{BD05BE3F-4E4B-4D18-8FD9-AC8724A9F6C4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E6F5F3D9-B0E8-467D-9323-D359699C8495}"/>
              </a:ext>
            </a:extLst>
          </p:cNvPr>
          <p:cNvSpPr txBox="1"/>
          <p:nvPr/>
        </p:nvSpPr>
        <p:spPr>
          <a:xfrm>
            <a:off x="2000198" y="779489"/>
            <a:ext cx="8196696" cy="6247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পাট ফসলের গুরুত্বঃ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5A1578-F12A-4DFC-8AE9-DD83A7C60B63}"/>
              </a:ext>
            </a:extLst>
          </p:cNvPr>
          <p:cNvSpPr txBox="1"/>
          <p:nvPr/>
        </p:nvSpPr>
        <p:spPr>
          <a:xfrm>
            <a:off x="1214203" y="1923435"/>
            <a:ext cx="103881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পাট একটি আঁশ জাতীয় ফসল।বাংলাদেশে উৎপাদিত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অর্থকরী ফসল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গুলোর মধ্যে পাটের স্থান শীর্ষে। পাটের ব্যবহারিক উপযোগিতা ,অর্থনৈতিক গুরুত্ব ইত্যাদি বিবেচনা করে পাটকে সোনালী আঁশ বলে অভিহিত করা হয়।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পাট ফসলটি খরা ও জলাবদ্ধতা দুটোই সহ্য করতে পারে।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খরা,বন্যা,অতিবৃষ্টি ইত্যাদির কারণে পাট অন্যান্য ফসলের চেয়ে কম খতিগ্রস্থ হয়।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দেশী জাতের তুলনায় তোষা জাতের পাটের চাষ বর্তমানে বেশী হচ্ছে।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পাট ফসল শুধু আঁশ হিসাবেই নয়,কৃষিজাত শিল্পে,ঔষধি শিল্পে, পরিবেশ সংরক্ষণে ও সবজি হিসাবে পাটের গুরুত্ব অপরিসীম ।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0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176" y="244444"/>
            <a:ext cx="11715184" cy="639174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608F8-EAE5-4477-BFE4-7B157421B954}"/>
              </a:ext>
            </a:extLst>
          </p:cNvPr>
          <p:cNvSpPr txBox="1"/>
          <p:nvPr/>
        </p:nvSpPr>
        <p:spPr>
          <a:xfrm>
            <a:off x="4674637" y="244444"/>
            <a:ext cx="2173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CF7147-C50D-4A7F-AA78-43254286E02D}"/>
              </a:ext>
            </a:extLst>
          </p:cNvPr>
          <p:cNvSpPr/>
          <p:nvPr/>
        </p:nvSpPr>
        <p:spPr>
          <a:xfrm>
            <a:off x="4363661" y="1111348"/>
            <a:ext cx="7124027" cy="82664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 চাষের সবচেয়ে উপযোগী মাটি কোনটি?</a:t>
            </a:r>
            <a:endParaRPr lang="en-US" sz="2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17A332B-28DC-434A-809B-D6678CD61B28}"/>
              </a:ext>
            </a:extLst>
          </p:cNvPr>
          <p:cNvSpPr/>
          <p:nvPr/>
        </p:nvSpPr>
        <p:spPr>
          <a:xfrm>
            <a:off x="277640" y="1652119"/>
            <a:ext cx="3886846" cy="1645920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বৃত্তে ক্লিক করি</a:t>
            </a:r>
            <a:endParaRPr lang="en-US" sz="24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1D6B1E-1E70-4E1C-8264-8B6FB969535F}"/>
              </a:ext>
            </a:extLst>
          </p:cNvPr>
          <p:cNvSpPr txBox="1"/>
          <p:nvPr/>
        </p:nvSpPr>
        <p:spPr>
          <a:xfrm>
            <a:off x="5159940" y="2100670"/>
            <a:ext cx="24358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) বেলে মাটি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A3C70-6115-4CF3-8ACE-7B1826BD2C90}"/>
              </a:ext>
            </a:extLst>
          </p:cNvPr>
          <p:cNvSpPr txBox="1"/>
          <p:nvPr/>
        </p:nvSpPr>
        <p:spPr>
          <a:xfrm>
            <a:off x="8820613" y="2103889"/>
            <a:ext cx="21714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572AFA-A955-4AFC-ADFF-EA8516E7D017}"/>
              </a:ext>
            </a:extLst>
          </p:cNvPr>
          <p:cNvSpPr txBox="1"/>
          <p:nvPr/>
        </p:nvSpPr>
        <p:spPr>
          <a:xfrm>
            <a:off x="8869112" y="2619880"/>
            <a:ext cx="21714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পলি  মাটি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F7FD4-D98F-45C7-A670-2B0145A5D75D}"/>
              </a:ext>
            </a:extLst>
          </p:cNvPr>
          <p:cNvSpPr txBox="1"/>
          <p:nvPr/>
        </p:nvSpPr>
        <p:spPr>
          <a:xfrm>
            <a:off x="5207294" y="2583803"/>
            <a:ext cx="24358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দোঁআশ মাটি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C0111B-FD37-442F-9BA9-7E17F924DB1A}"/>
              </a:ext>
            </a:extLst>
          </p:cNvPr>
          <p:cNvSpPr/>
          <p:nvPr/>
        </p:nvSpPr>
        <p:spPr>
          <a:xfrm>
            <a:off x="8831264" y="2694430"/>
            <a:ext cx="366646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A4D62D-7888-4917-A9E2-EA45FC1B2F82}"/>
              </a:ext>
            </a:extLst>
          </p:cNvPr>
          <p:cNvSpPr/>
          <p:nvPr/>
        </p:nvSpPr>
        <p:spPr>
          <a:xfrm>
            <a:off x="5211952" y="2205748"/>
            <a:ext cx="366646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B365684-8D50-4680-AE9D-0D22116808D8}"/>
              </a:ext>
            </a:extLst>
          </p:cNvPr>
          <p:cNvSpPr/>
          <p:nvPr/>
        </p:nvSpPr>
        <p:spPr>
          <a:xfrm>
            <a:off x="5197178" y="2644504"/>
            <a:ext cx="366646" cy="35805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29F1D57-BE35-4FEF-AED3-DEC8103BCAC4}"/>
              </a:ext>
            </a:extLst>
          </p:cNvPr>
          <p:cNvSpPr/>
          <p:nvPr/>
        </p:nvSpPr>
        <p:spPr>
          <a:xfrm>
            <a:off x="400400" y="3688026"/>
            <a:ext cx="1338891" cy="10176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প্রশ্নঃ২</a:t>
            </a:r>
            <a:endParaRPr lang="en-US" sz="2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733AA6A-4189-4831-AF7D-7E05CB8964E2}"/>
              </a:ext>
            </a:extLst>
          </p:cNvPr>
          <p:cNvSpPr/>
          <p:nvPr/>
        </p:nvSpPr>
        <p:spPr>
          <a:xfrm>
            <a:off x="313562" y="5011369"/>
            <a:ext cx="3886846" cy="1645920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বৃত্তে ক্লিক করি</a:t>
            </a:r>
            <a:endParaRPr lang="en-US" sz="24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9CB74F-FEA3-45BC-9B56-3FA22274CAFE}"/>
              </a:ext>
            </a:extLst>
          </p:cNvPr>
          <p:cNvSpPr txBox="1"/>
          <p:nvPr/>
        </p:nvSpPr>
        <p:spPr>
          <a:xfrm>
            <a:off x="9021685" y="5210277"/>
            <a:ext cx="24358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6419D6-C55A-4584-A965-C0488F773410}"/>
              </a:ext>
            </a:extLst>
          </p:cNvPr>
          <p:cNvSpPr txBox="1"/>
          <p:nvPr/>
        </p:nvSpPr>
        <p:spPr>
          <a:xfrm>
            <a:off x="4513970" y="3239625"/>
            <a:ext cx="7223089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পাট সহ্য করতে পারে-</a:t>
            </a:r>
          </a:p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(i)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লবনাক্ততা</a:t>
            </a:r>
          </a:p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      (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</a:p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      (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জলাবদ্ধতা</a:t>
            </a:r>
          </a:p>
          <a:p>
            <a:r>
              <a:rPr lang="bn-BD" sz="200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endParaRPr lang="bn-BD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01D70D-A56B-4612-8FF2-8D0D9D35EDFA}"/>
              </a:ext>
            </a:extLst>
          </p:cNvPr>
          <p:cNvSpPr txBox="1"/>
          <p:nvPr/>
        </p:nvSpPr>
        <p:spPr>
          <a:xfrm>
            <a:off x="5406286" y="5327747"/>
            <a:ext cx="24358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8E96F2-FED9-4718-8E0D-2824EDA75C6F}"/>
              </a:ext>
            </a:extLst>
          </p:cNvPr>
          <p:cNvSpPr txBox="1"/>
          <p:nvPr/>
        </p:nvSpPr>
        <p:spPr>
          <a:xfrm>
            <a:off x="5406286" y="5834329"/>
            <a:ext cx="24358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9B3C52-389B-4247-85F5-7B0B9E1790F2}"/>
              </a:ext>
            </a:extLst>
          </p:cNvPr>
          <p:cNvSpPr txBox="1"/>
          <p:nvPr/>
        </p:nvSpPr>
        <p:spPr>
          <a:xfrm>
            <a:off x="9087794" y="5848639"/>
            <a:ext cx="24358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I,ii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Multiply 22">
            <a:extLst>
              <a:ext uri="{FF2B5EF4-FFF2-40B4-BE49-F238E27FC236}">
                <a16:creationId xmlns:a16="http://schemas.microsoft.com/office/drawing/2014/main" id="{C4508368-602E-4823-9567-35C1ED70E3AD}"/>
              </a:ext>
            </a:extLst>
          </p:cNvPr>
          <p:cNvSpPr/>
          <p:nvPr/>
        </p:nvSpPr>
        <p:spPr>
          <a:xfrm>
            <a:off x="6847787" y="2069174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Multiply 22">
            <a:extLst>
              <a:ext uri="{FF2B5EF4-FFF2-40B4-BE49-F238E27FC236}">
                <a16:creationId xmlns:a16="http://schemas.microsoft.com/office/drawing/2014/main" id="{8483DF9D-1CBF-4EE4-B96C-8F5E4EDBE780}"/>
              </a:ext>
            </a:extLst>
          </p:cNvPr>
          <p:cNvSpPr/>
          <p:nvPr/>
        </p:nvSpPr>
        <p:spPr>
          <a:xfrm>
            <a:off x="10351857" y="2605117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Multiply 22">
            <a:extLst>
              <a:ext uri="{FF2B5EF4-FFF2-40B4-BE49-F238E27FC236}">
                <a16:creationId xmlns:a16="http://schemas.microsoft.com/office/drawing/2014/main" id="{C126039B-906B-45B0-AB78-3415334D6029}"/>
              </a:ext>
            </a:extLst>
          </p:cNvPr>
          <p:cNvSpPr/>
          <p:nvPr/>
        </p:nvSpPr>
        <p:spPr>
          <a:xfrm>
            <a:off x="7192275" y="5283059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Multiply 22">
            <a:extLst>
              <a:ext uri="{FF2B5EF4-FFF2-40B4-BE49-F238E27FC236}">
                <a16:creationId xmlns:a16="http://schemas.microsoft.com/office/drawing/2014/main" id="{56C40625-D71D-47A3-A516-D21825EEAA34}"/>
              </a:ext>
            </a:extLst>
          </p:cNvPr>
          <p:cNvSpPr/>
          <p:nvPr/>
        </p:nvSpPr>
        <p:spPr>
          <a:xfrm>
            <a:off x="10351857" y="2069943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Multiply 22">
            <a:extLst>
              <a:ext uri="{FF2B5EF4-FFF2-40B4-BE49-F238E27FC236}">
                <a16:creationId xmlns:a16="http://schemas.microsoft.com/office/drawing/2014/main" id="{B251D3F0-4BA5-44B0-9EFA-A613985DFD27}"/>
              </a:ext>
            </a:extLst>
          </p:cNvPr>
          <p:cNvSpPr/>
          <p:nvPr/>
        </p:nvSpPr>
        <p:spPr>
          <a:xfrm>
            <a:off x="10835415" y="5848639"/>
            <a:ext cx="410384" cy="3903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Multiply 22">
            <a:extLst>
              <a:ext uri="{FF2B5EF4-FFF2-40B4-BE49-F238E27FC236}">
                <a16:creationId xmlns:a16="http://schemas.microsoft.com/office/drawing/2014/main" id="{B578DD5B-10C0-445F-9675-0B13934DAFA8}"/>
              </a:ext>
            </a:extLst>
          </p:cNvPr>
          <p:cNvSpPr/>
          <p:nvPr/>
        </p:nvSpPr>
        <p:spPr>
          <a:xfrm>
            <a:off x="7202327" y="5746461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Half Frame 32">
            <a:extLst>
              <a:ext uri="{FF2B5EF4-FFF2-40B4-BE49-F238E27FC236}">
                <a16:creationId xmlns:a16="http://schemas.microsoft.com/office/drawing/2014/main" id="{19799936-EE95-4878-B002-573E3BA3E4F7}"/>
              </a:ext>
            </a:extLst>
          </p:cNvPr>
          <p:cNvSpPr/>
          <p:nvPr/>
        </p:nvSpPr>
        <p:spPr>
          <a:xfrm rot="14014148">
            <a:off x="7184453" y="2385466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Half Frame 33">
            <a:extLst>
              <a:ext uri="{FF2B5EF4-FFF2-40B4-BE49-F238E27FC236}">
                <a16:creationId xmlns:a16="http://schemas.microsoft.com/office/drawing/2014/main" id="{2FA73A75-90EB-4C9F-933B-4E0479AEEE4E}"/>
              </a:ext>
            </a:extLst>
          </p:cNvPr>
          <p:cNvSpPr/>
          <p:nvPr/>
        </p:nvSpPr>
        <p:spPr>
          <a:xfrm rot="14014148">
            <a:off x="10694202" y="5063490"/>
            <a:ext cx="204663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6C09F82-0585-40BD-A33C-6280D110651F}"/>
              </a:ext>
            </a:extLst>
          </p:cNvPr>
          <p:cNvSpPr/>
          <p:nvPr/>
        </p:nvSpPr>
        <p:spPr>
          <a:xfrm rot="568415">
            <a:off x="9028363" y="5937800"/>
            <a:ext cx="366646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8CFE07E-B5A4-4DAA-AA61-8B46B516FF03}"/>
              </a:ext>
            </a:extLst>
          </p:cNvPr>
          <p:cNvSpPr/>
          <p:nvPr/>
        </p:nvSpPr>
        <p:spPr>
          <a:xfrm>
            <a:off x="5446995" y="5910068"/>
            <a:ext cx="366646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C2E7258-C954-450A-8B6F-BF64F3E4ED3C}"/>
              </a:ext>
            </a:extLst>
          </p:cNvPr>
          <p:cNvSpPr/>
          <p:nvPr/>
        </p:nvSpPr>
        <p:spPr>
          <a:xfrm>
            <a:off x="5477124" y="5399106"/>
            <a:ext cx="366646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B422CA7-62A1-40DF-933C-6EBD061BACA9}"/>
              </a:ext>
            </a:extLst>
          </p:cNvPr>
          <p:cNvSpPr/>
          <p:nvPr/>
        </p:nvSpPr>
        <p:spPr>
          <a:xfrm>
            <a:off x="8799435" y="2206814"/>
            <a:ext cx="366646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794DA158-964F-4D53-B8EB-E7BE97A4C5C7}"/>
              </a:ext>
            </a:extLst>
          </p:cNvPr>
          <p:cNvSpPr/>
          <p:nvPr/>
        </p:nvSpPr>
        <p:spPr>
          <a:xfrm>
            <a:off x="340393" y="899410"/>
            <a:ext cx="1398898" cy="1038580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প্রশ্নঃ১</a:t>
            </a:r>
            <a:endParaRPr lang="en-US" sz="2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8D1E99-8EF3-44B7-932A-B521F7A6820B}"/>
              </a:ext>
            </a:extLst>
          </p:cNvPr>
          <p:cNvSpPr/>
          <p:nvPr/>
        </p:nvSpPr>
        <p:spPr>
          <a:xfrm>
            <a:off x="9014587" y="5283059"/>
            <a:ext cx="366646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3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3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91E4AD-8104-4356-BDEE-847681E79E8A}"/>
              </a:ext>
            </a:extLst>
          </p:cNvPr>
          <p:cNvGrpSpPr/>
          <p:nvPr/>
        </p:nvGrpSpPr>
        <p:grpSpPr>
          <a:xfrm>
            <a:off x="95075" y="107934"/>
            <a:ext cx="11976178" cy="6681213"/>
            <a:chOff x="95075" y="107934"/>
            <a:chExt cx="11976178" cy="66812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321B7D1-D23F-493B-A191-67A26CDC609D}"/>
                </a:ext>
              </a:extLst>
            </p:cNvPr>
            <p:cNvGrpSpPr/>
            <p:nvPr/>
          </p:nvGrpSpPr>
          <p:grpSpPr>
            <a:xfrm>
              <a:off x="11716689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D57134A9-6AC2-4A1F-945D-469C0606D02D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82" name="Rectangle 4">
                  <a:extLst>
                    <a:ext uri="{FF2B5EF4-FFF2-40B4-BE49-F238E27FC236}">
                      <a16:creationId xmlns:a16="http://schemas.microsoft.com/office/drawing/2014/main" id="{51415832-0A87-4A27-A72A-83AFA57857AF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Isosceles Triangle 82">
                  <a:extLst>
                    <a:ext uri="{FF2B5EF4-FFF2-40B4-BE49-F238E27FC236}">
                      <a16:creationId xmlns:a16="http://schemas.microsoft.com/office/drawing/2014/main" id="{407FF03D-786C-4F55-968E-A0B547242B8C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A306BD4C-B6B1-4633-BFB4-FE9D55844220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Isosceles Triangle 84">
                  <a:extLst>
                    <a:ext uri="{FF2B5EF4-FFF2-40B4-BE49-F238E27FC236}">
                      <a16:creationId xmlns:a16="http://schemas.microsoft.com/office/drawing/2014/main" id="{17140A5E-3B1D-46BE-81E0-758BF5ED7477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4">
                  <a:extLst>
                    <a:ext uri="{FF2B5EF4-FFF2-40B4-BE49-F238E27FC236}">
                      <a16:creationId xmlns:a16="http://schemas.microsoft.com/office/drawing/2014/main" id="{DCBC88A8-3F96-46AD-B725-A97D192516CB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84071A3B-DD60-4BD0-8261-D4A64EAF791C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7" name="Rectangle 4">
                  <a:extLst>
                    <a:ext uri="{FF2B5EF4-FFF2-40B4-BE49-F238E27FC236}">
                      <a16:creationId xmlns:a16="http://schemas.microsoft.com/office/drawing/2014/main" id="{CF9B21F3-7661-4660-A774-F8539693EE38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id="{F102D7C4-4AE5-4390-92DF-33D7D68FE5F4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78">
                  <a:extLst>
                    <a:ext uri="{FF2B5EF4-FFF2-40B4-BE49-F238E27FC236}">
                      <a16:creationId xmlns:a16="http://schemas.microsoft.com/office/drawing/2014/main" id="{A6A0779A-A1D9-46BE-AD30-5FAA33708D93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E3AF2280-F3D5-4CF2-A60B-1EEBE98E7007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4">
                  <a:extLst>
                    <a:ext uri="{FF2B5EF4-FFF2-40B4-BE49-F238E27FC236}">
                      <a16:creationId xmlns:a16="http://schemas.microsoft.com/office/drawing/2014/main" id="{E5C8C3E5-4B36-4B80-A4C4-BC52E3C7A095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B83E647-6154-4618-A0C1-CCD6F350B4D3}"/>
                </a:ext>
              </a:extLst>
            </p:cNvPr>
            <p:cNvGrpSpPr/>
            <p:nvPr/>
          </p:nvGrpSpPr>
          <p:grpSpPr>
            <a:xfrm>
              <a:off x="480888" y="107934"/>
              <a:ext cx="11248387" cy="365762"/>
              <a:chOff x="543202" y="35163"/>
              <a:chExt cx="11248387" cy="36576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F05AE19A-22BD-4AC8-8B12-721F9BE9DC62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14735D45-20FA-4B66-AC49-ECD60F54E640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7DAC75CB-0900-4820-A3AC-530F8D9BCA8A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DEE42E56-4F4D-4589-B7F3-55AEEE65BB2F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53B50F0C-987E-4949-A729-5F170AB48692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4">
                  <a:extLst>
                    <a:ext uri="{FF2B5EF4-FFF2-40B4-BE49-F238E27FC236}">
                      <a16:creationId xmlns:a16="http://schemas.microsoft.com/office/drawing/2014/main" id="{7A0BBB68-0E8A-499D-A154-21AB8FEAD27A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9C823B65-44DD-45C6-A14C-47062FAFE938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5" name="Rectangle 4">
                  <a:extLst>
                    <a:ext uri="{FF2B5EF4-FFF2-40B4-BE49-F238E27FC236}">
                      <a16:creationId xmlns:a16="http://schemas.microsoft.com/office/drawing/2014/main" id="{866234AE-CF48-4FF2-A9A1-FDB1572263EB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>
                  <a:extLst>
                    <a:ext uri="{FF2B5EF4-FFF2-40B4-BE49-F238E27FC236}">
                      <a16:creationId xmlns:a16="http://schemas.microsoft.com/office/drawing/2014/main" id="{7C5B8914-ADB6-4F16-8EC9-2A7696E9ED42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>
                  <a:extLst>
                    <a:ext uri="{FF2B5EF4-FFF2-40B4-BE49-F238E27FC236}">
                      <a16:creationId xmlns:a16="http://schemas.microsoft.com/office/drawing/2014/main" id="{D1A99916-190A-4C68-BAD9-2F6FE90CDE9C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id="{B74BBF5B-1AB5-4515-8B54-71C2240BA8F2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4">
                  <a:extLst>
                    <a:ext uri="{FF2B5EF4-FFF2-40B4-BE49-F238E27FC236}">
                      <a16:creationId xmlns:a16="http://schemas.microsoft.com/office/drawing/2014/main" id="{71CC9AF2-DA2B-4685-A4D9-278C696D7DE5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64FC0C4-51F7-4CD6-8120-DD552C701C57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0" name="Rectangle 4">
                  <a:extLst>
                    <a:ext uri="{FF2B5EF4-FFF2-40B4-BE49-F238E27FC236}">
                      <a16:creationId xmlns:a16="http://schemas.microsoft.com/office/drawing/2014/main" id="{7F7DFF22-8CE5-4259-882C-6B2763C125CA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Isosceles Triangle 60">
                  <a:extLst>
                    <a:ext uri="{FF2B5EF4-FFF2-40B4-BE49-F238E27FC236}">
                      <a16:creationId xmlns:a16="http://schemas.microsoft.com/office/drawing/2014/main" id="{AE1A0AC8-B0BC-44A9-9067-5AD4FDF0F38D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2D6A45B7-6B36-46AB-83DF-6C1506F32721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751E82DA-0BC8-4236-8BEB-31DC04CCE65F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4">
                  <a:extLst>
                    <a:ext uri="{FF2B5EF4-FFF2-40B4-BE49-F238E27FC236}">
                      <a16:creationId xmlns:a16="http://schemas.microsoft.com/office/drawing/2014/main" id="{A68C8A13-68D8-4584-AFAC-C7B74533A054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57B3834-A198-495D-AACA-E155BAE78E1C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E2E2781F-196C-48F3-8B16-017F90EB945D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8" name="Isosceles Triangle 57">
                    <a:extLst>
                      <a:ext uri="{FF2B5EF4-FFF2-40B4-BE49-F238E27FC236}">
                        <a16:creationId xmlns:a16="http://schemas.microsoft.com/office/drawing/2014/main" id="{1CCB90A0-B221-4E4C-B187-D316ACA100D8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Isosceles Triangle 58">
                    <a:extLst>
                      <a:ext uri="{FF2B5EF4-FFF2-40B4-BE49-F238E27FC236}">
                        <a16:creationId xmlns:a16="http://schemas.microsoft.com/office/drawing/2014/main" id="{6B3756EC-6D64-42C0-9C72-667D911F66B3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8DC32168-7B60-4147-A37D-761081821257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1636FD9E-4E4B-4058-8CAA-D047EEDACDC1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5A497A3E-26E3-4A97-81E6-40F6041480A5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4" name="Isosceles Triangle 53">
                    <a:extLst>
                      <a:ext uri="{FF2B5EF4-FFF2-40B4-BE49-F238E27FC236}">
                        <a16:creationId xmlns:a16="http://schemas.microsoft.com/office/drawing/2014/main" id="{CACBE438-D0A1-42BB-BBCC-8F2151E4FD1C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A568756F-626D-46D3-817B-02CA69480719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4CB9B7F6-3F91-4992-9DEC-963355AE8278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DED91B-E336-4430-9AA0-8BF592751CA7}"/>
                </a:ext>
              </a:extLst>
            </p:cNvPr>
            <p:cNvGrpSpPr/>
            <p:nvPr/>
          </p:nvGrpSpPr>
          <p:grpSpPr>
            <a:xfrm>
              <a:off x="460784" y="6423385"/>
              <a:ext cx="11248387" cy="365762"/>
              <a:chOff x="543202" y="35163"/>
              <a:chExt cx="11248387" cy="36576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516D761-8A1C-4F44-8DFD-B71D40B19872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42" name="Rectangle 4">
                  <a:extLst>
                    <a:ext uri="{FF2B5EF4-FFF2-40B4-BE49-F238E27FC236}">
                      <a16:creationId xmlns:a16="http://schemas.microsoft.com/office/drawing/2014/main" id="{E49ACF7B-E84E-460A-AE78-6A87855D9ED8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FD10ADEF-8CE0-4B1B-851D-AC2FD5D82291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id="{BAB79C8B-45C0-4B8E-9BB9-350B523C7097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>
                  <a:extLst>
                    <a:ext uri="{FF2B5EF4-FFF2-40B4-BE49-F238E27FC236}">
                      <a16:creationId xmlns:a16="http://schemas.microsoft.com/office/drawing/2014/main" id="{5E228815-6056-4E78-92E9-EAAA0D8F37E0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">
                  <a:extLst>
                    <a:ext uri="{FF2B5EF4-FFF2-40B4-BE49-F238E27FC236}">
                      <a16:creationId xmlns:a16="http://schemas.microsoft.com/office/drawing/2014/main" id="{604FFDEB-B600-400E-BA84-6BABE8B81D20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3052E85-B643-4798-91A5-534F0384342E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7" name="Rectangle 4">
                  <a:extLst>
                    <a:ext uri="{FF2B5EF4-FFF2-40B4-BE49-F238E27FC236}">
                      <a16:creationId xmlns:a16="http://schemas.microsoft.com/office/drawing/2014/main" id="{C69847DD-151D-4AE5-8D5F-E89670A474FF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952A76CE-94BD-4737-A493-86AE7A1CC6A2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AA66EE0B-3D02-449C-A949-7639C1C1CA40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514F9347-1EB2-413C-AE81-29C96937F838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">
                  <a:extLst>
                    <a:ext uri="{FF2B5EF4-FFF2-40B4-BE49-F238E27FC236}">
                      <a16:creationId xmlns:a16="http://schemas.microsoft.com/office/drawing/2014/main" id="{725D5237-9F25-4F76-A218-4EF537B70CEE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3A557EB-24F9-4C17-BE23-8E5265C83933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2" name="Rectangle 4">
                  <a:extLst>
                    <a:ext uri="{FF2B5EF4-FFF2-40B4-BE49-F238E27FC236}">
                      <a16:creationId xmlns:a16="http://schemas.microsoft.com/office/drawing/2014/main" id="{435764F0-CAFC-4FE0-AE8B-DC720632B0CA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4AA84A78-FF88-4CCD-926F-207C25973D8D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7C2EE013-EF72-47DE-924B-4D9274B79F2A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04558F31-DEFD-4E3F-9B4D-17989E1FCAD6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4">
                  <a:extLst>
                    <a:ext uri="{FF2B5EF4-FFF2-40B4-BE49-F238E27FC236}">
                      <a16:creationId xmlns:a16="http://schemas.microsoft.com/office/drawing/2014/main" id="{126E0A12-2C2F-4957-B93E-B6608208F5C8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6FC542E-05EA-49B7-9263-FF155E6E7AEF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AD00E6BB-BB2E-43F0-86B8-C6A26A5BA26D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30" name="Isosceles Triangle 29">
                    <a:extLst>
                      <a:ext uri="{FF2B5EF4-FFF2-40B4-BE49-F238E27FC236}">
                        <a16:creationId xmlns:a16="http://schemas.microsoft.com/office/drawing/2014/main" id="{D56C0A81-064B-4DFC-8028-904C4079BDDC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Isosceles Triangle 30">
                    <a:extLst>
                      <a:ext uri="{FF2B5EF4-FFF2-40B4-BE49-F238E27FC236}">
                        <a16:creationId xmlns:a16="http://schemas.microsoft.com/office/drawing/2014/main" id="{563C77F6-177A-4666-B72A-E836EC3B881A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1EE00A7C-A46D-411F-8F1A-F35637CE7224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5478ABF-D96F-4270-85A8-D814EA363D82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0332523-93FC-45A1-B50A-D00E2E42672F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97B8803E-BAA1-4E42-AB75-EB31A9570B3B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>
                    <a:extLst>
                      <a:ext uri="{FF2B5EF4-FFF2-40B4-BE49-F238E27FC236}">
                        <a16:creationId xmlns:a16="http://schemas.microsoft.com/office/drawing/2014/main" id="{F2309D77-0DCA-40C3-A8F9-30F06CC9FCDA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10C7180D-B712-41A0-BE49-E845DE99661E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71773EF-83BA-4A46-AE09-2D586B0F55B6}"/>
                </a:ext>
              </a:extLst>
            </p:cNvPr>
            <p:cNvGrpSpPr/>
            <p:nvPr/>
          </p:nvGrpSpPr>
          <p:grpSpPr>
            <a:xfrm>
              <a:off x="95075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F736BA-5FA0-49E8-9E7E-12800D19F544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14" name="Rectangle 4">
                  <a:extLst>
                    <a:ext uri="{FF2B5EF4-FFF2-40B4-BE49-F238E27FC236}">
                      <a16:creationId xmlns:a16="http://schemas.microsoft.com/office/drawing/2014/main" id="{0AD2E5BD-87DA-4889-A5DE-00C785607130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1A5EBC86-369F-4F6A-AEA7-8D659E6A6089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Isosceles Triangle 15">
                  <a:extLst>
                    <a:ext uri="{FF2B5EF4-FFF2-40B4-BE49-F238E27FC236}">
                      <a16:creationId xmlns:a16="http://schemas.microsoft.com/office/drawing/2014/main" id="{26CD6E12-5E7C-4F16-9649-2795CE5374A2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Isosceles Triangle 16">
                  <a:extLst>
                    <a:ext uri="{FF2B5EF4-FFF2-40B4-BE49-F238E27FC236}">
                      <a16:creationId xmlns:a16="http://schemas.microsoft.com/office/drawing/2014/main" id="{91CDD596-833C-4A22-B3BA-164FC42424AA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4">
                  <a:extLst>
                    <a:ext uri="{FF2B5EF4-FFF2-40B4-BE49-F238E27FC236}">
                      <a16:creationId xmlns:a16="http://schemas.microsoft.com/office/drawing/2014/main" id="{2C9FF297-ABFC-4625-A1C0-E06C3FCBC0CA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8DC4929-A4E2-4A28-AB95-F1D40AFDADDB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9" name="Rectangle 4">
                  <a:extLst>
                    <a:ext uri="{FF2B5EF4-FFF2-40B4-BE49-F238E27FC236}">
                      <a16:creationId xmlns:a16="http://schemas.microsoft.com/office/drawing/2014/main" id="{718CEF6D-AEA4-48DF-8CB5-757A3BFB4BD7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DDBB9623-44A4-427C-B5E5-60B15C816D02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6494844B-9572-4D8C-B5E2-7C823420861F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13EC041-9BC0-4E93-A21E-4A0E1064FC23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4">
                  <a:extLst>
                    <a:ext uri="{FF2B5EF4-FFF2-40B4-BE49-F238E27FC236}">
                      <a16:creationId xmlns:a16="http://schemas.microsoft.com/office/drawing/2014/main" id="{34EBC684-ABEE-4295-90B7-244464C326AB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F8796F76-BD52-4484-9F4F-04244FA1027D}"/>
              </a:ext>
            </a:extLst>
          </p:cNvPr>
          <p:cNvSpPr txBox="1"/>
          <p:nvPr/>
        </p:nvSpPr>
        <p:spPr>
          <a:xfrm>
            <a:off x="4427298" y="1020403"/>
            <a:ext cx="3929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A58E3B2-AE0A-4054-956E-038C07B9AF89}"/>
              </a:ext>
            </a:extLst>
          </p:cNvPr>
          <p:cNvSpPr txBox="1"/>
          <p:nvPr/>
        </p:nvSpPr>
        <p:spPr>
          <a:xfrm>
            <a:off x="1169233" y="3185959"/>
            <a:ext cx="10433154" cy="193899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sz="600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উন্নয়নে পাট ফসল চাষের গুরুত্ব বিষয়ে প্রতিবেদন তৈরি করে আনবে।</a:t>
            </a:r>
            <a:endParaRPr lang="en-US" sz="600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E72543-E8CB-45A6-8E39-7CBD2ADC4C40}"/>
              </a:ext>
            </a:extLst>
          </p:cNvPr>
          <p:cNvGrpSpPr/>
          <p:nvPr/>
        </p:nvGrpSpPr>
        <p:grpSpPr>
          <a:xfrm>
            <a:off x="95075" y="107934"/>
            <a:ext cx="11976178" cy="6681213"/>
            <a:chOff x="95075" y="107934"/>
            <a:chExt cx="11976178" cy="66812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A329A2B-CE28-4B48-BA0D-3E7AFA2A1686}"/>
                </a:ext>
              </a:extLst>
            </p:cNvPr>
            <p:cNvGrpSpPr/>
            <p:nvPr/>
          </p:nvGrpSpPr>
          <p:grpSpPr>
            <a:xfrm>
              <a:off x="11716689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D08B68F7-23BC-4A5E-A318-C91251D79FC6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82" name="Rectangle 4">
                  <a:extLst>
                    <a:ext uri="{FF2B5EF4-FFF2-40B4-BE49-F238E27FC236}">
                      <a16:creationId xmlns:a16="http://schemas.microsoft.com/office/drawing/2014/main" id="{FFC42B9B-03DA-4C6B-921A-D40812567A90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Isosceles Triangle 82">
                  <a:extLst>
                    <a:ext uri="{FF2B5EF4-FFF2-40B4-BE49-F238E27FC236}">
                      <a16:creationId xmlns:a16="http://schemas.microsoft.com/office/drawing/2014/main" id="{DA987C35-F6A1-4A37-8DB9-B18F07418723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E63FAA8C-A433-4355-A0E4-8DF349DE8E44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Isosceles Triangle 84">
                  <a:extLst>
                    <a:ext uri="{FF2B5EF4-FFF2-40B4-BE49-F238E27FC236}">
                      <a16:creationId xmlns:a16="http://schemas.microsoft.com/office/drawing/2014/main" id="{180715DF-A6C8-4915-80C1-65B893BBBC82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4">
                  <a:extLst>
                    <a:ext uri="{FF2B5EF4-FFF2-40B4-BE49-F238E27FC236}">
                      <a16:creationId xmlns:a16="http://schemas.microsoft.com/office/drawing/2014/main" id="{D1D15EF8-432A-47F6-9A73-9029399574FC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B9BA090-29EA-4E7E-9DA7-6B06235EC74B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7" name="Rectangle 4">
                  <a:extLst>
                    <a:ext uri="{FF2B5EF4-FFF2-40B4-BE49-F238E27FC236}">
                      <a16:creationId xmlns:a16="http://schemas.microsoft.com/office/drawing/2014/main" id="{577B1ABB-66F0-4F47-B842-7C2C578DC0DB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id="{1BAA8B7D-5C43-4601-996E-9F23B209A630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78">
                  <a:extLst>
                    <a:ext uri="{FF2B5EF4-FFF2-40B4-BE49-F238E27FC236}">
                      <a16:creationId xmlns:a16="http://schemas.microsoft.com/office/drawing/2014/main" id="{22269133-44EF-4D40-957D-BD705D2A4E31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989BB63D-2392-4146-B2F6-591F2DC6AA34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4">
                  <a:extLst>
                    <a:ext uri="{FF2B5EF4-FFF2-40B4-BE49-F238E27FC236}">
                      <a16:creationId xmlns:a16="http://schemas.microsoft.com/office/drawing/2014/main" id="{23AEC845-E9DF-4CE3-A01F-30F409968036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1DD1288-47FF-4132-8C5E-7D0CD77C2883}"/>
                </a:ext>
              </a:extLst>
            </p:cNvPr>
            <p:cNvGrpSpPr/>
            <p:nvPr/>
          </p:nvGrpSpPr>
          <p:grpSpPr>
            <a:xfrm>
              <a:off x="480888" y="107934"/>
              <a:ext cx="11248387" cy="365762"/>
              <a:chOff x="543202" y="35163"/>
              <a:chExt cx="11248387" cy="36576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EFDF8AEB-6307-4900-95F7-536A4DA6EDAE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546B2BFD-8161-4494-9EB3-CC879E8419E5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4EF87FDA-3AF7-417F-8AF5-3B15AA7FB452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3DF7D40A-FBBF-47C7-975B-C5303068062F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8AA9EB0B-7BA3-48D3-9EAF-071AA213E6BF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4">
                  <a:extLst>
                    <a:ext uri="{FF2B5EF4-FFF2-40B4-BE49-F238E27FC236}">
                      <a16:creationId xmlns:a16="http://schemas.microsoft.com/office/drawing/2014/main" id="{E6F06130-7271-43F7-91A5-5885E55CB667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0DB9F9A9-B46B-4260-8551-528790FEAA9D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5" name="Rectangle 4">
                  <a:extLst>
                    <a:ext uri="{FF2B5EF4-FFF2-40B4-BE49-F238E27FC236}">
                      <a16:creationId xmlns:a16="http://schemas.microsoft.com/office/drawing/2014/main" id="{6C93C6C9-21F8-4519-B92E-29F7793B9623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>
                  <a:extLst>
                    <a:ext uri="{FF2B5EF4-FFF2-40B4-BE49-F238E27FC236}">
                      <a16:creationId xmlns:a16="http://schemas.microsoft.com/office/drawing/2014/main" id="{C0BDDDE9-027F-498C-BAEE-9DA90366760F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>
                  <a:extLst>
                    <a:ext uri="{FF2B5EF4-FFF2-40B4-BE49-F238E27FC236}">
                      <a16:creationId xmlns:a16="http://schemas.microsoft.com/office/drawing/2014/main" id="{7EAAEC6E-5300-406B-90E5-03E505CAE80A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id="{C4B5196A-29EF-4983-8C99-720546478C0B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4">
                  <a:extLst>
                    <a:ext uri="{FF2B5EF4-FFF2-40B4-BE49-F238E27FC236}">
                      <a16:creationId xmlns:a16="http://schemas.microsoft.com/office/drawing/2014/main" id="{04204C8D-870D-46F0-9DBC-6813CE9E69F6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185F241-8A2C-4700-9AE3-078179070167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0" name="Rectangle 4">
                  <a:extLst>
                    <a:ext uri="{FF2B5EF4-FFF2-40B4-BE49-F238E27FC236}">
                      <a16:creationId xmlns:a16="http://schemas.microsoft.com/office/drawing/2014/main" id="{736C9C19-4330-43DC-AE64-C5A7323AD018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Isosceles Triangle 60">
                  <a:extLst>
                    <a:ext uri="{FF2B5EF4-FFF2-40B4-BE49-F238E27FC236}">
                      <a16:creationId xmlns:a16="http://schemas.microsoft.com/office/drawing/2014/main" id="{3C973DB3-8C48-4FD3-A3F6-374F28A567EE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E077343E-9A96-4D07-BA7A-0FBC136954C5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64E5FC73-4D74-4955-8820-C23D43E2903A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4">
                  <a:extLst>
                    <a:ext uri="{FF2B5EF4-FFF2-40B4-BE49-F238E27FC236}">
                      <a16:creationId xmlns:a16="http://schemas.microsoft.com/office/drawing/2014/main" id="{D6D844B9-271B-44EE-8D8D-CBF270D185B3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25E3176-2CA6-4D8E-940C-BDA9D859BBE0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7DB0F5AF-E090-484F-B718-F645262BE9A9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8" name="Isosceles Triangle 57">
                    <a:extLst>
                      <a:ext uri="{FF2B5EF4-FFF2-40B4-BE49-F238E27FC236}">
                        <a16:creationId xmlns:a16="http://schemas.microsoft.com/office/drawing/2014/main" id="{CB349B38-1621-49A8-85FB-5D0B9EE70352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Isosceles Triangle 58">
                    <a:extLst>
                      <a:ext uri="{FF2B5EF4-FFF2-40B4-BE49-F238E27FC236}">
                        <a16:creationId xmlns:a16="http://schemas.microsoft.com/office/drawing/2014/main" id="{5E287D75-C67A-46B2-A064-30F8343D71CB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9850EE48-7A24-4E00-80AB-3ECA7FE9C6B4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8D22B196-CD3C-4FC0-9455-F26228D810FF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B4D0B4BB-0E02-4CFB-933B-3C85CD60C251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4" name="Isosceles Triangle 53">
                    <a:extLst>
                      <a:ext uri="{FF2B5EF4-FFF2-40B4-BE49-F238E27FC236}">
                        <a16:creationId xmlns:a16="http://schemas.microsoft.com/office/drawing/2014/main" id="{D56FA9B6-F4E4-4C36-B0E7-56C497CC20CC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F7FCF482-C113-43EE-B1AB-D23B8B2CF8EB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169A8F23-C8E3-495C-98D6-FAC468F65AA5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95D40A0-58A9-428D-989A-7FA83322FA2B}"/>
                </a:ext>
              </a:extLst>
            </p:cNvPr>
            <p:cNvGrpSpPr/>
            <p:nvPr/>
          </p:nvGrpSpPr>
          <p:grpSpPr>
            <a:xfrm>
              <a:off x="460784" y="6423385"/>
              <a:ext cx="11248387" cy="365762"/>
              <a:chOff x="543202" y="35163"/>
              <a:chExt cx="11248387" cy="36576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ADEC66E-2A4B-4DB5-85C6-3AD60F5D32CF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42" name="Rectangle 4">
                  <a:extLst>
                    <a:ext uri="{FF2B5EF4-FFF2-40B4-BE49-F238E27FC236}">
                      <a16:creationId xmlns:a16="http://schemas.microsoft.com/office/drawing/2014/main" id="{D9028E54-8619-47CB-8C3B-DCC6B4DCB0D7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9731E894-FB6C-4DC6-8E78-F3F56DEE1AF7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id="{E70840B9-31F1-41D3-9058-8EAD306EEE9D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>
                  <a:extLst>
                    <a:ext uri="{FF2B5EF4-FFF2-40B4-BE49-F238E27FC236}">
                      <a16:creationId xmlns:a16="http://schemas.microsoft.com/office/drawing/2014/main" id="{1B67274D-4059-4936-B44F-84E74D46D7C8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">
                  <a:extLst>
                    <a:ext uri="{FF2B5EF4-FFF2-40B4-BE49-F238E27FC236}">
                      <a16:creationId xmlns:a16="http://schemas.microsoft.com/office/drawing/2014/main" id="{ADACA5F8-C4B5-40D7-82E1-645955C55F84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D282CA2-5898-43AA-9A77-45FC396BCD06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7" name="Rectangle 4">
                  <a:extLst>
                    <a:ext uri="{FF2B5EF4-FFF2-40B4-BE49-F238E27FC236}">
                      <a16:creationId xmlns:a16="http://schemas.microsoft.com/office/drawing/2014/main" id="{AB58FC04-422A-4FA2-8454-3AA508A0BD22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2E4975B7-022C-42D3-BC9A-29166EF54A1E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6F0403C2-26AF-4B6C-9171-36954F7C505B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F29AEC40-7C10-4DBD-B4D1-F82003648DD5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">
                  <a:extLst>
                    <a:ext uri="{FF2B5EF4-FFF2-40B4-BE49-F238E27FC236}">
                      <a16:creationId xmlns:a16="http://schemas.microsoft.com/office/drawing/2014/main" id="{6EE1FA2C-B2F6-4A85-B916-06D1506B6749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D16932D-8E0E-43DC-AD95-76AF51E6E685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2" name="Rectangle 4">
                  <a:extLst>
                    <a:ext uri="{FF2B5EF4-FFF2-40B4-BE49-F238E27FC236}">
                      <a16:creationId xmlns:a16="http://schemas.microsoft.com/office/drawing/2014/main" id="{199ED337-5B19-4018-9332-E6ABC3B6763E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7E3839D6-E2C6-4519-831D-82D52D9D16E9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2CD05328-BFF2-41AF-A45D-FE5867DA5345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997A1BCA-F0FB-429A-BF46-DF6F5D48DE48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4">
                  <a:extLst>
                    <a:ext uri="{FF2B5EF4-FFF2-40B4-BE49-F238E27FC236}">
                      <a16:creationId xmlns:a16="http://schemas.microsoft.com/office/drawing/2014/main" id="{BE7B3401-856E-491B-B82E-B6C1CA8B4955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F217FD8-0AA1-4A4A-842D-F9666D44EE3A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12EB52AD-6087-448B-AEC6-8897EED34476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30" name="Isosceles Triangle 29">
                    <a:extLst>
                      <a:ext uri="{FF2B5EF4-FFF2-40B4-BE49-F238E27FC236}">
                        <a16:creationId xmlns:a16="http://schemas.microsoft.com/office/drawing/2014/main" id="{04331D71-FCFA-41CC-A8E4-006B1150F4BF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Isosceles Triangle 30">
                    <a:extLst>
                      <a:ext uri="{FF2B5EF4-FFF2-40B4-BE49-F238E27FC236}">
                        <a16:creationId xmlns:a16="http://schemas.microsoft.com/office/drawing/2014/main" id="{773BC8A9-B94F-4161-9A5A-9D72132A55DD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D9D83AF0-078B-4294-A601-D60D8EAD42DC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9A44F43-993A-4466-A57F-17428793D96C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B99F4C16-029F-4126-AA89-891C7CF565ED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14FAFBC5-59EC-4316-9A77-39F10B57AA4E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>
                    <a:extLst>
                      <a:ext uri="{FF2B5EF4-FFF2-40B4-BE49-F238E27FC236}">
                        <a16:creationId xmlns:a16="http://schemas.microsoft.com/office/drawing/2014/main" id="{766DBA5B-90A0-499E-AA8F-0824FDDA48EA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3B117CD5-F4F9-4E2B-8CF0-2BBBF01487A7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74B18E-43CF-4E66-8EDF-40E9FF35BEE9}"/>
                </a:ext>
              </a:extLst>
            </p:cNvPr>
            <p:cNvGrpSpPr/>
            <p:nvPr/>
          </p:nvGrpSpPr>
          <p:grpSpPr>
            <a:xfrm>
              <a:off x="95075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6756D8D-2C0E-4D76-9042-E9CB9FC33217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14" name="Rectangle 4">
                  <a:extLst>
                    <a:ext uri="{FF2B5EF4-FFF2-40B4-BE49-F238E27FC236}">
                      <a16:creationId xmlns:a16="http://schemas.microsoft.com/office/drawing/2014/main" id="{89B19338-AF1D-4AF7-84D3-3BC45E84A328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3F143AF3-C4BA-4C92-9823-BED45F35345B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Isosceles Triangle 15">
                  <a:extLst>
                    <a:ext uri="{FF2B5EF4-FFF2-40B4-BE49-F238E27FC236}">
                      <a16:creationId xmlns:a16="http://schemas.microsoft.com/office/drawing/2014/main" id="{6C54E54A-73AB-4381-8831-92543FFB52B4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Isosceles Triangle 16">
                  <a:extLst>
                    <a:ext uri="{FF2B5EF4-FFF2-40B4-BE49-F238E27FC236}">
                      <a16:creationId xmlns:a16="http://schemas.microsoft.com/office/drawing/2014/main" id="{74C7B1BE-9791-4EC8-AB8E-9FD3ADD7FAFE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4">
                  <a:extLst>
                    <a:ext uri="{FF2B5EF4-FFF2-40B4-BE49-F238E27FC236}">
                      <a16:creationId xmlns:a16="http://schemas.microsoft.com/office/drawing/2014/main" id="{013C90FB-E033-4DA4-8FB7-7180493B89F2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41D9598-167A-4461-B0F3-4ACF953F2BFB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9" name="Rectangle 4">
                  <a:extLst>
                    <a:ext uri="{FF2B5EF4-FFF2-40B4-BE49-F238E27FC236}">
                      <a16:creationId xmlns:a16="http://schemas.microsoft.com/office/drawing/2014/main" id="{9084B5D9-D681-4C70-B68E-77E59733DCFA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9D7FA872-1DA9-4152-BF40-693705273640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15BCD304-4144-45A7-B01D-F648371F1BD2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1BF7A48C-CA9A-40F3-B4C8-AA13784B5130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4">
                  <a:extLst>
                    <a:ext uri="{FF2B5EF4-FFF2-40B4-BE49-F238E27FC236}">
                      <a16:creationId xmlns:a16="http://schemas.microsoft.com/office/drawing/2014/main" id="{887A905C-108A-47C8-817E-D1C5BBC02B56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90" name="Picture 89">
            <a:extLst>
              <a:ext uri="{FF2B5EF4-FFF2-40B4-BE49-F238E27FC236}">
                <a16:creationId xmlns:a16="http://schemas.microsoft.com/office/drawing/2014/main" id="{036C7CAE-51DB-4227-BE3D-87EE991E6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9" y="972714"/>
            <a:ext cx="10656804" cy="5141627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79E30915-ED0A-463B-A427-1750D464B24C}"/>
              </a:ext>
            </a:extLst>
          </p:cNvPr>
          <p:cNvSpPr txBox="1"/>
          <p:nvPr/>
        </p:nvSpPr>
        <p:spPr>
          <a:xfrm>
            <a:off x="4131876" y="1772001"/>
            <a:ext cx="332683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720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5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94519BEA-1377-49F9-A4E2-C579B2C4B035}"/>
              </a:ext>
            </a:extLst>
          </p:cNvPr>
          <p:cNvGrpSpPr/>
          <p:nvPr/>
        </p:nvGrpSpPr>
        <p:grpSpPr>
          <a:xfrm>
            <a:off x="95075" y="107934"/>
            <a:ext cx="11976178" cy="6681213"/>
            <a:chOff x="95075" y="107934"/>
            <a:chExt cx="11976178" cy="668121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1883030-55C9-4580-9C79-09B03EB24007}"/>
                </a:ext>
              </a:extLst>
            </p:cNvPr>
            <p:cNvGrpSpPr/>
            <p:nvPr/>
          </p:nvGrpSpPr>
          <p:grpSpPr>
            <a:xfrm>
              <a:off x="11716689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506F01D-6C93-4DB2-A49D-084528FE9F56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0" name="Rectangle 4">
                  <a:extLst>
                    <a:ext uri="{FF2B5EF4-FFF2-40B4-BE49-F238E27FC236}">
                      <a16:creationId xmlns:a16="http://schemas.microsoft.com/office/drawing/2014/main" id="{115EE9B2-C31A-4CFE-8248-6B9F13D26A4E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id="{FFEF5BD5-8916-450E-AAD7-FEA80387E511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Isosceles Triangle 31">
                  <a:extLst>
                    <a:ext uri="{FF2B5EF4-FFF2-40B4-BE49-F238E27FC236}">
                      <a16:creationId xmlns:a16="http://schemas.microsoft.com/office/drawing/2014/main" id="{D04641C8-C697-4AFD-8096-1190F5C856BB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C575DC27-FF1E-4BE5-9CC9-B69741205E82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4">
                  <a:extLst>
                    <a:ext uri="{FF2B5EF4-FFF2-40B4-BE49-F238E27FC236}">
                      <a16:creationId xmlns:a16="http://schemas.microsoft.com/office/drawing/2014/main" id="{60B2A547-D637-4C2B-BC5E-61FC545B07FB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DF9FC6D-E679-4E69-8CBF-B83020D61D8D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6" name="Rectangle 4">
                  <a:extLst>
                    <a:ext uri="{FF2B5EF4-FFF2-40B4-BE49-F238E27FC236}">
                      <a16:creationId xmlns:a16="http://schemas.microsoft.com/office/drawing/2014/main" id="{8BA17010-24F1-44AE-900D-20343CBB5BC3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Isosceles Triangle 36">
                  <a:extLst>
                    <a:ext uri="{FF2B5EF4-FFF2-40B4-BE49-F238E27FC236}">
                      <a16:creationId xmlns:a16="http://schemas.microsoft.com/office/drawing/2014/main" id="{AC87E0F1-AA8E-4CCB-A46B-10DFB54A95A2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F922E7DE-4BDD-4BC4-8B8B-31DC7E207EF8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69F43074-A856-4AC9-A4D5-E785A3353437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4">
                  <a:extLst>
                    <a:ext uri="{FF2B5EF4-FFF2-40B4-BE49-F238E27FC236}">
                      <a16:creationId xmlns:a16="http://schemas.microsoft.com/office/drawing/2014/main" id="{1540453F-C404-4F37-8A87-CCE2149209E4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B63ACA5-59FF-48E8-B370-7D0722B8886A}"/>
                </a:ext>
              </a:extLst>
            </p:cNvPr>
            <p:cNvGrpSpPr/>
            <p:nvPr/>
          </p:nvGrpSpPr>
          <p:grpSpPr>
            <a:xfrm>
              <a:off x="480888" y="107934"/>
              <a:ext cx="11248387" cy="365762"/>
              <a:chOff x="543202" y="35163"/>
              <a:chExt cx="11248387" cy="36576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03A4278-9C4A-4D1E-93DC-A95F6DE118E7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3DF8DC0-1042-4546-B039-746AA3D9AF86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Isosceles Triangle 5">
                  <a:extLst>
                    <a:ext uri="{FF2B5EF4-FFF2-40B4-BE49-F238E27FC236}">
                      <a16:creationId xmlns:a16="http://schemas.microsoft.com/office/drawing/2014/main" id="{89E7FAEA-01B2-4047-A840-C6C742141A4A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Isosceles Triangle 6">
                  <a:extLst>
                    <a:ext uri="{FF2B5EF4-FFF2-40B4-BE49-F238E27FC236}">
                      <a16:creationId xmlns:a16="http://schemas.microsoft.com/office/drawing/2014/main" id="{B3FCCF97-6F93-4743-9BC0-F907C89239AF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Isosceles Triangle 7">
                  <a:extLst>
                    <a:ext uri="{FF2B5EF4-FFF2-40B4-BE49-F238E27FC236}">
                      <a16:creationId xmlns:a16="http://schemas.microsoft.com/office/drawing/2014/main" id="{A593E60C-8BB5-4084-97CA-6D95AC95C34F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4">
                  <a:extLst>
                    <a:ext uri="{FF2B5EF4-FFF2-40B4-BE49-F238E27FC236}">
                      <a16:creationId xmlns:a16="http://schemas.microsoft.com/office/drawing/2014/main" id="{1A1ED55D-0632-4B10-BFA5-9261F7417898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D6B24B4-292A-4C8A-9515-8C2C43370C80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12" name="Rectangle 4">
                  <a:extLst>
                    <a:ext uri="{FF2B5EF4-FFF2-40B4-BE49-F238E27FC236}">
                      <a16:creationId xmlns:a16="http://schemas.microsoft.com/office/drawing/2014/main" id="{9D4E56F4-2A56-4597-8A61-8C3E22DF5E76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Isosceles Triangle 12">
                  <a:extLst>
                    <a:ext uri="{FF2B5EF4-FFF2-40B4-BE49-F238E27FC236}">
                      <a16:creationId xmlns:a16="http://schemas.microsoft.com/office/drawing/2014/main" id="{55AB1078-51FC-46C3-8CC9-DA1A63747EC0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Isosceles Triangle 13">
                  <a:extLst>
                    <a:ext uri="{FF2B5EF4-FFF2-40B4-BE49-F238E27FC236}">
                      <a16:creationId xmlns:a16="http://schemas.microsoft.com/office/drawing/2014/main" id="{3A773D85-24BC-4E25-BC20-757B9169F3B6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2004F98D-8820-404A-80D1-01AE2E4FA788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4">
                  <a:extLst>
                    <a:ext uri="{FF2B5EF4-FFF2-40B4-BE49-F238E27FC236}">
                      <a16:creationId xmlns:a16="http://schemas.microsoft.com/office/drawing/2014/main" id="{FDDC45AB-58D8-4ADF-BC26-CE879D5A31BD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A90FB9B-6403-4E7C-BEE8-E9C2DC820A31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18" name="Rectangle 4">
                  <a:extLst>
                    <a:ext uri="{FF2B5EF4-FFF2-40B4-BE49-F238E27FC236}">
                      <a16:creationId xmlns:a16="http://schemas.microsoft.com/office/drawing/2014/main" id="{41EB62C1-6500-4689-8B96-58CD1845D37F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Isosceles Triangle 18">
                  <a:extLst>
                    <a:ext uri="{FF2B5EF4-FFF2-40B4-BE49-F238E27FC236}">
                      <a16:creationId xmlns:a16="http://schemas.microsoft.com/office/drawing/2014/main" id="{CA9311AF-B334-4E34-9B8C-E6FC0CA53D01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Isosceles Triangle 19">
                  <a:extLst>
                    <a:ext uri="{FF2B5EF4-FFF2-40B4-BE49-F238E27FC236}">
                      <a16:creationId xmlns:a16="http://schemas.microsoft.com/office/drawing/2014/main" id="{44014FD2-03CB-417A-972C-2B4BAA4A818E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Isosceles Triangle 20">
                  <a:extLst>
                    <a:ext uri="{FF2B5EF4-FFF2-40B4-BE49-F238E27FC236}">
                      <a16:creationId xmlns:a16="http://schemas.microsoft.com/office/drawing/2014/main" id="{F5D8BDE2-8CB6-4208-A2C3-AC458DE9B198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4">
                  <a:extLst>
                    <a:ext uri="{FF2B5EF4-FFF2-40B4-BE49-F238E27FC236}">
                      <a16:creationId xmlns:a16="http://schemas.microsoft.com/office/drawing/2014/main" id="{883890F9-8E48-407C-AA0E-6D07386863EE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6CA30C1-34B7-4E32-A5D2-C84F2244F138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A37FF005-FE58-4172-A352-CADA8674B844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25" name="Isosceles Triangle 24">
                    <a:extLst>
                      <a:ext uri="{FF2B5EF4-FFF2-40B4-BE49-F238E27FC236}">
                        <a16:creationId xmlns:a16="http://schemas.microsoft.com/office/drawing/2014/main" id="{7C197D85-C1B5-4E39-952F-84725721668B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>
                    <a:extLst>
                      <a:ext uri="{FF2B5EF4-FFF2-40B4-BE49-F238E27FC236}">
                        <a16:creationId xmlns:a16="http://schemas.microsoft.com/office/drawing/2014/main" id="{5C54EC4A-6373-4B8C-9066-760CC21FE44E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" name="Isosceles Triangle 25">
                  <a:extLst>
                    <a:ext uri="{FF2B5EF4-FFF2-40B4-BE49-F238E27FC236}">
                      <a16:creationId xmlns:a16="http://schemas.microsoft.com/office/drawing/2014/main" id="{1C38CC2F-A406-4F30-A851-5C246E97EE29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842AF1C1-020F-42C7-A4F6-AF22867327B5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C3493BE2-C773-4549-A37D-73775914A8A9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49" name="Isosceles Triangle 48">
                    <a:extLst>
                      <a:ext uri="{FF2B5EF4-FFF2-40B4-BE49-F238E27FC236}">
                        <a16:creationId xmlns:a16="http://schemas.microsoft.com/office/drawing/2014/main" id="{79B78F30-EC51-467F-8FEA-73B3F2D71B85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Isosceles Triangle 49">
                    <a:extLst>
                      <a:ext uri="{FF2B5EF4-FFF2-40B4-BE49-F238E27FC236}">
                        <a16:creationId xmlns:a16="http://schemas.microsoft.com/office/drawing/2014/main" id="{ACBB6E6F-B836-4B56-99EC-A6E9AA5D39F6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8" name="Isosceles Triangle 47">
                  <a:extLst>
                    <a:ext uri="{FF2B5EF4-FFF2-40B4-BE49-F238E27FC236}">
                      <a16:creationId xmlns:a16="http://schemas.microsoft.com/office/drawing/2014/main" id="{DD3670C8-9C67-4CD8-9E5F-F3937263E096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E5FD8BA-7980-4C81-8062-DF26D5519C50}"/>
                </a:ext>
              </a:extLst>
            </p:cNvPr>
            <p:cNvGrpSpPr/>
            <p:nvPr/>
          </p:nvGrpSpPr>
          <p:grpSpPr>
            <a:xfrm>
              <a:off x="460784" y="6423385"/>
              <a:ext cx="11248387" cy="365762"/>
              <a:chOff x="543202" y="35163"/>
              <a:chExt cx="11248387" cy="36576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716E98A3-A8F5-4E23-A40F-44098021659C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6" name="Rectangle 4">
                  <a:extLst>
                    <a:ext uri="{FF2B5EF4-FFF2-40B4-BE49-F238E27FC236}">
                      <a16:creationId xmlns:a16="http://schemas.microsoft.com/office/drawing/2014/main" id="{DCA9CC99-B594-4ACA-8B64-433C3E046A7D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Isosceles Triangle 76">
                  <a:extLst>
                    <a:ext uri="{FF2B5EF4-FFF2-40B4-BE49-F238E27FC236}">
                      <a16:creationId xmlns:a16="http://schemas.microsoft.com/office/drawing/2014/main" id="{1BF5E881-C972-43CD-9F8C-6B4FC896FEE9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id="{F90F7577-5607-4022-B0CF-93175D7FA310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78">
                  <a:extLst>
                    <a:ext uri="{FF2B5EF4-FFF2-40B4-BE49-F238E27FC236}">
                      <a16:creationId xmlns:a16="http://schemas.microsoft.com/office/drawing/2014/main" id="{2C2B3DEE-A5A4-455B-A3A9-F32E3AD8DD2E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4">
                  <a:extLst>
                    <a:ext uri="{FF2B5EF4-FFF2-40B4-BE49-F238E27FC236}">
                      <a16:creationId xmlns:a16="http://schemas.microsoft.com/office/drawing/2014/main" id="{CE00068F-A122-414D-9E6A-A594148FAA65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8AF1C97-3417-4AC9-92AB-6518530B251E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1" name="Rectangle 4">
                  <a:extLst>
                    <a:ext uri="{FF2B5EF4-FFF2-40B4-BE49-F238E27FC236}">
                      <a16:creationId xmlns:a16="http://schemas.microsoft.com/office/drawing/2014/main" id="{08FC3BB1-461C-4FAD-9008-7BE122A99653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ADD0BBA3-5E9C-4600-B515-105DA8E76C21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C2E8901E-7C2D-466B-BD31-7F50C0FC1807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Isosceles Triangle 73">
                  <a:extLst>
                    <a:ext uri="{FF2B5EF4-FFF2-40B4-BE49-F238E27FC236}">
                      <a16:creationId xmlns:a16="http://schemas.microsoft.com/office/drawing/2014/main" id="{9AD1EA58-AD57-4378-9425-B9EEB54BCED3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4">
                  <a:extLst>
                    <a:ext uri="{FF2B5EF4-FFF2-40B4-BE49-F238E27FC236}">
                      <a16:creationId xmlns:a16="http://schemas.microsoft.com/office/drawing/2014/main" id="{EB8E0467-51A3-45B2-9550-EA70E812BF88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7AB8A478-A605-4FEC-9BD2-D8FF8B5BADB0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6" name="Rectangle 4">
                  <a:extLst>
                    <a:ext uri="{FF2B5EF4-FFF2-40B4-BE49-F238E27FC236}">
                      <a16:creationId xmlns:a16="http://schemas.microsoft.com/office/drawing/2014/main" id="{9C644E0A-7F8A-4F72-AC9A-4150B3D4DD98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>
                  <a:extLst>
                    <a:ext uri="{FF2B5EF4-FFF2-40B4-BE49-F238E27FC236}">
                      <a16:creationId xmlns:a16="http://schemas.microsoft.com/office/drawing/2014/main" id="{FA82F4A4-7567-4B22-995B-3DD52CEF7238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id="{AC80C4C9-4B3F-444C-BB5A-01F79418589E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Isosceles Triangle 68">
                  <a:extLst>
                    <a:ext uri="{FF2B5EF4-FFF2-40B4-BE49-F238E27FC236}">
                      <a16:creationId xmlns:a16="http://schemas.microsoft.com/office/drawing/2014/main" id="{3577B4EF-25E2-441C-9C8C-E311F14CF871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CE1755B6-8EC0-41AF-9843-121F2AEB12EE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92A5557D-3341-41F5-AE4E-855EBD885179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D38F8168-8A7B-40A2-8E04-C0FF27FF471D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64" name="Isosceles Triangle 63">
                    <a:extLst>
                      <a:ext uri="{FF2B5EF4-FFF2-40B4-BE49-F238E27FC236}">
                        <a16:creationId xmlns:a16="http://schemas.microsoft.com/office/drawing/2014/main" id="{78C293F5-C07A-4036-A8B7-3ECDCEA288C1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Isosceles Triangle 64">
                    <a:extLst>
                      <a:ext uri="{FF2B5EF4-FFF2-40B4-BE49-F238E27FC236}">
                        <a16:creationId xmlns:a16="http://schemas.microsoft.com/office/drawing/2014/main" id="{6E15048D-B433-4996-B366-0BFAAB030B86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52F5915F-F727-4977-A535-CAE953DDA81C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64B50AF8-39EE-4EC1-84D6-EEAA888B49FC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742607C2-F584-43CE-8439-65066F0B8E39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60" name="Isosceles Triangle 59">
                    <a:extLst>
                      <a:ext uri="{FF2B5EF4-FFF2-40B4-BE49-F238E27FC236}">
                        <a16:creationId xmlns:a16="http://schemas.microsoft.com/office/drawing/2014/main" id="{CFF11FCA-38D5-4022-A7CC-AB62158EDC90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Isosceles Triangle 60">
                    <a:extLst>
                      <a:ext uri="{FF2B5EF4-FFF2-40B4-BE49-F238E27FC236}">
                        <a16:creationId xmlns:a16="http://schemas.microsoft.com/office/drawing/2014/main" id="{CAE3E7F6-54D3-475D-8522-C3493445B22B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A75CB77B-8D8C-4686-977B-4370B9475B15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80AF7D0-B8A2-46DD-A161-E37DD64E3A24}"/>
                </a:ext>
              </a:extLst>
            </p:cNvPr>
            <p:cNvGrpSpPr/>
            <p:nvPr/>
          </p:nvGrpSpPr>
          <p:grpSpPr>
            <a:xfrm>
              <a:off x="95075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A396AF53-69B1-4F3A-999B-63A293B01F9A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89" name="Rectangle 4">
                  <a:extLst>
                    <a:ext uri="{FF2B5EF4-FFF2-40B4-BE49-F238E27FC236}">
                      <a16:creationId xmlns:a16="http://schemas.microsoft.com/office/drawing/2014/main" id="{D99DD565-42F4-40A8-A818-899AC91C4A13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Isosceles Triangle 89">
                  <a:extLst>
                    <a:ext uri="{FF2B5EF4-FFF2-40B4-BE49-F238E27FC236}">
                      <a16:creationId xmlns:a16="http://schemas.microsoft.com/office/drawing/2014/main" id="{7D3A5856-C6B6-400F-BA7D-F7091297A41E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Isosceles Triangle 90">
                  <a:extLst>
                    <a:ext uri="{FF2B5EF4-FFF2-40B4-BE49-F238E27FC236}">
                      <a16:creationId xmlns:a16="http://schemas.microsoft.com/office/drawing/2014/main" id="{8E215488-4A95-43F8-8A34-33FBDC77CCF4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Isosceles Triangle 91">
                  <a:extLst>
                    <a:ext uri="{FF2B5EF4-FFF2-40B4-BE49-F238E27FC236}">
                      <a16:creationId xmlns:a16="http://schemas.microsoft.com/office/drawing/2014/main" id="{975777BC-BB20-4422-BA8D-AAEFFDB7889C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4">
                  <a:extLst>
                    <a:ext uri="{FF2B5EF4-FFF2-40B4-BE49-F238E27FC236}">
                      <a16:creationId xmlns:a16="http://schemas.microsoft.com/office/drawing/2014/main" id="{97DCDEED-152B-4584-8A28-DE5A5B46772E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8455338-2B15-42C5-BDE3-4030074F6968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84" name="Rectangle 4">
                  <a:extLst>
                    <a:ext uri="{FF2B5EF4-FFF2-40B4-BE49-F238E27FC236}">
                      <a16:creationId xmlns:a16="http://schemas.microsoft.com/office/drawing/2014/main" id="{4D7D7199-4FA3-4945-9EE1-48201182716A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Isosceles Triangle 84">
                  <a:extLst>
                    <a:ext uri="{FF2B5EF4-FFF2-40B4-BE49-F238E27FC236}">
                      <a16:creationId xmlns:a16="http://schemas.microsoft.com/office/drawing/2014/main" id="{1E12AE7E-9739-40F9-9179-9CCC4B7B676A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Isosceles Triangle 85">
                  <a:extLst>
                    <a:ext uri="{FF2B5EF4-FFF2-40B4-BE49-F238E27FC236}">
                      <a16:creationId xmlns:a16="http://schemas.microsoft.com/office/drawing/2014/main" id="{A2F09710-13FF-41AD-8A1E-11FA0796E371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Isosceles Triangle 86">
                  <a:extLst>
                    <a:ext uri="{FF2B5EF4-FFF2-40B4-BE49-F238E27FC236}">
                      <a16:creationId xmlns:a16="http://schemas.microsoft.com/office/drawing/2014/main" id="{FCA72629-9B47-4D57-8F0F-2EA815290954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4">
                  <a:extLst>
                    <a:ext uri="{FF2B5EF4-FFF2-40B4-BE49-F238E27FC236}">
                      <a16:creationId xmlns:a16="http://schemas.microsoft.com/office/drawing/2014/main" id="{772363DB-264C-46EB-8A55-B7EC5164F9B2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AABDD90F-3023-4209-A0D8-68BE8FEFF69C}"/>
              </a:ext>
            </a:extLst>
          </p:cNvPr>
          <p:cNvSpPr/>
          <p:nvPr/>
        </p:nvSpPr>
        <p:spPr>
          <a:xfrm>
            <a:off x="1684672" y="638347"/>
            <a:ext cx="2396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28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8E8C23D-51B2-4340-99AC-6DD645DA0C66}"/>
              </a:ext>
            </a:extLst>
          </p:cNvPr>
          <p:cNvSpPr/>
          <p:nvPr/>
        </p:nvSpPr>
        <p:spPr>
          <a:xfrm>
            <a:off x="8008371" y="653038"/>
            <a:ext cx="2138289" cy="1130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>
                <a:latin typeface="NikoshBAN" pitchFamily="2" charset="0"/>
                <a:cs typeface="NikoshBAN" pitchFamily="2" charset="0"/>
              </a:rPr>
              <a:t> পাঠ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পরিচিতি </a:t>
            </a:r>
          </a:p>
        </p:txBody>
      </p:sp>
      <p:sp>
        <p:nvSpPr>
          <p:cNvPr id="100" name="Content Placeholder 6">
            <a:extLst>
              <a:ext uri="{FF2B5EF4-FFF2-40B4-BE49-F238E27FC236}">
                <a16:creationId xmlns:a16="http://schemas.microsoft.com/office/drawing/2014/main" id="{5BC13BB7-7838-4D7F-A33E-CEA2F044CB12}"/>
              </a:ext>
            </a:extLst>
          </p:cNvPr>
          <p:cNvSpPr txBox="1">
            <a:spLocks/>
          </p:cNvSpPr>
          <p:nvPr/>
        </p:nvSpPr>
        <p:spPr>
          <a:xfrm>
            <a:off x="1389931" y="2954820"/>
            <a:ext cx="3228535" cy="3104076"/>
          </a:xfrm>
          <a:prstGeom prst="rect">
            <a:avLst/>
          </a:prstGeom>
          <a:ln w="38100">
            <a:solidFill>
              <a:schemeClr val="accent1"/>
            </a:solidFill>
            <a:prstDash val="sysDash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b="1">
                <a:latin typeface="NikoshBAN" pitchFamily="2" charset="0"/>
                <a:cs typeface="NikoshBAN" pitchFamily="2" charset="0"/>
              </a:rPr>
              <a:t>বিজলী রা</a:t>
            </a:r>
            <a:r>
              <a:rPr lang="as-IN" sz="3600" b="1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ী সাহা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NikoshBAN" pitchFamily="2" charset="0"/>
                <a:cs typeface="NikoshBAN" pitchFamily="2" charset="0"/>
              </a:rPr>
              <a:t>সহকারী শিক্ষক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NikoshBAN" pitchFamily="2" charset="0"/>
                <a:cs typeface="NikoshBAN" pitchFamily="2" charset="0"/>
              </a:rPr>
              <a:t>শোমসপুর</a:t>
            </a:r>
            <a:r>
              <a:rPr lang="bn-BD">
                <a:latin typeface="NikoshBAN" pitchFamily="2" charset="0"/>
                <a:cs typeface="NikoshBAN" pitchFamily="2" charset="0"/>
              </a:rPr>
              <a:t> মাধ্যমিক</a:t>
            </a:r>
            <a:r>
              <a:rPr lang="en-US">
                <a:latin typeface="NikoshBAN" pitchFamily="2" charset="0"/>
                <a:cs typeface="NikoshBAN" pitchFamily="2" charset="0"/>
              </a:rPr>
              <a:t> </a:t>
            </a:r>
            <a:r>
              <a:rPr lang="as-IN">
                <a:latin typeface="NikoshBAN" pitchFamily="2" charset="0"/>
                <a:cs typeface="NikoshBAN" pitchFamily="2" charset="0"/>
              </a:rPr>
              <a:t>ব</a:t>
            </a:r>
            <a:r>
              <a:rPr lang="en-US">
                <a:latin typeface="NikoshBAN" pitchFamily="2" charset="0"/>
                <a:cs typeface="NikoshBAN" pitchFamily="2" charset="0"/>
              </a:rPr>
              <a:t>া</a:t>
            </a:r>
            <a:r>
              <a:rPr lang="as-IN">
                <a:latin typeface="NikoshBAN" pitchFamily="2" charset="0"/>
                <a:cs typeface="NikoshBAN" pitchFamily="2" charset="0"/>
              </a:rPr>
              <a:t>ল</a:t>
            </a:r>
            <a:r>
              <a:rPr lang="en-US">
                <a:latin typeface="NikoshBAN" pitchFamily="2" charset="0"/>
                <a:cs typeface="NikoshBAN" pitchFamily="2" charset="0"/>
              </a:rPr>
              <a:t>ি</a:t>
            </a:r>
            <a:r>
              <a:rPr lang="as-IN">
                <a:latin typeface="NikoshBAN" pitchFamily="2" charset="0"/>
                <a:cs typeface="NikoshBAN" pitchFamily="2" charset="0"/>
              </a:rPr>
              <a:t>ক</a:t>
            </a:r>
            <a:r>
              <a:rPr lang="en-US">
                <a:latin typeface="NikoshBAN" pitchFamily="2" charset="0"/>
                <a:cs typeface="NikoshBAN" pitchFamily="2" charset="0"/>
              </a:rPr>
              <a:t>া বিদ্যালয়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>
                <a:latin typeface="NikoshBAN" pitchFamily="2" charset="0"/>
                <a:cs typeface="NikoshBAN" pitchFamily="2" charset="0"/>
              </a:rPr>
              <a:t>খোক</a:t>
            </a:r>
            <a:r>
              <a:rPr lang="as-IN">
                <a:latin typeface="NikoshBAN" pitchFamily="2" charset="0"/>
                <a:cs typeface="NikoshBAN" pitchFamily="2" charset="0"/>
              </a:rPr>
              <a:t>স</a:t>
            </a:r>
            <a:r>
              <a:rPr lang="en-US">
                <a:latin typeface="NikoshBAN" pitchFamily="2" charset="0"/>
                <a:cs typeface="NikoshBAN" pitchFamily="2" charset="0"/>
              </a:rPr>
              <a:t>া</a:t>
            </a:r>
            <a:r>
              <a:rPr lang="bn-BD">
                <a:latin typeface="NikoshBAN" pitchFamily="2" charset="0"/>
                <a:cs typeface="NikoshBAN" pitchFamily="2" charset="0"/>
              </a:rPr>
              <a:t>,</a:t>
            </a:r>
            <a:r>
              <a:rPr lang="bn-IN">
                <a:latin typeface="NikoshBAN" pitchFamily="2" charset="0"/>
                <a:cs typeface="NikoshBAN" pitchFamily="2" charset="0"/>
              </a:rPr>
              <a:t> </a:t>
            </a:r>
            <a:r>
              <a:rPr lang="bn-BD"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bizlyshaha@gmail.com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Mobile: 01721585194</a:t>
            </a:r>
            <a:endParaRPr lang="bn-BD" sz="24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bn-BD" sz="24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bn-BD" sz="24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bn-BD" sz="240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01" name="Content Placeholder 5">
            <a:extLst>
              <a:ext uri="{FF2B5EF4-FFF2-40B4-BE49-F238E27FC236}">
                <a16:creationId xmlns:a16="http://schemas.microsoft.com/office/drawing/2014/main" id="{5FEB8859-9806-40F4-B2A4-965C2C9EA474}"/>
              </a:ext>
            </a:extLst>
          </p:cNvPr>
          <p:cNvSpPr txBox="1">
            <a:spLocks/>
          </p:cNvSpPr>
          <p:nvPr/>
        </p:nvSpPr>
        <p:spPr>
          <a:xfrm>
            <a:off x="7093969" y="2954820"/>
            <a:ext cx="3200402" cy="2991525"/>
          </a:xfrm>
          <a:prstGeom prst="rect">
            <a:avLst/>
          </a:prstGeom>
          <a:ln w="38100">
            <a:solidFill>
              <a:schemeClr val="accent1"/>
            </a:solidFill>
            <a:prstDash val="sysDash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600" b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b="1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20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 নবম-দশম</a:t>
            </a:r>
            <a:endParaRPr lang="en-US" sz="320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200" b="1">
                <a:latin typeface="NikoshBAN" pitchFamily="2" charset="0"/>
                <a:cs typeface="NikoshBAN" pitchFamily="2" charset="0"/>
              </a:rPr>
              <a:t>বিষয়: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 কৃষি শিক্ষা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20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চতুর্থ </a:t>
            </a:r>
            <a:endParaRPr lang="en-US" sz="320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b="1">
                <a:latin typeface="NikoshBAN" pitchFamily="2" charset="0"/>
                <a:cs typeface="NikoshBAN" pitchFamily="2" charset="0"/>
              </a:rPr>
              <a:t>বিশেষ পাঠ</a:t>
            </a:r>
            <a:r>
              <a:rPr lang="en-US" b="1">
                <a:latin typeface="NikoshBAN" pitchFamily="2" charset="0"/>
                <a:cs typeface="NikoshBAN" pitchFamily="2" charset="0"/>
              </a:rPr>
              <a:t>: </a:t>
            </a:r>
            <a:r>
              <a:rPr lang="bn-BD">
                <a:latin typeface="NikoshBAN" pitchFamily="2" charset="0"/>
                <a:cs typeface="NikoshBAN" pitchFamily="2" charset="0"/>
              </a:rPr>
              <a:t>পাট চাষ-</a:t>
            </a:r>
            <a:endParaRPr lang="bn-BD" sz="240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>
                <a:latin typeface="NikoshBAN" pitchFamily="2" charset="0"/>
                <a:cs typeface="NikoshBAN" pitchFamily="2" charset="0"/>
              </a:rPr>
              <a:t>          (</a:t>
            </a:r>
            <a:r>
              <a:rPr lang="bn-BD">
                <a:latin typeface="NikoshBAN" pitchFamily="2" charset="0"/>
                <a:cs typeface="NikoshBAN" pitchFamily="2" charset="0"/>
              </a:rPr>
              <a:t>১ম পরিচ্ছেদ)                </a:t>
            </a:r>
            <a:endParaRPr lang="en-US" sz="320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A77AC378-BDF1-4CA7-81F7-925967E07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75" y="1125806"/>
            <a:ext cx="1428750" cy="146452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F2E43DBF-3B67-4C9D-ADD6-4C85589D3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547" y="1191943"/>
            <a:ext cx="1383336" cy="1457846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70727BE-855B-456B-8135-5BDA752D8F71}"/>
              </a:ext>
            </a:extLst>
          </p:cNvPr>
          <p:cNvGrpSpPr/>
          <p:nvPr/>
        </p:nvGrpSpPr>
        <p:grpSpPr>
          <a:xfrm rot="16200000">
            <a:off x="4390753" y="3204369"/>
            <a:ext cx="3165230" cy="323557"/>
            <a:chOff x="4304714" y="1209821"/>
            <a:chExt cx="3165230" cy="323557"/>
          </a:xfrm>
        </p:grpSpPr>
        <p:sp>
          <p:nvSpPr>
            <p:cNvPr id="107" name="Rectangle 4">
              <a:extLst>
                <a:ext uri="{FF2B5EF4-FFF2-40B4-BE49-F238E27FC236}">
                  <a16:creationId xmlns:a16="http://schemas.microsoft.com/office/drawing/2014/main" id="{9F3819AC-925A-42B1-A975-7E43C63F4907}"/>
                </a:ext>
              </a:extLst>
            </p:cNvPr>
            <p:cNvSpPr/>
            <p:nvPr/>
          </p:nvSpPr>
          <p:spPr>
            <a:xfrm>
              <a:off x="4304714" y="1209822"/>
              <a:ext cx="1283838" cy="323556"/>
            </a:xfrm>
            <a:custGeom>
              <a:avLst/>
              <a:gdLst>
                <a:gd name="connsiteX0" fmla="*/ 0 w 1044688"/>
                <a:gd name="connsiteY0" fmla="*/ 0 h 323556"/>
                <a:gd name="connsiteX1" fmla="*/ 1044688 w 1044688"/>
                <a:gd name="connsiteY1" fmla="*/ 0 h 323556"/>
                <a:gd name="connsiteX2" fmla="*/ 1044688 w 1044688"/>
                <a:gd name="connsiteY2" fmla="*/ 323556 h 323556"/>
                <a:gd name="connsiteX3" fmla="*/ 0 w 1044688"/>
                <a:gd name="connsiteY3" fmla="*/ 323556 h 323556"/>
                <a:gd name="connsiteX4" fmla="*/ 0 w 1044688"/>
                <a:gd name="connsiteY4" fmla="*/ 0 h 323556"/>
                <a:gd name="connsiteX0" fmla="*/ 0 w 1326042"/>
                <a:gd name="connsiteY0" fmla="*/ 28135 h 351691"/>
                <a:gd name="connsiteX1" fmla="*/ 1326042 w 1326042"/>
                <a:gd name="connsiteY1" fmla="*/ 0 h 351691"/>
                <a:gd name="connsiteX2" fmla="*/ 1044688 w 1326042"/>
                <a:gd name="connsiteY2" fmla="*/ 351691 h 351691"/>
                <a:gd name="connsiteX3" fmla="*/ 0 w 1326042"/>
                <a:gd name="connsiteY3" fmla="*/ 351691 h 351691"/>
                <a:gd name="connsiteX4" fmla="*/ 0 w 1326042"/>
                <a:gd name="connsiteY4" fmla="*/ 28135 h 351691"/>
                <a:gd name="connsiteX0" fmla="*/ 0 w 1283838"/>
                <a:gd name="connsiteY0" fmla="*/ 0 h 323556"/>
                <a:gd name="connsiteX1" fmla="*/ 1283838 w 1283838"/>
                <a:gd name="connsiteY1" fmla="*/ 14068 h 323556"/>
                <a:gd name="connsiteX2" fmla="*/ 1044688 w 1283838"/>
                <a:gd name="connsiteY2" fmla="*/ 323556 h 323556"/>
                <a:gd name="connsiteX3" fmla="*/ 0 w 1283838"/>
                <a:gd name="connsiteY3" fmla="*/ 323556 h 323556"/>
                <a:gd name="connsiteX4" fmla="*/ 0 w 1283838"/>
                <a:gd name="connsiteY4" fmla="*/ 0 h 32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838" h="323556">
                  <a:moveTo>
                    <a:pt x="0" y="0"/>
                  </a:moveTo>
                  <a:lnTo>
                    <a:pt x="1283838" y="14068"/>
                  </a:lnTo>
                  <a:lnTo>
                    <a:pt x="1044688" y="323556"/>
                  </a:lnTo>
                  <a:lnTo>
                    <a:pt x="0" y="323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0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Isosceles Triangle 107">
              <a:extLst>
                <a:ext uri="{FF2B5EF4-FFF2-40B4-BE49-F238E27FC236}">
                  <a16:creationId xmlns:a16="http://schemas.microsoft.com/office/drawing/2014/main" id="{D0F0FFB2-1AB3-465E-8141-94FE8EFFC9F8}"/>
                </a:ext>
              </a:extLst>
            </p:cNvPr>
            <p:cNvSpPr/>
            <p:nvPr/>
          </p:nvSpPr>
          <p:spPr>
            <a:xfrm>
              <a:off x="5528602" y="1209822"/>
              <a:ext cx="295422" cy="3235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Isosceles Triangle 108">
              <a:extLst>
                <a:ext uri="{FF2B5EF4-FFF2-40B4-BE49-F238E27FC236}">
                  <a16:creationId xmlns:a16="http://schemas.microsoft.com/office/drawing/2014/main" id="{F5E75CCC-22BD-4BC4-B6C7-1B985C30D7F1}"/>
                </a:ext>
              </a:extLst>
            </p:cNvPr>
            <p:cNvSpPr/>
            <p:nvPr/>
          </p:nvSpPr>
          <p:spPr>
            <a:xfrm rot="10800000">
              <a:off x="5739618" y="1209822"/>
              <a:ext cx="295422" cy="323556"/>
            </a:xfrm>
            <a:prstGeom prst="triangle">
              <a:avLst/>
            </a:prstGeom>
            <a:solidFill>
              <a:srgbClr val="F395E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109">
              <a:extLst>
                <a:ext uri="{FF2B5EF4-FFF2-40B4-BE49-F238E27FC236}">
                  <a16:creationId xmlns:a16="http://schemas.microsoft.com/office/drawing/2014/main" id="{E74C6161-72BF-4023-9121-C129A9D66705}"/>
                </a:ext>
              </a:extLst>
            </p:cNvPr>
            <p:cNvSpPr/>
            <p:nvPr/>
          </p:nvSpPr>
          <p:spPr>
            <a:xfrm>
              <a:off x="5957667" y="1209822"/>
              <a:ext cx="295422" cy="3235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4">
              <a:extLst>
                <a:ext uri="{FF2B5EF4-FFF2-40B4-BE49-F238E27FC236}">
                  <a16:creationId xmlns:a16="http://schemas.microsoft.com/office/drawing/2014/main" id="{E96B7D52-4177-47BE-B864-94185021315F}"/>
                </a:ext>
              </a:extLst>
            </p:cNvPr>
            <p:cNvSpPr/>
            <p:nvPr/>
          </p:nvSpPr>
          <p:spPr>
            <a:xfrm rot="10800000" flipV="1">
              <a:off x="6186106" y="1209821"/>
              <a:ext cx="1283838" cy="323556"/>
            </a:xfrm>
            <a:custGeom>
              <a:avLst/>
              <a:gdLst>
                <a:gd name="connsiteX0" fmla="*/ 0 w 1044688"/>
                <a:gd name="connsiteY0" fmla="*/ 0 h 323556"/>
                <a:gd name="connsiteX1" fmla="*/ 1044688 w 1044688"/>
                <a:gd name="connsiteY1" fmla="*/ 0 h 323556"/>
                <a:gd name="connsiteX2" fmla="*/ 1044688 w 1044688"/>
                <a:gd name="connsiteY2" fmla="*/ 323556 h 323556"/>
                <a:gd name="connsiteX3" fmla="*/ 0 w 1044688"/>
                <a:gd name="connsiteY3" fmla="*/ 323556 h 323556"/>
                <a:gd name="connsiteX4" fmla="*/ 0 w 1044688"/>
                <a:gd name="connsiteY4" fmla="*/ 0 h 323556"/>
                <a:gd name="connsiteX0" fmla="*/ 0 w 1326042"/>
                <a:gd name="connsiteY0" fmla="*/ 28135 h 351691"/>
                <a:gd name="connsiteX1" fmla="*/ 1326042 w 1326042"/>
                <a:gd name="connsiteY1" fmla="*/ 0 h 351691"/>
                <a:gd name="connsiteX2" fmla="*/ 1044688 w 1326042"/>
                <a:gd name="connsiteY2" fmla="*/ 351691 h 351691"/>
                <a:gd name="connsiteX3" fmla="*/ 0 w 1326042"/>
                <a:gd name="connsiteY3" fmla="*/ 351691 h 351691"/>
                <a:gd name="connsiteX4" fmla="*/ 0 w 1326042"/>
                <a:gd name="connsiteY4" fmla="*/ 28135 h 351691"/>
                <a:gd name="connsiteX0" fmla="*/ 0 w 1283838"/>
                <a:gd name="connsiteY0" fmla="*/ 0 h 323556"/>
                <a:gd name="connsiteX1" fmla="*/ 1283838 w 1283838"/>
                <a:gd name="connsiteY1" fmla="*/ 14068 h 323556"/>
                <a:gd name="connsiteX2" fmla="*/ 1044688 w 1283838"/>
                <a:gd name="connsiteY2" fmla="*/ 323556 h 323556"/>
                <a:gd name="connsiteX3" fmla="*/ 0 w 1283838"/>
                <a:gd name="connsiteY3" fmla="*/ 323556 h 323556"/>
                <a:gd name="connsiteX4" fmla="*/ 0 w 1283838"/>
                <a:gd name="connsiteY4" fmla="*/ 0 h 32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838" h="323556">
                  <a:moveTo>
                    <a:pt x="0" y="0"/>
                  </a:moveTo>
                  <a:lnTo>
                    <a:pt x="1283838" y="14068"/>
                  </a:lnTo>
                  <a:lnTo>
                    <a:pt x="1044688" y="323556"/>
                  </a:lnTo>
                  <a:lnTo>
                    <a:pt x="0" y="323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0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86C7958-9765-493F-B4ED-19B2B4241127}"/>
              </a:ext>
            </a:extLst>
          </p:cNvPr>
          <p:cNvGrpSpPr/>
          <p:nvPr/>
        </p:nvGrpSpPr>
        <p:grpSpPr>
          <a:xfrm rot="5400000">
            <a:off x="5630741" y="5199341"/>
            <a:ext cx="724487" cy="344345"/>
            <a:chOff x="4620057" y="3105444"/>
            <a:chExt cx="724487" cy="344345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0989D4AD-A23B-4853-A0B9-6D544934ACEE}"/>
                </a:ext>
              </a:extLst>
            </p:cNvPr>
            <p:cNvGrpSpPr/>
            <p:nvPr/>
          </p:nvGrpSpPr>
          <p:grpSpPr>
            <a:xfrm>
              <a:off x="4620057" y="3126233"/>
              <a:ext cx="724487" cy="323556"/>
              <a:chOff x="1671539" y="2422492"/>
              <a:chExt cx="724487" cy="323556"/>
            </a:xfrm>
          </p:grpSpPr>
          <p:sp>
            <p:nvSpPr>
              <p:cNvPr id="120" name="Isosceles Triangle 119">
                <a:extLst>
                  <a:ext uri="{FF2B5EF4-FFF2-40B4-BE49-F238E27FC236}">
                    <a16:creationId xmlns:a16="http://schemas.microsoft.com/office/drawing/2014/main" id="{B5812A4B-4F8D-404C-BC88-30A5C5BF2630}"/>
                  </a:ext>
                </a:extLst>
              </p:cNvPr>
              <p:cNvSpPr/>
              <p:nvPr/>
            </p:nvSpPr>
            <p:spPr>
              <a:xfrm>
                <a:off x="1671539" y="2422492"/>
                <a:ext cx="295422" cy="3235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Isosceles Triangle 120">
                <a:extLst>
                  <a:ext uri="{FF2B5EF4-FFF2-40B4-BE49-F238E27FC236}">
                    <a16:creationId xmlns:a16="http://schemas.microsoft.com/office/drawing/2014/main" id="{46373262-4017-4268-AB44-30C64599E21F}"/>
                  </a:ext>
                </a:extLst>
              </p:cNvPr>
              <p:cNvSpPr/>
              <p:nvPr/>
            </p:nvSpPr>
            <p:spPr>
              <a:xfrm>
                <a:off x="2100604" y="2422492"/>
                <a:ext cx="295422" cy="3235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Isosceles Triangle 118">
              <a:extLst>
                <a:ext uri="{FF2B5EF4-FFF2-40B4-BE49-F238E27FC236}">
                  <a16:creationId xmlns:a16="http://schemas.microsoft.com/office/drawing/2014/main" id="{B93A996C-3389-45FA-AE76-ED775A4667D0}"/>
                </a:ext>
              </a:extLst>
            </p:cNvPr>
            <p:cNvSpPr/>
            <p:nvPr/>
          </p:nvSpPr>
          <p:spPr>
            <a:xfrm rot="10800000">
              <a:off x="4842786" y="3105444"/>
              <a:ext cx="295422" cy="323556"/>
            </a:xfrm>
            <a:prstGeom prst="triangle">
              <a:avLst/>
            </a:prstGeom>
            <a:solidFill>
              <a:srgbClr val="F395EC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08ABA6C-D2E3-4018-A5F4-1D58C6E92987}"/>
              </a:ext>
            </a:extLst>
          </p:cNvPr>
          <p:cNvGrpSpPr/>
          <p:nvPr/>
        </p:nvGrpSpPr>
        <p:grpSpPr>
          <a:xfrm>
            <a:off x="5810418" y="993905"/>
            <a:ext cx="354740" cy="4739852"/>
            <a:chOff x="5810418" y="993905"/>
            <a:chExt cx="354740" cy="4739852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0295DC5-9CE0-4D10-9FD5-5DBD57976031}"/>
                </a:ext>
              </a:extLst>
            </p:cNvPr>
            <p:cNvGrpSpPr/>
            <p:nvPr/>
          </p:nvGrpSpPr>
          <p:grpSpPr>
            <a:xfrm rot="5400000">
              <a:off x="5620347" y="1183976"/>
              <a:ext cx="724487" cy="344345"/>
              <a:chOff x="4620057" y="3105444"/>
              <a:chExt cx="724487" cy="344345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CB3B8987-3572-4742-AC54-1E1536AC7413}"/>
                  </a:ext>
                </a:extLst>
              </p:cNvPr>
              <p:cNvGrpSpPr/>
              <p:nvPr/>
            </p:nvGrpSpPr>
            <p:grpSpPr>
              <a:xfrm>
                <a:off x="4620057" y="3126233"/>
                <a:ext cx="724487" cy="323556"/>
                <a:chOff x="1671539" y="2422492"/>
                <a:chExt cx="724487" cy="323556"/>
              </a:xfrm>
            </p:grpSpPr>
            <p:sp>
              <p:nvSpPr>
                <p:cNvPr id="115" name="Isosceles Triangle 114">
                  <a:extLst>
                    <a:ext uri="{FF2B5EF4-FFF2-40B4-BE49-F238E27FC236}">
                      <a16:creationId xmlns:a16="http://schemas.microsoft.com/office/drawing/2014/main" id="{58098941-C361-4A78-BEF9-FB6B53B44464}"/>
                    </a:ext>
                  </a:extLst>
                </p:cNvPr>
                <p:cNvSpPr/>
                <p:nvPr/>
              </p:nvSpPr>
              <p:spPr>
                <a:xfrm>
                  <a:off x="1671539" y="242249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Isosceles Triangle 115">
                  <a:extLst>
                    <a:ext uri="{FF2B5EF4-FFF2-40B4-BE49-F238E27FC236}">
                      <a16:creationId xmlns:a16="http://schemas.microsoft.com/office/drawing/2014/main" id="{C52A4438-4E4A-44BE-B4BC-D6B40074C4D5}"/>
                    </a:ext>
                  </a:extLst>
                </p:cNvPr>
                <p:cNvSpPr/>
                <p:nvPr/>
              </p:nvSpPr>
              <p:spPr>
                <a:xfrm>
                  <a:off x="2100604" y="242249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BE74C5B0-7EF8-43F9-88B3-6C15FB20FB58}"/>
                  </a:ext>
                </a:extLst>
              </p:cNvPr>
              <p:cNvSpPr/>
              <p:nvPr/>
            </p:nvSpPr>
            <p:spPr>
              <a:xfrm rot="10800000">
                <a:off x="4842786" y="3105444"/>
                <a:ext cx="295422" cy="323556"/>
              </a:xfrm>
              <a:prstGeom prst="triangle">
                <a:avLst/>
              </a:prstGeom>
              <a:solidFill>
                <a:srgbClr val="F395E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B7000694-1BF8-4A53-AC9A-6544CED08198}"/>
                </a:ext>
              </a:extLst>
            </p:cNvPr>
            <p:cNvGrpSpPr/>
            <p:nvPr/>
          </p:nvGrpSpPr>
          <p:grpSpPr>
            <a:xfrm rot="16200000">
              <a:off x="4390754" y="3204369"/>
              <a:ext cx="3165230" cy="323557"/>
              <a:chOff x="4304714" y="1209821"/>
              <a:chExt cx="3165230" cy="323557"/>
            </a:xfrm>
          </p:grpSpPr>
          <p:sp>
            <p:nvSpPr>
              <p:cNvPr id="123" name="Rectangle 4">
                <a:extLst>
                  <a:ext uri="{FF2B5EF4-FFF2-40B4-BE49-F238E27FC236}">
                    <a16:creationId xmlns:a16="http://schemas.microsoft.com/office/drawing/2014/main" id="{0049ECBA-F2BF-4759-AA47-82BD4DB3D24B}"/>
                  </a:ext>
                </a:extLst>
              </p:cNvPr>
              <p:cNvSpPr/>
              <p:nvPr/>
            </p:nvSpPr>
            <p:spPr>
              <a:xfrm>
                <a:off x="4304714" y="1209822"/>
                <a:ext cx="1283838" cy="323556"/>
              </a:xfrm>
              <a:custGeom>
                <a:avLst/>
                <a:gdLst>
                  <a:gd name="connsiteX0" fmla="*/ 0 w 1044688"/>
                  <a:gd name="connsiteY0" fmla="*/ 0 h 323556"/>
                  <a:gd name="connsiteX1" fmla="*/ 1044688 w 1044688"/>
                  <a:gd name="connsiteY1" fmla="*/ 0 h 323556"/>
                  <a:gd name="connsiteX2" fmla="*/ 1044688 w 1044688"/>
                  <a:gd name="connsiteY2" fmla="*/ 323556 h 323556"/>
                  <a:gd name="connsiteX3" fmla="*/ 0 w 1044688"/>
                  <a:gd name="connsiteY3" fmla="*/ 323556 h 323556"/>
                  <a:gd name="connsiteX4" fmla="*/ 0 w 1044688"/>
                  <a:gd name="connsiteY4" fmla="*/ 0 h 323556"/>
                  <a:gd name="connsiteX0" fmla="*/ 0 w 1326042"/>
                  <a:gd name="connsiteY0" fmla="*/ 28135 h 351691"/>
                  <a:gd name="connsiteX1" fmla="*/ 1326042 w 1326042"/>
                  <a:gd name="connsiteY1" fmla="*/ 0 h 351691"/>
                  <a:gd name="connsiteX2" fmla="*/ 1044688 w 1326042"/>
                  <a:gd name="connsiteY2" fmla="*/ 351691 h 351691"/>
                  <a:gd name="connsiteX3" fmla="*/ 0 w 1326042"/>
                  <a:gd name="connsiteY3" fmla="*/ 351691 h 351691"/>
                  <a:gd name="connsiteX4" fmla="*/ 0 w 1326042"/>
                  <a:gd name="connsiteY4" fmla="*/ 28135 h 351691"/>
                  <a:gd name="connsiteX0" fmla="*/ 0 w 1283838"/>
                  <a:gd name="connsiteY0" fmla="*/ 0 h 323556"/>
                  <a:gd name="connsiteX1" fmla="*/ 1283838 w 1283838"/>
                  <a:gd name="connsiteY1" fmla="*/ 14068 h 323556"/>
                  <a:gd name="connsiteX2" fmla="*/ 1044688 w 1283838"/>
                  <a:gd name="connsiteY2" fmla="*/ 323556 h 323556"/>
                  <a:gd name="connsiteX3" fmla="*/ 0 w 1283838"/>
                  <a:gd name="connsiteY3" fmla="*/ 323556 h 323556"/>
                  <a:gd name="connsiteX4" fmla="*/ 0 w 1283838"/>
                  <a:gd name="connsiteY4" fmla="*/ 0 h 323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838" h="323556">
                    <a:moveTo>
                      <a:pt x="0" y="0"/>
                    </a:moveTo>
                    <a:lnTo>
                      <a:pt x="1283838" y="14068"/>
                    </a:lnTo>
                    <a:lnTo>
                      <a:pt x="1044688" y="323556"/>
                    </a:lnTo>
                    <a:lnTo>
                      <a:pt x="0" y="323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A0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Isosceles Triangle 123">
                <a:extLst>
                  <a:ext uri="{FF2B5EF4-FFF2-40B4-BE49-F238E27FC236}">
                    <a16:creationId xmlns:a16="http://schemas.microsoft.com/office/drawing/2014/main" id="{029A5E70-CEB8-47B1-A6DD-279740E639D0}"/>
                  </a:ext>
                </a:extLst>
              </p:cNvPr>
              <p:cNvSpPr/>
              <p:nvPr/>
            </p:nvSpPr>
            <p:spPr>
              <a:xfrm>
                <a:off x="5528602" y="1209822"/>
                <a:ext cx="295422" cy="3235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Isosceles Triangle 124">
                <a:extLst>
                  <a:ext uri="{FF2B5EF4-FFF2-40B4-BE49-F238E27FC236}">
                    <a16:creationId xmlns:a16="http://schemas.microsoft.com/office/drawing/2014/main" id="{F238047A-E6E4-4F75-9811-FBCC06825559}"/>
                  </a:ext>
                </a:extLst>
              </p:cNvPr>
              <p:cNvSpPr/>
              <p:nvPr/>
            </p:nvSpPr>
            <p:spPr>
              <a:xfrm rot="10800000">
                <a:off x="5739618" y="1209822"/>
                <a:ext cx="295422" cy="323556"/>
              </a:xfrm>
              <a:prstGeom prst="triangle">
                <a:avLst/>
              </a:prstGeom>
              <a:solidFill>
                <a:srgbClr val="F395E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Isosceles Triangle 125">
                <a:extLst>
                  <a:ext uri="{FF2B5EF4-FFF2-40B4-BE49-F238E27FC236}">
                    <a16:creationId xmlns:a16="http://schemas.microsoft.com/office/drawing/2014/main" id="{178796E8-FC92-4F8E-B8AB-607774EBA3AC}"/>
                  </a:ext>
                </a:extLst>
              </p:cNvPr>
              <p:cNvSpPr/>
              <p:nvPr/>
            </p:nvSpPr>
            <p:spPr>
              <a:xfrm>
                <a:off x="5957667" y="1209822"/>
                <a:ext cx="295422" cy="3235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4">
                <a:extLst>
                  <a:ext uri="{FF2B5EF4-FFF2-40B4-BE49-F238E27FC236}">
                    <a16:creationId xmlns:a16="http://schemas.microsoft.com/office/drawing/2014/main" id="{70F8CB69-C2BB-41A6-8BB4-4A236AF0F22F}"/>
                  </a:ext>
                </a:extLst>
              </p:cNvPr>
              <p:cNvSpPr/>
              <p:nvPr/>
            </p:nvSpPr>
            <p:spPr>
              <a:xfrm rot="10800000" flipV="1">
                <a:off x="6186106" y="1209821"/>
                <a:ext cx="1283838" cy="323556"/>
              </a:xfrm>
              <a:custGeom>
                <a:avLst/>
                <a:gdLst>
                  <a:gd name="connsiteX0" fmla="*/ 0 w 1044688"/>
                  <a:gd name="connsiteY0" fmla="*/ 0 h 323556"/>
                  <a:gd name="connsiteX1" fmla="*/ 1044688 w 1044688"/>
                  <a:gd name="connsiteY1" fmla="*/ 0 h 323556"/>
                  <a:gd name="connsiteX2" fmla="*/ 1044688 w 1044688"/>
                  <a:gd name="connsiteY2" fmla="*/ 323556 h 323556"/>
                  <a:gd name="connsiteX3" fmla="*/ 0 w 1044688"/>
                  <a:gd name="connsiteY3" fmla="*/ 323556 h 323556"/>
                  <a:gd name="connsiteX4" fmla="*/ 0 w 1044688"/>
                  <a:gd name="connsiteY4" fmla="*/ 0 h 323556"/>
                  <a:gd name="connsiteX0" fmla="*/ 0 w 1326042"/>
                  <a:gd name="connsiteY0" fmla="*/ 28135 h 351691"/>
                  <a:gd name="connsiteX1" fmla="*/ 1326042 w 1326042"/>
                  <a:gd name="connsiteY1" fmla="*/ 0 h 351691"/>
                  <a:gd name="connsiteX2" fmla="*/ 1044688 w 1326042"/>
                  <a:gd name="connsiteY2" fmla="*/ 351691 h 351691"/>
                  <a:gd name="connsiteX3" fmla="*/ 0 w 1326042"/>
                  <a:gd name="connsiteY3" fmla="*/ 351691 h 351691"/>
                  <a:gd name="connsiteX4" fmla="*/ 0 w 1326042"/>
                  <a:gd name="connsiteY4" fmla="*/ 28135 h 351691"/>
                  <a:gd name="connsiteX0" fmla="*/ 0 w 1283838"/>
                  <a:gd name="connsiteY0" fmla="*/ 0 h 323556"/>
                  <a:gd name="connsiteX1" fmla="*/ 1283838 w 1283838"/>
                  <a:gd name="connsiteY1" fmla="*/ 14068 h 323556"/>
                  <a:gd name="connsiteX2" fmla="*/ 1044688 w 1283838"/>
                  <a:gd name="connsiteY2" fmla="*/ 323556 h 323556"/>
                  <a:gd name="connsiteX3" fmla="*/ 0 w 1283838"/>
                  <a:gd name="connsiteY3" fmla="*/ 323556 h 323556"/>
                  <a:gd name="connsiteX4" fmla="*/ 0 w 1283838"/>
                  <a:gd name="connsiteY4" fmla="*/ 0 h 323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838" h="323556">
                    <a:moveTo>
                      <a:pt x="0" y="0"/>
                    </a:moveTo>
                    <a:lnTo>
                      <a:pt x="1283838" y="14068"/>
                    </a:lnTo>
                    <a:lnTo>
                      <a:pt x="1044688" y="323556"/>
                    </a:lnTo>
                    <a:lnTo>
                      <a:pt x="0" y="323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A0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0A9F6F35-05B0-4C24-BFE9-7F8CC461A813}"/>
                </a:ext>
              </a:extLst>
            </p:cNvPr>
            <p:cNvGrpSpPr/>
            <p:nvPr/>
          </p:nvGrpSpPr>
          <p:grpSpPr>
            <a:xfrm rot="5400000">
              <a:off x="5630742" y="5199341"/>
              <a:ext cx="724487" cy="344345"/>
              <a:chOff x="4620057" y="3105444"/>
              <a:chExt cx="724487" cy="344345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4FF6100A-3D3F-4505-8425-B6EC201BDFD5}"/>
                  </a:ext>
                </a:extLst>
              </p:cNvPr>
              <p:cNvGrpSpPr/>
              <p:nvPr/>
            </p:nvGrpSpPr>
            <p:grpSpPr>
              <a:xfrm>
                <a:off x="4620057" y="3126233"/>
                <a:ext cx="724487" cy="323556"/>
                <a:chOff x="1671539" y="2422492"/>
                <a:chExt cx="724487" cy="323556"/>
              </a:xfrm>
            </p:grpSpPr>
            <p:sp>
              <p:nvSpPr>
                <p:cNvPr id="131" name="Isosceles Triangle 130">
                  <a:extLst>
                    <a:ext uri="{FF2B5EF4-FFF2-40B4-BE49-F238E27FC236}">
                      <a16:creationId xmlns:a16="http://schemas.microsoft.com/office/drawing/2014/main" id="{61F4405D-8B32-4A23-8808-2B8740D9A539}"/>
                    </a:ext>
                  </a:extLst>
                </p:cNvPr>
                <p:cNvSpPr/>
                <p:nvPr/>
              </p:nvSpPr>
              <p:spPr>
                <a:xfrm>
                  <a:off x="1671539" y="242249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Isosceles Triangle 131">
                  <a:extLst>
                    <a:ext uri="{FF2B5EF4-FFF2-40B4-BE49-F238E27FC236}">
                      <a16:creationId xmlns:a16="http://schemas.microsoft.com/office/drawing/2014/main" id="{F0A679C7-B909-48CF-B0BB-AF5634107ACA}"/>
                    </a:ext>
                  </a:extLst>
                </p:cNvPr>
                <p:cNvSpPr/>
                <p:nvPr/>
              </p:nvSpPr>
              <p:spPr>
                <a:xfrm>
                  <a:off x="2100604" y="242249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0" name="Isosceles Triangle 129">
                <a:extLst>
                  <a:ext uri="{FF2B5EF4-FFF2-40B4-BE49-F238E27FC236}">
                    <a16:creationId xmlns:a16="http://schemas.microsoft.com/office/drawing/2014/main" id="{7AAE8806-0E6B-4724-BF71-D05D9AB83586}"/>
                  </a:ext>
                </a:extLst>
              </p:cNvPr>
              <p:cNvSpPr/>
              <p:nvPr/>
            </p:nvSpPr>
            <p:spPr>
              <a:xfrm rot="10800000">
                <a:off x="4842786" y="3105444"/>
                <a:ext cx="295422" cy="323556"/>
              </a:xfrm>
              <a:prstGeom prst="triangle">
                <a:avLst/>
              </a:prstGeom>
              <a:solidFill>
                <a:srgbClr val="F395EC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543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>
            <a:extLst>
              <a:ext uri="{FF2B5EF4-FFF2-40B4-BE49-F238E27FC236}">
                <a16:creationId xmlns:a16="http://schemas.microsoft.com/office/drawing/2014/main" id="{89FBD383-B462-4C7A-82C8-1895E6F1A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05" y="1271444"/>
            <a:ext cx="9124202" cy="44474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1AD1DE0-9A54-46B1-A442-568597A7F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" b="6453"/>
          <a:stretch/>
        </p:blipFill>
        <p:spPr>
          <a:xfrm>
            <a:off x="1584841" y="1271443"/>
            <a:ext cx="9124203" cy="44474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B0E6111-E2EF-4A4F-902B-DB47424729DB}"/>
              </a:ext>
            </a:extLst>
          </p:cNvPr>
          <p:cNvGrpSpPr/>
          <p:nvPr/>
        </p:nvGrpSpPr>
        <p:grpSpPr>
          <a:xfrm>
            <a:off x="95075" y="107934"/>
            <a:ext cx="11976178" cy="6681213"/>
            <a:chOff x="95075" y="107934"/>
            <a:chExt cx="11976178" cy="66812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3AC681D-BE30-4D7F-AC7D-649869AAE08A}"/>
                </a:ext>
              </a:extLst>
            </p:cNvPr>
            <p:cNvGrpSpPr/>
            <p:nvPr/>
          </p:nvGrpSpPr>
          <p:grpSpPr>
            <a:xfrm>
              <a:off x="11716689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A2598A87-CEE1-4F1E-8F3E-671678805AB0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82" name="Rectangle 4">
                  <a:extLst>
                    <a:ext uri="{FF2B5EF4-FFF2-40B4-BE49-F238E27FC236}">
                      <a16:creationId xmlns:a16="http://schemas.microsoft.com/office/drawing/2014/main" id="{D48D710E-4D06-4339-B5B0-4C91F866858A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Isosceles Triangle 82">
                  <a:extLst>
                    <a:ext uri="{FF2B5EF4-FFF2-40B4-BE49-F238E27FC236}">
                      <a16:creationId xmlns:a16="http://schemas.microsoft.com/office/drawing/2014/main" id="{06A97656-A289-4CA0-B026-A6DA97BB2722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6F41D56D-D532-43A5-81E1-1C4FC826C5DD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Isosceles Triangle 84">
                  <a:extLst>
                    <a:ext uri="{FF2B5EF4-FFF2-40B4-BE49-F238E27FC236}">
                      <a16:creationId xmlns:a16="http://schemas.microsoft.com/office/drawing/2014/main" id="{05387A72-B459-406D-8B9E-D418AE1AD49D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4">
                  <a:extLst>
                    <a:ext uri="{FF2B5EF4-FFF2-40B4-BE49-F238E27FC236}">
                      <a16:creationId xmlns:a16="http://schemas.microsoft.com/office/drawing/2014/main" id="{2874393D-3B85-4F0A-A61B-90DB45D578E6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3E98551D-8EA9-423B-9376-998CB58DBE2A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7" name="Rectangle 4">
                  <a:extLst>
                    <a:ext uri="{FF2B5EF4-FFF2-40B4-BE49-F238E27FC236}">
                      <a16:creationId xmlns:a16="http://schemas.microsoft.com/office/drawing/2014/main" id="{35CF78B0-39A9-4604-A9B1-02027B4E9BBA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id="{02997C6E-9745-4783-9C05-4746A976C096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78">
                  <a:extLst>
                    <a:ext uri="{FF2B5EF4-FFF2-40B4-BE49-F238E27FC236}">
                      <a16:creationId xmlns:a16="http://schemas.microsoft.com/office/drawing/2014/main" id="{DB928D6B-1E79-4D70-91FA-21E88FD8A27D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6F24BFB5-6081-43BF-ADB0-D3E79A8775AF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4">
                  <a:extLst>
                    <a:ext uri="{FF2B5EF4-FFF2-40B4-BE49-F238E27FC236}">
                      <a16:creationId xmlns:a16="http://schemas.microsoft.com/office/drawing/2014/main" id="{E3D8994C-5951-4146-9C8F-EF0667340206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456A7A7-6FEC-4F68-BE96-C4A1A4070237}"/>
                </a:ext>
              </a:extLst>
            </p:cNvPr>
            <p:cNvGrpSpPr/>
            <p:nvPr/>
          </p:nvGrpSpPr>
          <p:grpSpPr>
            <a:xfrm>
              <a:off x="480888" y="107934"/>
              <a:ext cx="11248387" cy="365762"/>
              <a:chOff x="543202" y="35163"/>
              <a:chExt cx="11248387" cy="36576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4957E70-FEB1-463F-8496-43587266120B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2BABD11A-3ED8-461E-9B05-CEBECD0C9DB6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940424EF-463C-4302-A54E-440F03E603CE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94892632-5F00-4064-BA1B-73A815F22C21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6329FEA5-D452-4BED-B0DE-9229B822F5EB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4">
                  <a:extLst>
                    <a:ext uri="{FF2B5EF4-FFF2-40B4-BE49-F238E27FC236}">
                      <a16:creationId xmlns:a16="http://schemas.microsoft.com/office/drawing/2014/main" id="{38005CA7-C737-4A0C-8E58-EE63305BCCC8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41C5AB1-1A42-4B21-85AE-11EC3274E166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5" name="Rectangle 4">
                  <a:extLst>
                    <a:ext uri="{FF2B5EF4-FFF2-40B4-BE49-F238E27FC236}">
                      <a16:creationId xmlns:a16="http://schemas.microsoft.com/office/drawing/2014/main" id="{EFE25580-46CA-44A9-AE0B-739B68FBCD6E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>
                  <a:extLst>
                    <a:ext uri="{FF2B5EF4-FFF2-40B4-BE49-F238E27FC236}">
                      <a16:creationId xmlns:a16="http://schemas.microsoft.com/office/drawing/2014/main" id="{6FB4EB82-BC6A-45F5-BB04-42CAE685E977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>
                  <a:extLst>
                    <a:ext uri="{FF2B5EF4-FFF2-40B4-BE49-F238E27FC236}">
                      <a16:creationId xmlns:a16="http://schemas.microsoft.com/office/drawing/2014/main" id="{26BEAD8C-512E-4333-B271-40E20E1041C2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id="{93A8B7F9-D9CA-44DD-BBEA-5392BE7D7932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4">
                  <a:extLst>
                    <a:ext uri="{FF2B5EF4-FFF2-40B4-BE49-F238E27FC236}">
                      <a16:creationId xmlns:a16="http://schemas.microsoft.com/office/drawing/2014/main" id="{F0870A60-92C8-4011-96EA-F40B6CF07F1E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3A232B77-9F40-420F-ABD2-A2C1ABE149AC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0" name="Rectangle 4">
                  <a:extLst>
                    <a:ext uri="{FF2B5EF4-FFF2-40B4-BE49-F238E27FC236}">
                      <a16:creationId xmlns:a16="http://schemas.microsoft.com/office/drawing/2014/main" id="{4147F5B0-6784-4EA6-A555-C9ABF56570CB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Isosceles Triangle 60">
                  <a:extLst>
                    <a:ext uri="{FF2B5EF4-FFF2-40B4-BE49-F238E27FC236}">
                      <a16:creationId xmlns:a16="http://schemas.microsoft.com/office/drawing/2014/main" id="{C59EBFCD-7F32-4AA8-840C-AC93684EEFD1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9287E2B6-02BA-4C78-A0D8-6D6F2A670853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488CC9D9-35AC-4F6D-B7DD-8FE22EAA51C5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4">
                  <a:extLst>
                    <a:ext uri="{FF2B5EF4-FFF2-40B4-BE49-F238E27FC236}">
                      <a16:creationId xmlns:a16="http://schemas.microsoft.com/office/drawing/2014/main" id="{CD1E4F8B-1C35-43F6-B6D9-42427A7FE991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189F89C1-04D9-40EC-AEC5-E7F5D91CA6C3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B896548E-5445-43C0-9BF9-320493C49D98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8" name="Isosceles Triangle 57">
                    <a:extLst>
                      <a:ext uri="{FF2B5EF4-FFF2-40B4-BE49-F238E27FC236}">
                        <a16:creationId xmlns:a16="http://schemas.microsoft.com/office/drawing/2014/main" id="{BB57AAC9-74C8-4E7C-B45E-58DF82B11732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Isosceles Triangle 58">
                    <a:extLst>
                      <a:ext uri="{FF2B5EF4-FFF2-40B4-BE49-F238E27FC236}">
                        <a16:creationId xmlns:a16="http://schemas.microsoft.com/office/drawing/2014/main" id="{078467A5-83CD-4465-9610-2B3C5BEA78C8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C8504E84-D741-4FFE-9F94-B71898D7998F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86DB3B36-639A-4E83-ABA6-8911D5D970A4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5813A535-4DD9-40FA-89F5-28D32B3E44FD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4" name="Isosceles Triangle 53">
                    <a:extLst>
                      <a:ext uri="{FF2B5EF4-FFF2-40B4-BE49-F238E27FC236}">
                        <a16:creationId xmlns:a16="http://schemas.microsoft.com/office/drawing/2014/main" id="{ECD17C45-0868-4290-A26D-2BA98D3725C0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34C2BD42-0436-493F-8625-1D27C7B498B7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01E73F03-3C22-4FAB-AD44-F1F0D7E6750A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BD6A74C-824D-4A88-ACD0-7AE7993EC621}"/>
                </a:ext>
              </a:extLst>
            </p:cNvPr>
            <p:cNvGrpSpPr/>
            <p:nvPr/>
          </p:nvGrpSpPr>
          <p:grpSpPr>
            <a:xfrm>
              <a:off x="460784" y="6423385"/>
              <a:ext cx="11248387" cy="365762"/>
              <a:chOff x="543202" y="35163"/>
              <a:chExt cx="11248387" cy="36576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3F3711D-AC44-49DE-BBA9-347681CF5A38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42" name="Rectangle 4">
                  <a:extLst>
                    <a:ext uri="{FF2B5EF4-FFF2-40B4-BE49-F238E27FC236}">
                      <a16:creationId xmlns:a16="http://schemas.microsoft.com/office/drawing/2014/main" id="{3BD3FE8B-B3EE-4951-B6FA-202AD193E5A5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8740FF49-1A40-4BB5-90CB-5FB20A48F599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id="{B7209A63-0380-4193-A0A2-543AAB0E1386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>
                  <a:extLst>
                    <a:ext uri="{FF2B5EF4-FFF2-40B4-BE49-F238E27FC236}">
                      <a16:creationId xmlns:a16="http://schemas.microsoft.com/office/drawing/2014/main" id="{7E21E3F2-11ED-4AFB-872E-CC5A50E09251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">
                  <a:extLst>
                    <a:ext uri="{FF2B5EF4-FFF2-40B4-BE49-F238E27FC236}">
                      <a16:creationId xmlns:a16="http://schemas.microsoft.com/office/drawing/2014/main" id="{03C96FE1-E268-4C4D-9947-EB8A93698901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9BCD474-4516-49E0-B9F4-867F25104D0B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7" name="Rectangle 4">
                  <a:extLst>
                    <a:ext uri="{FF2B5EF4-FFF2-40B4-BE49-F238E27FC236}">
                      <a16:creationId xmlns:a16="http://schemas.microsoft.com/office/drawing/2014/main" id="{5D7B3F54-8C47-44C5-B0C5-FE8226C3A87C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A1C85436-7AF5-4D3F-A334-374E0AE3E2CD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E9293D65-1928-4EB6-B13F-F82441C038B8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8DACAFC0-EA7E-474E-A0A1-FFAEB6D3033B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">
                  <a:extLst>
                    <a:ext uri="{FF2B5EF4-FFF2-40B4-BE49-F238E27FC236}">
                      <a16:creationId xmlns:a16="http://schemas.microsoft.com/office/drawing/2014/main" id="{FA79F587-FC1E-4F06-8E0A-C41988EEC506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73B3319-5491-453C-B926-9515E9701B59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2" name="Rectangle 4">
                  <a:extLst>
                    <a:ext uri="{FF2B5EF4-FFF2-40B4-BE49-F238E27FC236}">
                      <a16:creationId xmlns:a16="http://schemas.microsoft.com/office/drawing/2014/main" id="{B63DCB42-D2B9-40F8-9F72-13279A9DF059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F308D2BE-7B55-462F-99F0-321E406800E5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B5D84D08-8B5C-4C47-BA00-82F138C6B63E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F3BA6FEA-02EB-466E-9589-CD751072988A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4">
                  <a:extLst>
                    <a:ext uri="{FF2B5EF4-FFF2-40B4-BE49-F238E27FC236}">
                      <a16:creationId xmlns:a16="http://schemas.microsoft.com/office/drawing/2014/main" id="{3E54186B-DF1F-4E1B-9E25-89D0AADAE89B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6677174-EA17-4AA4-A5D9-5F94828F0B12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B831EE65-64D2-49D4-B438-189621D5151D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30" name="Isosceles Triangle 29">
                    <a:extLst>
                      <a:ext uri="{FF2B5EF4-FFF2-40B4-BE49-F238E27FC236}">
                        <a16:creationId xmlns:a16="http://schemas.microsoft.com/office/drawing/2014/main" id="{BBB1ADD3-9CCF-4E52-BDFF-A1B6C33781AD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Isosceles Triangle 30">
                    <a:extLst>
                      <a:ext uri="{FF2B5EF4-FFF2-40B4-BE49-F238E27FC236}">
                        <a16:creationId xmlns:a16="http://schemas.microsoft.com/office/drawing/2014/main" id="{4E4E1C7C-835C-4FD2-AE54-3F1D2B3F4F04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46103A67-3DDA-46D6-80C9-D88AE2B95D99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A670507-4574-40B9-9033-BE1A91F414F3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2C3ACCB9-2594-4983-9377-5A8F3E8206DA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FF580A5F-1EE9-47A4-AEA8-85E4D194CFCF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>
                    <a:extLst>
                      <a:ext uri="{FF2B5EF4-FFF2-40B4-BE49-F238E27FC236}">
                        <a16:creationId xmlns:a16="http://schemas.microsoft.com/office/drawing/2014/main" id="{191970CB-5E34-4C22-8FE5-5EFEAF1D309F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3AF06313-D9EC-44F7-8610-F9C1674A2EED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791F200-AB19-4298-9827-AD07EE657224}"/>
                </a:ext>
              </a:extLst>
            </p:cNvPr>
            <p:cNvGrpSpPr/>
            <p:nvPr/>
          </p:nvGrpSpPr>
          <p:grpSpPr>
            <a:xfrm>
              <a:off x="95075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9F1FA68-47E1-45ED-8793-32A5CAF59282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14" name="Rectangle 4">
                  <a:extLst>
                    <a:ext uri="{FF2B5EF4-FFF2-40B4-BE49-F238E27FC236}">
                      <a16:creationId xmlns:a16="http://schemas.microsoft.com/office/drawing/2014/main" id="{B98B7D13-6D07-447A-A7CA-E246E3EFF5FA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26A41C20-16DB-4CC9-8400-533D7A5CBDDB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Isosceles Triangle 15">
                  <a:extLst>
                    <a:ext uri="{FF2B5EF4-FFF2-40B4-BE49-F238E27FC236}">
                      <a16:creationId xmlns:a16="http://schemas.microsoft.com/office/drawing/2014/main" id="{81E81186-7096-4CD7-8216-E6747590C063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Isosceles Triangle 16">
                  <a:extLst>
                    <a:ext uri="{FF2B5EF4-FFF2-40B4-BE49-F238E27FC236}">
                      <a16:creationId xmlns:a16="http://schemas.microsoft.com/office/drawing/2014/main" id="{1261B7E5-1F56-4264-8B8B-88831B2210A5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4">
                  <a:extLst>
                    <a:ext uri="{FF2B5EF4-FFF2-40B4-BE49-F238E27FC236}">
                      <a16:creationId xmlns:a16="http://schemas.microsoft.com/office/drawing/2014/main" id="{0013DD86-0D68-466B-A243-A00CD4FA59DD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02FC09E-658E-4866-84C2-2B2520564E5D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9" name="Rectangle 4">
                  <a:extLst>
                    <a:ext uri="{FF2B5EF4-FFF2-40B4-BE49-F238E27FC236}">
                      <a16:creationId xmlns:a16="http://schemas.microsoft.com/office/drawing/2014/main" id="{55341AEB-FDC4-447A-803B-E0F261DAB17A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C16DDDF3-3942-4310-98EB-BEED203E6D57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E24809CB-6FBA-4A56-97C3-9539EBAA5AB8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E09F5227-8BAA-4D4B-A8B3-9C91D137B0BF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4">
                  <a:extLst>
                    <a:ext uri="{FF2B5EF4-FFF2-40B4-BE49-F238E27FC236}">
                      <a16:creationId xmlns:a16="http://schemas.microsoft.com/office/drawing/2014/main" id="{20487191-77BD-435B-B0CE-9FD9B3C14758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6F14BA85-2849-45E4-8502-31B3A7CFC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86" y="1314343"/>
            <a:ext cx="9182758" cy="44474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0614091-4806-4D68-8631-AC631AE1D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20" y="1312260"/>
            <a:ext cx="9216123" cy="44923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347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DF465B-803C-4A14-8835-D7072FB1AAD7}"/>
              </a:ext>
            </a:extLst>
          </p:cNvPr>
          <p:cNvGrpSpPr/>
          <p:nvPr/>
        </p:nvGrpSpPr>
        <p:grpSpPr>
          <a:xfrm>
            <a:off x="95075" y="107934"/>
            <a:ext cx="11976178" cy="6681213"/>
            <a:chOff x="95075" y="107934"/>
            <a:chExt cx="11976178" cy="66812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0DEFBC9-D8A6-49A4-A1FF-BACC220CC96F}"/>
                </a:ext>
              </a:extLst>
            </p:cNvPr>
            <p:cNvGrpSpPr/>
            <p:nvPr/>
          </p:nvGrpSpPr>
          <p:grpSpPr>
            <a:xfrm>
              <a:off x="11716689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E5259ECB-2DB4-4D02-BD31-A02EFEA42D96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82" name="Rectangle 4">
                  <a:extLst>
                    <a:ext uri="{FF2B5EF4-FFF2-40B4-BE49-F238E27FC236}">
                      <a16:creationId xmlns:a16="http://schemas.microsoft.com/office/drawing/2014/main" id="{BFE97B7B-36A2-4178-8BFC-931273CFDA9D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Isosceles Triangle 82">
                  <a:extLst>
                    <a:ext uri="{FF2B5EF4-FFF2-40B4-BE49-F238E27FC236}">
                      <a16:creationId xmlns:a16="http://schemas.microsoft.com/office/drawing/2014/main" id="{42F8897A-13F5-4AD6-AE28-434821D89775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71ED1555-75E3-4E02-9253-0BD0BF37491D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Isosceles Triangle 84">
                  <a:extLst>
                    <a:ext uri="{FF2B5EF4-FFF2-40B4-BE49-F238E27FC236}">
                      <a16:creationId xmlns:a16="http://schemas.microsoft.com/office/drawing/2014/main" id="{AEA571C9-0AE1-4912-97FE-BDECA0D5AAA2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4">
                  <a:extLst>
                    <a:ext uri="{FF2B5EF4-FFF2-40B4-BE49-F238E27FC236}">
                      <a16:creationId xmlns:a16="http://schemas.microsoft.com/office/drawing/2014/main" id="{8B94653F-FADA-4A2C-A93C-C0C542694444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143BF801-F784-4103-8A1D-D278E52D691B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7" name="Rectangle 4">
                  <a:extLst>
                    <a:ext uri="{FF2B5EF4-FFF2-40B4-BE49-F238E27FC236}">
                      <a16:creationId xmlns:a16="http://schemas.microsoft.com/office/drawing/2014/main" id="{F571C3BA-6B60-4D69-A5D0-CF3E30BDD8E6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id="{D96E3A24-66B1-4718-BDA3-2DACCFBF8EB5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78">
                  <a:extLst>
                    <a:ext uri="{FF2B5EF4-FFF2-40B4-BE49-F238E27FC236}">
                      <a16:creationId xmlns:a16="http://schemas.microsoft.com/office/drawing/2014/main" id="{15817693-E173-4A9F-8BEA-EC5BCECDAD32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33ACA1D4-FE2C-494A-84A8-9BF738FCC13C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4">
                  <a:extLst>
                    <a:ext uri="{FF2B5EF4-FFF2-40B4-BE49-F238E27FC236}">
                      <a16:creationId xmlns:a16="http://schemas.microsoft.com/office/drawing/2014/main" id="{F4847B75-236B-4736-BE9E-CD3F48BCF3F3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E8E8934-BF5F-437A-A626-4B61FC8BF56A}"/>
                </a:ext>
              </a:extLst>
            </p:cNvPr>
            <p:cNvGrpSpPr/>
            <p:nvPr/>
          </p:nvGrpSpPr>
          <p:grpSpPr>
            <a:xfrm>
              <a:off x="480888" y="107934"/>
              <a:ext cx="11248387" cy="365762"/>
              <a:chOff x="543202" y="35163"/>
              <a:chExt cx="11248387" cy="36576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A1BC0946-8031-49D9-9D27-82E541B3C8ED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1D1F7B07-9A10-4640-A8FA-C30A8111CF6C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7763FF2D-3F1E-4CD8-BB53-F6B2436B21BC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0F748B68-B7AE-42D5-B24A-BA44E6F976EB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1B8F253F-D6B1-459D-82CB-EF2425212907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4">
                  <a:extLst>
                    <a:ext uri="{FF2B5EF4-FFF2-40B4-BE49-F238E27FC236}">
                      <a16:creationId xmlns:a16="http://schemas.microsoft.com/office/drawing/2014/main" id="{E9873266-BF27-4474-A15E-3DB5CD4B467D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48C8F85-53A5-4ADE-B3AA-A68336962602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5" name="Rectangle 4">
                  <a:extLst>
                    <a:ext uri="{FF2B5EF4-FFF2-40B4-BE49-F238E27FC236}">
                      <a16:creationId xmlns:a16="http://schemas.microsoft.com/office/drawing/2014/main" id="{E8E400FC-124C-473C-90A4-0747D7226E89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>
                  <a:extLst>
                    <a:ext uri="{FF2B5EF4-FFF2-40B4-BE49-F238E27FC236}">
                      <a16:creationId xmlns:a16="http://schemas.microsoft.com/office/drawing/2014/main" id="{F45D5F92-026A-4664-A1E7-4BE4F58E643A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>
                  <a:extLst>
                    <a:ext uri="{FF2B5EF4-FFF2-40B4-BE49-F238E27FC236}">
                      <a16:creationId xmlns:a16="http://schemas.microsoft.com/office/drawing/2014/main" id="{4A9C4C04-873C-4B6D-B18D-A2595EE32833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id="{AB47CB35-0E35-4F0C-86E7-D1EAA381F713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4">
                  <a:extLst>
                    <a:ext uri="{FF2B5EF4-FFF2-40B4-BE49-F238E27FC236}">
                      <a16:creationId xmlns:a16="http://schemas.microsoft.com/office/drawing/2014/main" id="{CCF1AEA1-61D7-4106-A1B2-098DBE6562C5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39AE996-1341-4AC5-AFF1-65AA506435A1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0" name="Rectangle 4">
                  <a:extLst>
                    <a:ext uri="{FF2B5EF4-FFF2-40B4-BE49-F238E27FC236}">
                      <a16:creationId xmlns:a16="http://schemas.microsoft.com/office/drawing/2014/main" id="{8C803482-3C62-44F5-A714-511281D3EE2A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Isosceles Triangle 60">
                  <a:extLst>
                    <a:ext uri="{FF2B5EF4-FFF2-40B4-BE49-F238E27FC236}">
                      <a16:creationId xmlns:a16="http://schemas.microsoft.com/office/drawing/2014/main" id="{5FCA6096-4EBB-42C6-93AE-A5C86FF04224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45DD62CC-2F7F-451C-A6E7-627767F82C5D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6495EC58-1447-4509-9EC0-2CA40A3DBB26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4">
                  <a:extLst>
                    <a:ext uri="{FF2B5EF4-FFF2-40B4-BE49-F238E27FC236}">
                      <a16:creationId xmlns:a16="http://schemas.microsoft.com/office/drawing/2014/main" id="{89D9D4D6-084F-4D9A-991D-7839A0C19221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7E32ACB-8C05-44EB-9239-1E3B15729E54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6D6366D0-5257-4712-AC4C-2A7704FC2F2B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8" name="Isosceles Triangle 57">
                    <a:extLst>
                      <a:ext uri="{FF2B5EF4-FFF2-40B4-BE49-F238E27FC236}">
                        <a16:creationId xmlns:a16="http://schemas.microsoft.com/office/drawing/2014/main" id="{DBBDA2BA-FCBE-4320-A3BC-DB63C72F1F13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Isosceles Triangle 58">
                    <a:extLst>
                      <a:ext uri="{FF2B5EF4-FFF2-40B4-BE49-F238E27FC236}">
                        <a16:creationId xmlns:a16="http://schemas.microsoft.com/office/drawing/2014/main" id="{0888BEA0-6620-4CC9-82C1-568340C9077C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9F435E3C-B9A4-4BFB-A863-556BBEDB086D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2257FACA-0574-4F19-8FE7-C8CD9523A9C3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6ADB25DA-D517-45BD-BF71-0D7EE609F36D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4" name="Isosceles Triangle 53">
                    <a:extLst>
                      <a:ext uri="{FF2B5EF4-FFF2-40B4-BE49-F238E27FC236}">
                        <a16:creationId xmlns:a16="http://schemas.microsoft.com/office/drawing/2014/main" id="{DAF9C08B-CB1D-4314-89E1-769CD7C36F85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29BAFC29-9678-473C-8AF2-4B0CEA8575C6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7F41616F-A3EF-41C9-978B-EEF6F42FE8AD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4951CFD-CF79-45FC-AF5D-C8469770D75C}"/>
                </a:ext>
              </a:extLst>
            </p:cNvPr>
            <p:cNvGrpSpPr/>
            <p:nvPr/>
          </p:nvGrpSpPr>
          <p:grpSpPr>
            <a:xfrm>
              <a:off x="460784" y="6423385"/>
              <a:ext cx="11248387" cy="365762"/>
              <a:chOff x="543202" y="35163"/>
              <a:chExt cx="11248387" cy="36576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75DDC1B-9A45-4DD2-852C-927DCBE03CD4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42" name="Rectangle 4">
                  <a:extLst>
                    <a:ext uri="{FF2B5EF4-FFF2-40B4-BE49-F238E27FC236}">
                      <a16:creationId xmlns:a16="http://schemas.microsoft.com/office/drawing/2014/main" id="{78246B90-AE45-4D67-9205-3F947253C6EB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32725665-B205-48F8-B2E7-369B2BCDD4EA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id="{18F779C7-DF70-454E-B75B-5B42D35D67E8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>
                  <a:extLst>
                    <a:ext uri="{FF2B5EF4-FFF2-40B4-BE49-F238E27FC236}">
                      <a16:creationId xmlns:a16="http://schemas.microsoft.com/office/drawing/2014/main" id="{BD80AFF2-E8E9-4432-A5E4-C9D4527B9150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">
                  <a:extLst>
                    <a:ext uri="{FF2B5EF4-FFF2-40B4-BE49-F238E27FC236}">
                      <a16:creationId xmlns:a16="http://schemas.microsoft.com/office/drawing/2014/main" id="{61C971A2-77A0-44A0-B9ED-92EFAE1C67F6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2ABD2FE-E4F2-487A-9D0D-51E5D13101CD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7" name="Rectangle 4">
                  <a:extLst>
                    <a:ext uri="{FF2B5EF4-FFF2-40B4-BE49-F238E27FC236}">
                      <a16:creationId xmlns:a16="http://schemas.microsoft.com/office/drawing/2014/main" id="{8993D69E-D68D-4430-B80E-E61C791E5AAC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C3878FD3-3C4D-4DC0-8BA1-2860DD34DB20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B4E880B0-AC72-418E-B771-C2CA0320401C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711EE742-EEB2-472E-8DFA-2864FF53D694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">
                  <a:extLst>
                    <a:ext uri="{FF2B5EF4-FFF2-40B4-BE49-F238E27FC236}">
                      <a16:creationId xmlns:a16="http://schemas.microsoft.com/office/drawing/2014/main" id="{742B4F35-EAC2-4B21-977D-AE092A1CA6F5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2BC7F10-299E-41A8-86AF-4FC5C786AF09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2" name="Rectangle 4">
                  <a:extLst>
                    <a:ext uri="{FF2B5EF4-FFF2-40B4-BE49-F238E27FC236}">
                      <a16:creationId xmlns:a16="http://schemas.microsoft.com/office/drawing/2014/main" id="{305071A0-A7E6-40D1-955D-D37A27E444D6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854D3678-9614-4F61-942E-2F6BE2CD9392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DE357C1E-608C-458B-A221-F43C0B453CF5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8601C36B-8A79-4F94-ACD3-FCD07BB58B9B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4">
                  <a:extLst>
                    <a:ext uri="{FF2B5EF4-FFF2-40B4-BE49-F238E27FC236}">
                      <a16:creationId xmlns:a16="http://schemas.microsoft.com/office/drawing/2014/main" id="{9D585B66-1A5E-4D4A-8246-15964CAE88EE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89CA394-672E-4844-BF32-D0FDED862C48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C6BF4030-0D5A-40C5-B3E2-7306C2AB6E38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30" name="Isosceles Triangle 29">
                    <a:extLst>
                      <a:ext uri="{FF2B5EF4-FFF2-40B4-BE49-F238E27FC236}">
                        <a16:creationId xmlns:a16="http://schemas.microsoft.com/office/drawing/2014/main" id="{9AAFCAAB-1E5E-46DA-AC1D-8251C64DE286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Isosceles Triangle 30">
                    <a:extLst>
                      <a:ext uri="{FF2B5EF4-FFF2-40B4-BE49-F238E27FC236}">
                        <a16:creationId xmlns:a16="http://schemas.microsoft.com/office/drawing/2014/main" id="{568C00E4-A718-4FBE-AF11-82478E6CBE95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A9CC78C2-0C70-4EE5-B3B0-02BCCE8D28E7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EA99AB7-4646-4E19-8F1D-6E4C2616AAEA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49AD55BE-301E-4739-B0B0-7ADF3965EAB0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DEA65F5D-D684-42B9-840B-0C93BD898762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>
                    <a:extLst>
                      <a:ext uri="{FF2B5EF4-FFF2-40B4-BE49-F238E27FC236}">
                        <a16:creationId xmlns:a16="http://schemas.microsoft.com/office/drawing/2014/main" id="{62D7497D-77B6-43BB-BDDB-DADD541E9A0E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B405295B-BB97-454B-A929-EC5444E4C718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D9EF1F6-BE63-4D24-81DD-6287F79DDB61}"/>
                </a:ext>
              </a:extLst>
            </p:cNvPr>
            <p:cNvGrpSpPr/>
            <p:nvPr/>
          </p:nvGrpSpPr>
          <p:grpSpPr>
            <a:xfrm>
              <a:off x="95075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5CF1FEE-6DEF-4373-BAD9-3F9925A89F8C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14" name="Rectangle 4">
                  <a:extLst>
                    <a:ext uri="{FF2B5EF4-FFF2-40B4-BE49-F238E27FC236}">
                      <a16:creationId xmlns:a16="http://schemas.microsoft.com/office/drawing/2014/main" id="{3D6DDE22-556A-46E0-97D5-018F41191AA3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15D74260-5D2E-4E42-9F51-6F8FD7814258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Isosceles Triangle 15">
                  <a:extLst>
                    <a:ext uri="{FF2B5EF4-FFF2-40B4-BE49-F238E27FC236}">
                      <a16:creationId xmlns:a16="http://schemas.microsoft.com/office/drawing/2014/main" id="{22F5718C-48D9-4B69-8E64-69C66E2B5DF1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Isosceles Triangle 16">
                  <a:extLst>
                    <a:ext uri="{FF2B5EF4-FFF2-40B4-BE49-F238E27FC236}">
                      <a16:creationId xmlns:a16="http://schemas.microsoft.com/office/drawing/2014/main" id="{0A3C9A3F-1F72-4B58-82D2-CEB464F0D4A2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4">
                  <a:extLst>
                    <a:ext uri="{FF2B5EF4-FFF2-40B4-BE49-F238E27FC236}">
                      <a16:creationId xmlns:a16="http://schemas.microsoft.com/office/drawing/2014/main" id="{7F96C3DC-B613-4759-9798-47B28EFB3194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CA14E3C-D076-4492-B702-601A219868D5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9" name="Rectangle 4">
                  <a:extLst>
                    <a:ext uri="{FF2B5EF4-FFF2-40B4-BE49-F238E27FC236}">
                      <a16:creationId xmlns:a16="http://schemas.microsoft.com/office/drawing/2014/main" id="{1BB2500A-363F-499B-B275-B11FEA69713C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D952EF9F-9EA6-48BF-B81F-FCF0E0F9D78A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630A7ED9-50AF-4935-8244-566F39ABCDD5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1D2F9087-89CB-4E6E-9EB1-DC37B2CCD0D6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4">
                  <a:extLst>
                    <a:ext uri="{FF2B5EF4-FFF2-40B4-BE49-F238E27FC236}">
                      <a16:creationId xmlns:a16="http://schemas.microsoft.com/office/drawing/2014/main" id="{3BDF51A1-F7D3-48D5-94D4-23B90FAADA45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64FC39CD-B3B5-4526-8C8B-DBB75250B8A2}"/>
              </a:ext>
            </a:extLst>
          </p:cNvPr>
          <p:cNvSpPr/>
          <p:nvPr/>
        </p:nvSpPr>
        <p:spPr>
          <a:xfrm>
            <a:off x="2113737" y="859277"/>
            <a:ext cx="7518260" cy="3203273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4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Horizontal Scroll 3">
            <a:extLst>
              <a:ext uri="{FF2B5EF4-FFF2-40B4-BE49-F238E27FC236}">
                <a16:creationId xmlns:a16="http://schemas.microsoft.com/office/drawing/2014/main" id="{8BFFCF17-D723-45F5-947C-03B867B1BAF1}"/>
              </a:ext>
            </a:extLst>
          </p:cNvPr>
          <p:cNvSpPr/>
          <p:nvPr/>
        </p:nvSpPr>
        <p:spPr>
          <a:xfrm>
            <a:off x="2077792" y="4072945"/>
            <a:ext cx="8036417" cy="1962095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 চাষ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9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B04C67-8A4F-4A11-807B-4241F9A8F323}"/>
              </a:ext>
            </a:extLst>
          </p:cNvPr>
          <p:cNvGrpSpPr/>
          <p:nvPr/>
        </p:nvGrpSpPr>
        <p:grpSpPr>
          <a:xfrm>
            <a:off x="95074" y="107934"/>
            <a:ext cx="12096925" cy="6602355"/>
            <a:chOff x="95075" y="107934"/>
            <a:chExt cx="11976178" cy="66812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4E7F5B4-9A68-4910-8DB2-82F2B5C97577}"/>
                </a:ext>
              </a:extLst>
            </p:cNvPr>
            <p:cNvGrpSpPr/>
            <p:nvPr/>
          </p:nvGrpSpPr>
          <p:grpSpPr>
            <a:xfrm>
              <a:off x="11716689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551B3639-4DE1-4EF4-AAAA-547AB88E98B0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82" name="Rectangle 4">
                  <a:extLst>
                    <a:ext uri="{FF2B5EF4-FFF2-40B4-BE49-F238E27FC236}">
                      <a16:creationId xmlns:a16="http://schemas.microsoft.com/office/drawing/2014/main" id="{13BB345D-A404-441D-B41A-FD1D4F6C1480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Isosceles Triangle 82">
                  <a:extLst>
                    <a:ext uri="{FF2B5EF4-FFF2-40B4-BE49-F238E27FC236}">
                      <a16:creationId xmlns:a16="http://schemas.microsoft.com/office/drawing/2014/main" id="{D1883A74-8CC4-4DAB-85D8-AF861E0205D1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C22BD63C-9E45-4873-A148-7B5695D58AF9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Isosceles Triangle 84">
                  <a:extLst>
                    <a:ext uri="{FF2B5EF4-FFF2-40B4-BE49-F238E27FC236}">
                      <a16:creationId xmlns:a16="http://schemas.microsoft.com/office/drawing/2014/main" id="{B4DD9DE9-DA89-47E1-A966-B3EA835BB55C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4">
                  <a:extLst>
                    <a:ext uri="{FF2B5EF4-FFF2-40B4-BE49-F238E27FC236}">
                      <a16:creationId xmlns:a16="http://schemas.microsoft.com/office/drawing/2014/main" id="{7BFA8B54-86C5-4C57-89B2-2955196282B7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5FC413AA-DA79-4EA6-899A-52A9CB66A55A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7" name="Rectangle 4">
                  <a:extLst>
                    <a:ext uri="{FF2B5EF4-FFF2-40B4-BE49-F238E27FC236}">
                      <a16:creationId xmlns:a16="http://schemas.microsoft.com/office/drawing/2014/main" id="{09F59336-3DED-45CE-AB50-CAFF85D06111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id="{A8992690-8883-4069-A6E9-BD1751A1AC1A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78">
                  <a:extLst>
                    <a:ext uri="{FF2B5EF4-FFF2-40B4-BE49-F238E27FC236}">
                      <a16:creationId xmlns:a16="http://schemas.microsoft.com/office/drawing/2014/main" id="{A5D37C41-927A-42D0-B2DA-64DA9261A85B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2BB58566-6E90-4916-A035-AC0A298AC97D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4">
                  <a:extLst>
                    <a:ext uri="{FF2B5EF4-FFF2-40B4-BE49-F238E27FC236}">
                      <a16:creationId xmlns:a16="http://schemas.microsoft.com/office/drawing/2014/main" id="{2B54B7F0-7109-48F9-B4A1-B25AC2112A17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5C8F1EF-A2B8-448F-B1BE-8406E5045199}"/>
                </a:ext>
              </a:extLst>
            </p:cNvPr>
            <p:cNvGrpSpPr/>
            <p:nvPr/>
          </p:nvGrpSpPr>
          <p:grpSpPr>
            <a:xfrm>
              <a:off x="480888" y="107934"/>
              <a:ext cx="11248387" cy="365762"/>
              <a:chOff x="543202" y="35163"/>
              <a:chExt cx="11248387" cy="36576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43A38D2-E2C5-448C-B610-956AA203419C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5BC37B8B-80DE-4268-A2D5-192D62D97600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4E3BC249-714F-4F5A-87E0-EA5BC04265C0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5C2949A2-E301-4ED0-A39B-02C39112B76F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AE3B8549-130A-4D9E-89CB-B21E6BB17363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4">
                  <a:extLst>
                    <a:ext uri="{FF2B5EF4-FFF2-40B4-BE49-F238E27FC236}">
                      <a16:creationId xmlns:a16="http://schemas.microsoft.com/office/drawing/2014/main" id="{03F9C2A6-C074-474D-A4AA-984B577F05D6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E89AC71-C94B-499A-88F6-F1A94018B242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5" name="Rectangle 4">
                  <a:extLst>
                    <a:ext uri="{FF2B5EF4-FFF2-40B4-BE49-F238E27FC236}">
                      <a16:creationId xmlns:a16="http://schemas.microsoft.com/office/drawing/2014/main" id="{65677D19-2119-4AFD-ACE6-18CA70454C93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>
                  <a:extLst>
                    <a:ext uri="{FF2B5EF4-FFF2-40B4-BE49-F238E27FC236}">
                      <a16:creationId xmlns:a16="http://schemas.microsoft.com/office/drawing/2014/main" id="{9DE58F6D-7E37-440F-91B0-234F0F6E5084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>
                  <a:extLst>
                    <a:ext uri="{FF2B5EF4-FFF2-40B4-BE49-F238E27FC236}">
                      <a16:creationId xmlns:a16="http://schemas.microsoft.com/office/drawing/2014/main" id="{35A8E9A7-A4B9-4052-BD7E-70A041742A25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id="{1744841C-A845-4D75-8C7D-FB419DE85339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4">
                  <a:extLst>
                    <a:ext uri="{FF2B5EF4-FFF2-40B4-BE49-F238E27FC236}">
                      <a16:creationId xmlns:a16="http://schemas.microsoft.com/office/drawing/2014/main" id="{63C17270-4570-48FA-94B5-1C13CC929AF7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FF11900-4740-4E3F-9B30-6B55B10A2AAE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0" name="Rectangle 4">
                  <a:extLst>
                    <a:ext uri="{FF2B5EF4-FFF2-40B4-BE49-F238E27FC236}">
                      <a16:creationId xmlns:a16="http://schemas.microsoft.com/office/drawing/2014/main" id="{5229CACC-76F2-462D-A059-5C7D31E03C93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Isosceles Triangle 60">
                  <a:extLst>
                    <a:ext uri="{FF2B5EF4-FFF2-40B4-BE49-F238E27FC236}">
                      <a16:creationId xmlns:a16="http://schemas.microsoft.com/office/drawing/2014/main" id="{0DDB10FB-4072-4FDC-B8C5-6372A616776B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C0C840FC-5E00-4FE4-87FE-362BB480F69B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4E9D799C-3A39-4BDA-A615-CB951E03D453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4">
                  <a:extLst>
                    <a:ext uri="{FF2B5EF4-FFF2-40B4-BE49-F238E27FC236}">
                      <a16:creationId xmlns:a16="http://schemas.microsoft.com/office/drawing/2014/main" id="{845A1A2D-DD40-4674-A2C1-BBEA16D3B10F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A89C7ED1-CF5B-45BE-A14E-003564FFFDA1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C65A05EB-C620-46B6-91BB-988BA3FD2D92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8" name="Isosceles Triangle 57">
                    <a:extLst>
                      <a:ext uri="{FF2B5EF4-FFF2-40B4-BE49-F238E27FC236}">
                        <a16:creationId xmlns:a16="http://schemas.microsoft.com/office/drawing/2014/main" id="{2CA03EDB-C8B2-4231-AB2F-1DB8BC823F52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Isosceles Triangle 58">
                    <a:extLst>
                      <a:ext uri="{FF2B5EF4-FFF2-40B4-BE49-F238E27FC236}">
                        <a16:creationId xmlns:a16="http://schemas.microsoft.com/office/drawing/2014/main" id="{07B3A983-BE7D-444E-B91D-FC0E8B4DF2CE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76D3D94F-DD2F-4FB3-8073-D43A98CD0C9F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0CA3BCD-7F5A-49C1-9259-303B69DC5F0C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3CF9A439-C512-4E85-A578-4BEC1EB1165F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4" name="Isosceles Triangle 53">
                    <a:extLst>
                      <a:ext uri="{FF2B5EF4-FFF2-40B4-BE49-F238E27FC236}">
                        <a16:creationId xmlns:a16="http://schemas.microsoft.com/office/drawing/2014/main" id="{172091E9-45C0-44DC-A6E5-6A7429AE6461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7D70C6EB-AC23-4215-A3F5-C11320016451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916E0E7D-C984-4704-B964-69C02358BC48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1995FF6-FC0F-4112-BB24-C3DB41683261}"/>
                </a:ext>
              </a:extLst>
            </p:cNvPr>
            <p:cNvGrpSpPr/>
            <p:nvPr/>
          </p:nvGrpSpPr>
          <p:grpSpPr>
            <a:xfrm>
              <a:off x="460784" y="6423385"/>
              <a:ext cx="11248387" cy="365762"/>
              <a:chOff x="543202" y="35163"/>
              <a:chExt cx="11248387" cy="36576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24ABF89-C5BB-4F65-83AB-FF62A68B807B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42" name="Rectangle 4">
                  <a:extLst>
                    <a:ext uri="{FF2B5EF4-FFF2-40B4-BE49-F238E27FC236}">
                      <a16:creationId xmlns:a16="http://schemas.microsoft.com/office/drawing/2014/main" id="{94B1A59D-12EA-4C73-88F2-5BF7C0982141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911DBFA5-71E7-49B8-AF46-71BFCD4A1107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id="{25DA35E0-CCBD-4D68-BCCA-849C46D95EE8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>
                  <a:extLst>
                    <a:ext uri="{FF2B5EF4-FFF2-40B4-BE49-F238E27FC236}">
                      <a16:creationId xmlns:a16="http://schemas.microsoft.com/office/drawing/2014/main" id="{C483AC31-864D-471C-9FC8-873DF2314CCD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">
                  <a:extLst>
                    <a:ext uri="{FF2B5EF4-FFF2-40B4-BE49-F238E27FC236}">
                      <a16:creationId xmlns:a16="http://schemas.microsoft.com/office/drawing/2014/main" id="{6531C936-6EAA-4B07-9D95-DDEA0DCA5360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D4B7544-05D0-44B2-8862-BB4D96B50CCD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7" name="Rectangle 4">
                  <a:extLst>
                    <a:ext uri="{FF2B5EF4-FFF2-40B4-BE49-F238E27FC236}">
                      <a16:creationId xmlns:a16="http://schemas.microsoft.com/office/drawing/2014/main" id="{EAD61B73-769B-4103-BC80-304AA61488A3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7E9D1368-0817-4B5A-ACCB-24EE72EF442F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184DB21C-5ACF-4083-855B-B0EFFF1A0857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359F0231-9BC3-4F1E-AA96-A85BCFCABEC2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">
                  <a:extLst>
                    <a:ext uri="{FF2B5EF4-FFF2-40B4-BE49-F238E27FC236}">
                      <a16:creationId xmlns:a16="http://schemas.microsoft.com/office/drawing/2014/main" id="{A9EFC193-CC8B-43E1-B622-8E803D7CAABD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A581731-5BBA-4DF0-85F6-AC9AA7B9795A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2" name="Rectangle 4">
                  <a:extLst>
                    <a:ext uri="{FF2B5EF4-FFF2-40B4-BE49-F238E27FC236}">
                      <a16:creationId xmlns:a16="http://schemas.microsoft.com/office/drawing/2014/main" id="{B5EB6AC4-A525-401A-98E4-A162C9D16C07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47735D73-17D7-4B86-A7DA-76C1B2CD0D5B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A4005D9F-E052-4042-8882-474480A1B76D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EE7C14ED-CCAE-42B1-8D48-37F5B97156F2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4">
                  <a:extLst>
                    <a:ext uri="{FF2B5EF4-FFF2-40B4-BE49-F238E27FC236}">
                      <a16:creationId xmlns:a16="http://schemas.microsoft.com/office/drawing/2014/main" id="{73D9CC02-F0ED-45CC-B577-374A99AD6B9C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A2922CE-0CDE-45BF-BF75-F2B6DEA7812A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70C523DF-BE38-43BB-8A6F-0EDE9EAC15A4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30" name="Isosceles Triangle 29">
                    <a:extLst>
                      <a:ext uri="{FF2B5EF4-FFF2-40B4-BE49-F238E27FC236}">
                        <a16:creationId xmlns:a16="http://schemas.microsoft.com/office/drawing/2014/main" id="{33389288-50BD-4E8D-979F-5F1306F7E236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Isosceles Triangle 30">
                    <a:extLst>
                      <a:ext uri="{FF2B5EF4-FFF2-40B4-BE49-F238E27FC236}">
                        <a16:creationId xmlns:a16="http://schemas.microsoft.com/office/drawing/2014/main" id="{5B87237B-AC68-4C4F-A7F7-87D55953C0F4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1BF0B837-6865-4374-B49C-C1E9F24BD75A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B56BD40-139E-4068-95D0-61D65E060424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0FB09A2-19EE-4275-A2CA-4084239BF45B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8AAFDA6D-D0AB-48F1-9215-2B767BBAF2A3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>
                    <a:extLst>
                      <a:ext uri="{FF2B5EF4-FFF2-40B4-BE49-F238E27FC236}">
                        <a16:creationId xmlns:a16="http://schemas.microsoft.com/office/drawing/2014/main" id="{7CFE0126-08F5-42FD-B5A5-99998DC855DD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EF7E7539-EB63-4E59-9491-734FDA33D37C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029FF8-8864-492C-A456-BEC981F1210F}"/>
                </a:ext>
              </a:extLst>
            </p:cNvPr>
            <p:cNvGrpSpPr/>
            <p:nvPr/>
          </p:nvGrpSpPr>
          <p:grpSpPr>
            <a:xfrm>
              <a:off x="95075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2BAA404-0A07-4A4A-A85A-E4032E4F2972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14" name="Rectangle 4">
                  <a:extLst>
                    <a:ext uri="{FF2B5EF4-FFF2-40B4-BE49-F238E27FC236}">
                      <a16:creationId xmlns:a16="http://schemas.microsoft.com/office/drawing/2014/main" id="{7C6036B3-3763-4EE4-8752-DD68C0F390C6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FCB9AE37-4E8D-4F79-B399-746ADED9CCF7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Isosceles Triangle 15">
                  <a:extLst>
                    <a:ext uri="{FF2B5EF4-FFF2-40B4-BE49-F238E27FC236}">
                      <a16:creationId xmlns:a16="http://schemas.microsoft.com/office/drawing/2014/main" id="{175E9467-9B4B-465B-A0D4-CD2DEF3CD34F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Isosceles Triangle 16">
                  <a:extLst>
                    <a:ext uri="{FF2B5EF4-FFF2-40B4-BE49-F238E27FC236}">
                      <a16:creationId xmlns:a16="http://schemas.microsoft.com/office/drawing/2014/main" id="{828BA313-AA27-4885-B984-3C06B2220A46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4">
                  <a:extLst>
                    <a:ext uri="{FF2B5EF4-FFF2-40B4-BE49-F238E27FC236}">
                      <a16:creationId xmlns:a16="http://schemas.microsoft.com/office/drawing/2014/main" id="{7C39B16D-93E3-402C-BF9F-F6E6F1515951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E1C7107-71F4-4BDE-8C3E-54AFDE18D9F6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9" name="Rectangle 4">
                  <a:extLst>
                    <a:ext uri="{FF2B5EF4-FFF2-40B4-BE49-F238E27FC236}">
                      <a16:creationId xmlns:a16="http://schemas.microsoft.com/office/drawing/2014/main" id="{AD3F19FF-9E51-4F74-914E-DD096DA6C8DF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18715C7B-5F0D-4A99-A751-5D15A0A37839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76C44FD6-8B5A-4C71-B96B-16E372F0F2C5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F0014473-F5AE-4F48-BE8A-23C5FD68ADC7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4">
                  <a:extLst>
                    <a:ext uri="{FF2B5EF4-FFF2-40B4-BE49-F238E27FC236}">
                      <a16:creationId xmlns:a16="http://schemas.microsoft.com/office/drawing/2014/main" id="{1BD00FED-D51C-4EC2-817F-E9A131DDFE66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DE514E6E-E6CC-49E1-9721-1C525AA22FA7}"/>
              </a:ext>
            </a:extLst>
          </p:cNvPr>
          <p:cNvSpPr txBox="1"/>
          <p:nvPr/>
        </p:nvSpPr>
        <p:spPr>
          <a:xfrm>
            <a:off x="749270" y="1581641"/>
            <a:ext cx="6481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শিক্ষার্থীরা----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B033802-1889-405B-9962-95AD482C65F6}"/>
              </a:ext>
            </a:extLst>
          </p:cNvPr>
          <p:cNvSpPr txBox="1"/>
          <p:nvPr/>
        </p:nvSpPr>
        <p:spPr>
          <a:xfrm>
            <a:off x="1183984" y="2482157"/>
            <a:ext cx="735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পাটের বিভিন্ন প্রকার জাতের নাম বলতে পারবে;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507BCCA-9BA7-4D4C-A815-9141C07BF9ED}"/>
              </a:ext>
            </a:extLst>
          </p:cNvPr>
          <p:cNvSpPr txBox="1"/>
          <p:nvPr/>
        </p:nvSpPr>
        <p:spPr>
          <a:xfrm>
            <a:off x="1183985" y="3095906"/>
            <a:ext cx="811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পাটের উৎপাদন পদ্ধতি সম্পর্কে ব্যাখ্যা করতে পারবে;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1633453-2A47-48EF-B975-AC0FA44642C7}"/>
              </a:ext>
            </a:extLst>
          </p:cNvPr>
          <p:cNvSpPr txBox="1"/>
          <p:nvPr/>
        </p:nvSpPr>
        <p:spPr>
          <a:xfrm>
            <a:off x="1105643" y="3709655"/>
            <a:ext cx="973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পাটের বীজ বপনের পর পরিচর্যা সম্পর্কে ব্যাখ্যা করতে পারবে;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9A7E816-6D57-41B1-A421-AE1F6D7F460B}"/>
              </a:ext>
            </a:extLst>
          </p:cNvPr>
          <p:cNvSpPr txBox="1"/>
          <p:nvPr/>
        </p:nvSpPr>
        <p:spPr>
          <a:xfrm>
            <a:off x="1140225" y="4297390"/>
            <a:ext cx="818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পাটের অর্থনৈতিক গুরুত্ব সম্পর্কে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8742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E89FF-DAF5-4090-9591-D97615E1DB29}"/>
              </a:ext>
            </a:extLst>
          </p:cNvPr>
          <p:cNvGrpSpPr/>
          <p:nvPr/>
        </p:nvGrpSpPr>
        <p:grpSpPr>
          <a:xfrm>
            <a:off x="95075" y="107934"/>
            <a:ext cx="11976178" cy="6681213"/>
            <a:chOff x="95075" y="107934"/>
            <a:chExt cx="11976178" cy="66812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5EE9577-8CD7-4CC9-8701-B95B058ED047}"/>
                </a:ext>
              </a:extLst>
            </p:cNvPr>
            <p:cNvGrpSpPr/>
            <p:nvPr/>
          </p:nvGrpSpPr>
          <p:grpSpPr>
            <a:xfrm>
              <a:off x="11716689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90BF7284-5C84-46C9-914C-A644812C4EDD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82" name="Rectangle 4">
                  <a:extLst>
                    <a:ext uri="{FF2B5EF4-FFF2-40B4-BE49-F238E27FC236}">
                      <a16:creationId xmlns:a16="http://schemas.microsoft.com/office/drawing/2014/main" id="{2E4D11D5-D3F4-47B3-BBE0-BC4B1EC0ABBC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Isosceles Triangle 82">
                  <a:extLst>
                    <a:ext uri="{FF2B5EF4-FFF2-40B4-BE49-F238E27FC236}">
                      <a16:creationId xmlns:a16="http://schemas.microsoft.com/office/drawing/2014/main" id="{71F7A864-2A76-4957-B135-91DC0EE8D3BA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C1E577BB-173D-45B6-9427-67B8827BBA49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Isosceles Triangle 84">
                  <a:extLst>
                    <a:ext uri="{FF2B5EF4-FFF2-40B4-BE49-F238E27FC236}">
                      <a16:creationId xmlns:a16="http://schemas.microsoft.com/office/drawing/2014/main" id="{DE1F1ED4-3EF2-4C8B-B5B3-391DCB388C60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4">
                  <a:extLst>
                    <a:ext uri="{FF2B5EF4-FFF2-40B4-BE49-F238E27FC236}">
                      <a16:creationId xmlns:a16="http://schemas.microsoft.com/office/drawing/2014/main" id="{61B0125D-6361-40A9-81E3-C67276EAE231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C2CC2944-12F7-4036-95BB-EDB29D92443D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7" name="Rectangle 4">
                  <a:extLst>
                    <a:ext uri="{FF2B5EF4-FFF2-40B4-BE49-F238E27FC236}">
                      <a16:creationId xmlns:a16="http://schemas.microsoft.com/office/drawing/2014/main" id="{F6EA47D3-6097-4667-B4E5-5E882D4042C8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id="{B4B3C3F8-15E1-45EA-B54E-073D35B2481A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78">
                  <a:extLst>
                    <a:ext uri="{FF2B5EF4-FFF2-40B4-BE49-F238E27FC236}">
                      <a16:creationId xmlns:a16="http://schemas.microsoft.com/office/drawing/2014/main" id="{B7647E43-49F5-4AE2-A320-2DD6F4FE9483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7FD3C8F2-56B0-4DB6-97A3-BD808773F096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4">
                  <a:extLst>
                    <a:ext uri="{FF2B5EF4-FFF2-40B4-BE49-F238E27FC236}">
                      <a16:creationId xmlns:a16="http://schemas.microsoft.com/office/drawing/2014/main" id="{20219D67-3E3F-4EF5-9482-32A033B8D287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FEEC9A0-8277-4418-8753-31676A0C1C15}"/>
                </a:ext>
              </a:extLst>
            </p:cNvPr>
            <p:cNvGrpSpPr/>
            <p:nvPr/>
          </p:nvGrpSpPr>
          <p:grpSpPr>
            <a:xfrm>
              <a:off x="480888" y="107934"/>
              <a:ext cx="11248387" cy="365762"/>
              <a:chOff x="543202" y="35163"/>
              <a:chExt cx="11248387" cy="36576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1F8EE9C8-B8F3-42A4-B5C5-C32E675A61DF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B16BDB77-D545-42EB-A5B5-0172C049998B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9459A6D5-6784-4BFB-A0B3-946783EB2399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43990432-E76F-4AF0-9BFA-C1893E5E1ADD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85E7BDD3-8D1A-4B60-9894-2AC06AF0290C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4">
                  <a:extLst>
                    <a:ext uri="{FF2B5EF4-FFF2-40B4-BE49-F238E27FC236}">
                      <a16:creationId xmlns:a16="http://schemas.microsoft.com/office/drawing/2014/main" id="{F74A3921-F80E-46E3-8F04-F3F0F0AA6F89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268129D-DFFF-44B6-B87B-41EAD3255B59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5" name="Rectangle 4">
                  <a:extLst>
                    <a:ext uri="{FF2B5EF4-FFF2-40B4-BE49-F238E27FC236}">
                      <a16:creationId xmlns:a16="http://schemas.microsoft.com/office/drawing/2014/main" id="{2EF5C8C3-BB2A-41EF-8E21-FEB6945F47E9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>
                  <a:extLst>
                    <a:ext uri="{FF2B5EF4-FFF2-40B4-BE49-F238E27FC236}">
                      <a16:creationId xmlns:a16="http://schemas.microsoft.com/office/drawing/2014/main" id="{F94B04AA-4B2D-41B5-9D7C-AED7E5BD92B3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>
                  <a:extLst>
                    <a:ext uri="{FF2B5EF4-FFF2-40B4-BE49-F238E27FC236}">
                      <a16:creationId xmlns:a16="http://schemas.microsoft.com/office/drawing/2014/main" id="{387CAFC8-3ADF-4903-995C-06E07D660273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id="{359D99B6-CDB0-493D-A894-07411866098F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4">
                  <a:extLst>
                    <a:ext uri="{FF2B5EF4-FFF2-40B4-BE49-F238E27FC236}">
                      <a16:creationId xmlns:a16="http://schemas.microsoft.com/office/drawing/2014/main" id="{B4C681EF-F408-4DB9-89E1-59DD96D7CF06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FCE335C-EF51-4586-AEFA-116530BA6378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0" name="Rectangle 4">
                  <a:extLst>
                    <a:ext uri="{FF2B5EF4-FFF2-40B4-BE49-F238E27FC236}">
                      <a16:creationId xmlns:a16="http://schemas.microsoft.com/office/drawing/2014/main" id="{F329A0FA-5502-4C21-9E91-11C9156BDA24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Isosceles Triangle 60">
                  <a:extLst>
                    <a:ext uri="{FF2B5EF4-FFF2-40B4-BE49-F238E27FC236}">
                      <a16:creationId xmlns:a16="http://schemas.microsoft.com/office/drawing/2014/main" id="{E9DACB5E-A7F6-4203-9C37-D4AC08C2D1F4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381FAC70-DEBA-417C-81B3-1314347AA5E1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DFEAC51E-3ED1-47D6-8048-2A2CE1C0CF08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4">
                  <a:extLst>
                    <a:ext uri="{FF2B5EF4-FFF2-40B4-BE49-F238E27FC236}">
                      <a16:creationId xmlns:a16="http://schemas.microsoft.com/office/drawing/2014/main" id="{5E513B45-2899-4B9E-B170-E03E39437BD6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5A0A469C-3DC3-44FD-ABA1-7414C0BE677D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BB0869F2-5C7B-4B29-A25E-26C5AD3657DA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8" name="Isosceles Triangle 57">
                    <a:extLst>
                      <a:ext uri="{FF2B5EF4-FFF2-40B4-BE49-F238E27FC236}">
                        <a16:creationId xmlns:a16="http://schemas.microsoft.com/office/drawing/2014/main" id="{8A49316F-D1AF-4884-BDE7-0260627F1E43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Isosceles Triangle 58">
                    <a:extLst>
                      <a:ext uri="{FF2B5EF4-FFF2-40B4-BE49-F238E27FC236}">
                        <a16:creationId xmlns:a16="http://schemas.microsoft.com/office/drawing/2014/main" id="{547D1D13-C094-45DD-B446-48632C644EC3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64865D77-A021-4E99-B998-F53DB0303233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368527F-C880-44A5-97D7-D556D01B9D8E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AA19302F-4320-48F8-80A5-54D08AC79428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4" name="Isosceles Triangle 53">
                    <a:extLst>
                      <a:ext uri="{FF2B5EF4-FFF2-40B4-BE49-F238E27FC236}">
                        <a16:creationId xmlns:a16="http://schemas.microsoft.com/office/drawing/2014/main" id="{37A644C4-1E25-4C9B-863E-21E245D4D13A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CF5AEA20-64A4-49E4-B7DF-CDF4CC1310AD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DFD6281B-C7FA-4D2B-A649-E24750795BE2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205F3E-4577-4B85-B0A4-E05646A6187B}"/>
                </a:ext>
              </a:extLst>
            </p:cNvPr>
            <p:cNvGrpSpPr/>
            <p:nvPr/>
          </p:nvGrpSpPr>
          <p:grpSpPr>
            <a:xfrm>
              <a:off x="460784" y="6423385"/>
              <a:ext cx="11248387" cy="365762"/>
              <a:chOff x="543202" y="35163"/>
              <a:chExt cx="11248387" cy="36576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00D4E7C-F039-400A-80F0-03F1DCB880A0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42" name="Rectangle 4">
                  <a:extLst>
                    <a:ext uri="{FF2B5EF4-FFF2-40B4-BE49-F238E27FC236}">
                      <a16:creationId xmlns:a16="http://schemas.microsoft.com/office/drawing/2014/main" id="{991F8FCE-A298-4CB4-A75F-ED4FBCA0C5E7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9FF965D6-48C3-4809-9709-73E56A020E79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id="{76F88E2D-2584-4865-A73C-163DEE6B6C3B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>
                  <a:extLst>
                    <a:ext uri="{FF2B5EF4-FFF2-40B4-BE49-F238E27FC236}">
                      <a16:creationId xmlns:a16="http://schemas.microsoft.com/office/drawing/2014/main" id="{61C9E6FF-1AA2-46C0-A4FB-9D4B47707F8A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">
                  <a:extLst>
                    <a:ext uri="{FF2B5EF4-FFF2-40B4-BE49-F238E27FC236}">
                      <a16:creationId xmlns:a16="http://schemas.microsoft.com/office/drawing/2014/main" id="{F7EA7805-DD8E-4D29-9B11-138C0B5E40AD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F17EC05-12AF-4D31-A852-470CB1CD4857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7" name="Rectangle 4">
                  <a:extLst>
                    <a:ext uri="{FF2B5EF4-FFF2-40B4-BE49-F238E27FC236}">
                      <a16:creationId xmlns:a16="http://schemas.microsoft.com/office/drawing/2014/main" id="{4A45827A-59F1-4C26-B385-C8360525CF24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87199064-0B52-4FD2-8C92-19C88E9E5751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DFD930F4-BCCC-4866-BF68-D3FFE0976812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CE93B10E-41BA-40A0-B597-126C076E1168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">
                  <a:extLst>
                    <a:ext uri="{FF2B5EF4-FFF2-40B4-BE49-F238E27FC236}">
                      <a16:creationId xmlns:a16="http://schemas.microsoft.com/office/drawing/2014/main" id="{8A5304F1-4176-4F46-8A5C-D9EB4FD341E9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6D41A6C-EFF0-4357-9EC4-6B2C27ECFD70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2" name="Rectangle 4">
                  <a:extLst>
                    <a:ext uri="{FF2B5EF4-FFF2-40B4-BE49-F238E27FC236}">
                      <a16:creationId xmlns:a16="http://schemas.microsoft.com/office/drawing/2014/main" id="{F61648F0-1843-484D-A36F-28C84C14D50A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B86102F9-843E-4655-8BD0-C356AC981879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83E71ED5-D1A6-4F1C-8C3C-40033B12D6F7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1B5D5C1E-F99D-4F65-817C-57FEE51FD735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4">
                  <a:extLst>
                    <a:ext uri="{FF2B5EF4-FFF2-40B4-BE49-F238E27FC236}">
                      <a16:creationId xmlns:a16="http://schemas.microsoft.com/office/drawing/2014/main" id="{63DE0C9D-57A2-4210-AADE-EC0C9219374C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089FEDD-6DF4-4DB3-B983-7E670CEDC18B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B671D33E-194B-44C5-AD2C-A1EE7D0DDEBE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30" name="Isosceles Triangle 29">
                    <a:extLst>
                      <a:ext uri="{FF2B5EF4-FFF2-40B4-BE49-F238E27FC236}">
                        <a16:creationId xmlns:a16="http://schemas.microsoft.com/office/drawing/2014/main" id="{3133A5B8-7EAF-479C-B293-4E46622EF90A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Isosceles Triangle 30">
                    <a:extLst>
                      <a:ext uri="{FF2B5EF4-FFF2-40B4-BE49-F238E27FC236}">
                        <a16:creationId xmlns:a16="http://schemas.microsoft.com/office/drawing/2014/main" id="{54B6C590-73FA-47FE-9D4B-E0C7D83C5FF2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3E0E4146-F4D7-4A89-BB53-1A56C3003742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B44559F-B55A-4CF1-98E3-F46FBB908206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8F3E27B3-E2C8-44C6-99F5-D59086C1478D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0CA4E46F-0733-4307-92BB-1D6B345DF109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>
                    <a:extLst>
                      <a:ext uri="{FF2B5EF4-FFF2-40B4-BE49-F238E27FC236}">
                        <a16:creationId xmlns:a16="http://schemas.microsoft.com/office/drawing/2014/main" id="{9B862FEF-876D-418F-B644-22899D36D7C4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AC37D0F0-8D35-4F31-90C8-4683C4EFF46F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9ED60C-34F4-474F-B635-32C4007CA857}"/>
                </a:ext>
              </a:extLst>
            </p:cNvPr>
            <p:cNvGrpSpPr/>
            <p:nvPr/>
          </p:nvGrpSpPr>
          <p:grpSpPr>
            <a:xfrm>
              <a:off x="95075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74511D1-75F2-44F7-8EB0-E89633E656E2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14" name="Rectangle 4">
                  <a:extLst>
                    <a:ext uri="{FF2B5EF4-FFF2-40B4-BE49-F238E27FC236}">
                      <a16:creationId xmlns:a16="http://schemas.microsoft.com/office/drawing/2014/main" id="{5F6784EA-33F4-4297-B152-5C3E3C321F12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B46C07FA-9198-4202-AB50-BE6BF2AD362E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Isosceles Triangle 15">
                  <a:extLst>
                    <a:ext uri="{FF2B5EF4-FFF2-40B4-BE49-F238E27FC236}">
                      <a16:creationId xmlns:a16="http://schemas.microsoft.com/office/drawing/2014/main" id="{BF84C6F6-BAE0-4327-8E97-8ECE50C47779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Isosceles Triangle 16">
                  <a:extLst>
                    <a:ext uri="{FF2B5EF4-FFF2-40B4-BE49-F238E27FC236}">
                      <a16:creationId xmlns:a16="http://schemas.microsoft.com/office/drawing/2014/main" id="{7939BFDC-6F96-48A0-99CC-FBCA963C311D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4">
                  <a:extLst>
                    <a:ext uri="{FF2B5EF4-FFF2-40B4-BE49-F238E27FC236}">
                      <a16:creationId xmlns:a16="http://schemas.microsoft.com/office/drawing/2014/main" id="{8CBE2CD8-EB4D-4C52-B81D-C7BCF01E9646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CE68CAD-39C7-49A2-B8E4-0AE5BF2E8EE0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9" name="Rectangle 4">
                  <a:extLst>
                    <a:ext uri="{FF2B5EF4-FFF2-40B4-BE49-F238E27FC236}">
                      <a16:creationId xmlns:a16="http://schemas.microsoft.com/office/drawing/2014/main" id="{C604ECB2-B094-49AA-8B60-FCAAC5ADD599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5DAD1E84-AA30-4137-9879-41D096733A54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76F5D0EA-2FDC-4BA2-BA39-D67CE686A999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63CBBACB-72F6-42DC-A2B1-5C1DDB5EDF84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4">
                  <a:extLst>
                    <a:ext uri="{FF2B5EF4-FFF2-40B4-BE49-F238E27FC236}">
                      <a16:creationId xmlns:a16="http://schemas.microsoft.com/office/drawing/2014/main" id="{59EC0552-B9DD-4C64-B04D-DC0B90745936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aphicFrame>
        <p:nvGraphicFramePr>
          <p:cNvPr id="88" name="Diagram 87">
            <a:extLst>
              <a:ext uri="{FF2B5EF4-FFF2-40B4-BE49-F238E27FC236}">
                <a16:creationId xmlns:a16="http://schemas.microsoft.com/office/drawing/2014/main" id="{92CFB6F7-5377-4F42-83E3-C88CDD6C2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580766"/>
              </p:ext>
            </p:extLst>
          </p:nvPr>
        </p:nvGraphicFramePr>
        <p:xfrm>
          <a:off x="1653907" y="466372"/>
          <a:ext cx="9000048" cy="598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40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46E8B1-CE31-48A5-A2AB-F0237D2441FF}"/>
              </a:ext>
            </a:extLst>
          </p:cNvPr>
          <p:cNvGrpSpPr/>
          <p:nvPr/>
        </p:nvGrpSpPr>
        <p:grpSpPr>
          <a:xfrm>
            <a:off x="95075" y="107934"/>
            <a:ext cx="11976178" cy="6681213"/>
            <a:chOff x="95075" y="107934"/>
            <a:chExt cx="11976178" cy="66812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5A4FF80-E46F-4159-BBCE-4DCDBB271FFF}"/>
                </a:ext>
              </a:extLst>
            </p:cNvPr>
            <p:cNvGrpSpPr/>
            <p:nvPr/>
          </p:nvGrpSpPr>
          <p:grpSpPr>
            <a:xfrm>
              <a:off x="11716689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D359957C-4903-4C97-93CC-4175418601F0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82" name="Rectangle 4">
                  <a:extLst>
                    <a:ext uri="{FF2B5EF4-FFF2-40B4-BE49-F238E27FC236}">
                      <a16:creationId xmlns:a16="http://schemas.microsoft.com/office/drawing/2014/main" id="{57063A93-47E4-4CC7-A962-BF10102A1458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Isosceles Triangle 82">
                  <a:extLst>
                    <a:ext uri="{FF2B5EF4-FFF2-40B4-BE49-F238E27FC236}">
                      <a16:creationId xmlns:a16="http://schemas.microsoft.com/office/drawing/2014/main" id="{899B65F3-1EC3-46F3-9236-34C702F6E12F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B32553F4-6E2A-4329-BA02-112FB17688C2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Isosceles Triangle 84">
                  <a:extLst>
                    <a:ext uri="{FF2B5EF4-FFF2-40B4-BE49-F238E27FC236}">
                      <a16:creationId xmlns:a16="http://schemas.microsoft.com/office/drawing/2014/main" id="{182D4B98-0699-41A1-8FE1-9863DB8CB296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4">
                  <a:extLst>
                    <a:ext uri="{FF2B5EF4-FFF2-40B4-BE49-F238E27FC236}">
                      <a16:creationId xmlns:a16="http://schemas.microsoft.com/office/drawing/2014/main" id="{7B1D8363-FFBC-4036-8000-FDE384D6A8C9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2B30D77C-8CFD-4DD1-B06F-6DC752B4B4DF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7" name="Rectangle 4">
                  <a:extLst>
                    <a:ext uri="{FF2B5EF4-FFF2-40B4-BE49-F238E27FC236}">
                      <a16:creationId xmlns:a16="http://schemas.microsoft.com/office/drawing/2014/main" id="{18F03D45-035F-4271-8B3B-CFC6A6AC0C0D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id="{0D5D773C-1E65-4F6C-A078-9CE104B88344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78">
                  <a:extLst>
                    <a:ext uri="{FF2B5EF4-FFF2-40B4-BE49-F238E27FC236}">
                      <a16:creationId xmlns:a16="http://schemas.microsoft.com/office/drawing/2014/main" id="{52C9A44F-F9B0-4468-99D0-365165F57EF6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1F2814D3-2065-4B33-9FDB-C4CB3EA4842A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4">
                  <a:extLst>
                    <a:ext uri="{FF2B5EF4-FFF2-40B4-BE49-F238E27FC236}">
                      <a16:creationId xmlns:a16="http://schemas.microsoft.com/office/drawing/2014/main" id="{1B149280-2078-48F7-9214-9D272880F648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07EFDDE-A984-4D5C-99F6-83621F6613CA}"/>
                </a:ext>
              </a:extLst>
            </p:cNvPr>
            <p:cNvGrpSpPr/>
            <p:nvPr/>
          </p:nvGrpSpPr>
          <p:grpSpPr>
            <a:xfrm>
              <a:off x="480888" y="107934"/>
              <a:ext cx="11248387" cy="365762"/>
              <a:chOff x="543202" y="35163"/>
              <a:chExt cx="11248387" cy="36576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407ECEB-2BC2-49B8-87E8-AFD3BBF29707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26F35B25-6508-4D07-93DB-97EDE4642E10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8F85A584-CF4D-4B9F-AF13-824DBFAE95DE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E5E3D7AD-7093-4893-B6B1-E73EA3D20BEB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2A0F6AA5-2C73-4EAD-8442-AD4FD33982E4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4">
                  <a:extLst>
                    <a:ext uri="{FF2B5EF4-FFF2-40B4-BE49-F238E27FC236}">
                      <a16:creationId xmlns:a16="http://schemas.microsoft.com/office/drawing/2014/main" id="{2379BA8A-9DCB-423C-9163-296CAE028E1D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89085F0-5A2F-41C2-B416-B1DDB15268D3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5" name="Rectangle 4">
                  <a:extLst>
                    <a:ext uri="{FF2B5EF4-FFF2-40B4-BE49-F238E27FC236}">
                      <a16:creationId xmlns:a16="http://schemas.microsoft.com/office/drawing/2014/main" id="{36518D6E-1A43-42C7-96E7-C681BE9B825C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>
                  <a:extLst>
                    <a:ext uri="{FF2B5EF4-FFF2-40B4-BE49-F238E27FC236}">
                      <a16:creationId xmlns:a16="http://schemas.microsoft.com/office/drawing/2014/main" id="{D5043874-CE6E-4A99-B88A-730FCE7B960B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>
                  <a:extLst>
                    <a:ext uri="{FF2B5EF4-FFF2-40B4-BE49-F238E27FC236}">
                      <a16:creationId xmlns:a16="http://schemas.microsoft.com/office/drawing/2014/main" id="{A9F5EB51-68B9-411E-8585-7CC4427D1917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id="{22AEB332-0E45-4E5B-8A71-1E456A6C6986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4">
                  <a:extLst>
                    <a:ext uri="{FF2B5EF4-FFF2-40B4-BE49-F238E27FC236}">
                      <a16:creationId xmlns:a16="http://schemas.microsoft.com/office/drawing/2014/main" id="{0E464885-902E-415B-8AAE-DCF473B9B702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4A817F8-8923-458F-8080-3B8AA608E019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0" name="Rectangle 4">
                  <a:extLst>
                    <a:ext uri="{FF2B5EF4-FFF2-40B4-BE49-F238E27FC236}">
                      <a16:creationId xmlns:a16="http://schemas.microsoft.com/office/drawing/2014/main" id="{7BB5E06E-1200-46C6-B591-B5C88C3C60FA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Isosceles Triangle 60">
                  <a:extLst>
                    <a:ext uri="{FF2B5EF4-FFF2-40B4-BE49-F238E27FC236}">
                      <a16:creationId xmlns:a16="http://schemas.microsoft.com/office/drawing/2014/main" id="{77C3C19A-5597-4D72-B1AC-7DCD134781A7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A23B7EC2-FCBB-44FE-9A14-C99C156AE39A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A197A199-EE55-4B82-A5AC-7FCA2A4B7210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4">
                  <a:extLst>
                    <a:ext uri="{FF2B5EF4-FFF2-40B4-BE49-F238E27FC236}">
                      <a16:creationId xmlns:a16="http://schemas.microsoft.com/office/drawing/2014/main" id="{7D0D46CB-6AFA-481B-8E14-DC65F39E00F2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72C1E859-A89A-4A11-A5DA-82C31564F029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31A0D770-B8E3-4A4E-97B8-97B341269D68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8" name="Isosceles Triangle 57">
                    <a:extLst>
                      <a:ext uri="{FF2B5EF4-FFF2-40B4-BE49-F238E27FC236}">
                        <a16:creationId xmlns:a16="http://schemas.microsoft.com/office/drawing/2014/main" id="{2D1A1834-3A82-4065-AE42-1EFA1432F4BE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Isosceles Triangle 58">
                    <a:extLst>
                      <a:ext uri="{FF2B5EF4-FFF2-40B4-BE49-F238E27FC236}">
                        <a16:creationId xmlns:a16="http://schemas.microsoft.com/office/drawing/2014/main" id="{F9EA4F0E-1504-4AE6-ACF1-77F8ECC1FBF2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67C87DB7-2293-4B11-BC69-1BAD2B226E40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2EF6D06D-C305-4255-9044-13D93D37B163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334781B7-F1E0-4110-890C-A8EC91EAA4CE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4" name="Isosceles Triangle 53">
                    <a:extLst>
                      <a:ext uri="{FF2B5EF4-FFF2-40B4-BE49-F238E27FC236}">
                        <a16:creationId xmlns:a16="http://schemas.microsoft.com/office/drawing/2014/main" id="{057DD168-BE0C-483B-80A7-620149EB1A23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A0F6F2CB-DB03-4B18-9602-9C2985DE7B65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2E00C686-A445-4C21-BF33-F7518674C6BB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2AC752B-CFF9-489C-AD78-FEE8E9A46302}"/>
                </a:ext>
              </a:extLst>
            </p:cNvPr>
            <p:cNvGrpSpPr/>
            <p:nvPr/>
          </p:nvGrpSpPr>
          <p:grpSpPr>
            <a:xfrm>
              <a:off x="460784" y="6423385"/>
              <a:ext cx="11248387" cy="365762"/>
              <a:chOff x="543202" y="35163"/>
              <a:chExt cx="11248387" cy="36576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72D8FAE-F2A2-4DB8-AED9-A3F65FE2AFA1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42" name="Rectangle 4">
                  <a:extLst>
                    <a:ext uri="{FF2B5EF4-FFF2-40B4-BE49-F238E27FC236}">
                      <a16:creationId xmlns:a16="http://schemas.microsoft.com/office/drawing/2014/main" id="{CA88023B-9B4F-4162-8711-7D74CEE07D67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30410D05-689B-464F-8B78-D07ABC8DD631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id="{2F9D1687-B683-4F18-8431-904133FEF1DC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>
                  <a:extLst>
                    <a:ext uri="{FF2B5EF4-FFF2-40B4-BE49-F238E27FC236}">
                      <a16:creationId xmlns:a16="http://schemas.microsoft.com/office/drawing/2014/main" id="{FFCF2334-C4B4-46C3-8E1F-C6AE0E843E60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">
                  <a:extLst>
                    <a:ext uri="{FF2B5EF4-FFF2-40B4-BE49-F238E27FC236}">
                      <a16:creationId xmlns:a16="http://schemas.microsoft.com/office/drawing/2014/main" id="{01B8E0A8-9DDB-44D1-995F-7FB0F9AB0E8F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70E4A92-8CF1-464A-8443-0DC4E7D3CAFE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7" name="Rectangle 4">
                  <a:extLst>
                    <a:ext uri="{FF2B5EF4-FFF2-40B4-BE49-F238E27FC236}">
                      <a16:creationId xmlns:a16="http://schemas.microsoft.com/office/drawing/2014/main" id="{AD17377F-2343-4D96-80AF-D8ADB9AB59CE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21E97AE2-6EDB-4B2B-B8B9-58274AE6AA3C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E3563519-CDAE-403A-8B38-93E2625C521E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BF263914-8533-42DB-8C7A-96DB981D2FF5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">
                  <a:extLst>
                    <a:ext uri="{FF2B5EF4-FFF2-40B4-BE49-F238E27FC236}">
                      <a16:creationId xmlns:a16="http://schemas.microsoft.com/office/drawing/2014/main" id="{8905999E-C17C-4DFA-84B3-8A15302CC9F0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40BFD3B-9A43-4528-8779-0329DFAE02F3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2" name="Rectangle 4">
                  <a:extLst>
                    <a:ext uri="{FF2B5EF4-FFF2-40B4-BE49-F238E27FC236}">
                      <a16:creationId xmlns:a16="http://schemas.microsoft.com/office/drawing/2014/main" id="{426B2D72-A4C3-4CD0-8E34-10EBCA10A4CA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B63869EC-BF5D-4BEF-A380-8E49F624D027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DCA0E231-2AFB-41CD-9604-55183D60CA49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89425707-7863-4B15-9713-D17F26AABC05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4">
                  <a:extLst>
                    <a:ext uri="{FF2B5EF4-FFF2-40B4-BE49-F238E27FC236}">
                      <a16:creationId xmlns:a16="http://schemas.microsoft.com/office/drawing/2014/main" id="{7503B9BF-6AB6-4B6A-9A9D-9DDC56A4CCC9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204BFE1-5DD6-4989-B12C-10196DB5ED58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A4970E97-D4B7-429E-A92B-269A441E74A1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30" name="Isosceles Triangle 29">
                    <a:extLst>
                      <a:ext uri="{FF2B5EF4-FFF2-40B4-BE49-F238E27FC236}">
                        <a16:creationId xmlns:a16="http://schemas.microsoft.com/office/drawing/2014/main" id="{399B73AB-629C-416C-B182-E5A13C99DC14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Isosceles Triangle 30">
                    <a:extLst>
                      <a:ext uri="{FF2B5EF4-FFF2-40B4-BE49-F238E27FC236}">
                        <a16:creationId xmlns:a16="http://schemas.microsoft.com/office/drawing/2014/main" id="{A1002425-09B4-4E11-A100-C18530829001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90AD9A02-01DD-4348-986E-00450C6515D2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671B128-D303-4533-A1DA-E23800BE9C87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8D57E5E4-3ABD-418E-A635-49BD9394C35B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9A895487-79F7-414A-901B-D60E40D007E9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>
                    <a:extLst>
                      <a:ext uri="{FF2B5EF4-FFF2-40B4-BE49-F238E27FC236}">
                        <a16:creationId xmlns:a16="http://schemas.microsoft.com/office/drawing/2014/main" id="{A45A18C4-6297-4912-B94C-F31B7D3F1BD3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51604A9E-CE0A-4718-BE90-4E39F8766374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19C8D96-B82B-4252-9B93-ECF4D42788C4}"/>
                </a:ext>
              </a:extLst>
            </p:cNvPr>
            <p:cNvGrpSpPr/>
            <p:nvPr/>
          </p:nvGrpSpPr>
          <p:grpSpPr>
            <a:xfrm>
              <a:off x="95075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15EF60C-C771-4194-B225-7747536AB5C9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14" name="Rectangle 4">
                  <a:extLst>
                    <a:ext uri="{FF2B5EF4-FFF2-40B4-BE49-F238E27FC236}">
                      <a16:creationId xmlns:a16="http://schemas.microsoft.com/office/drawing/2014/main" id="{B9AE9D65-FD7C-427F-9BAD-0F5856F3A566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18737D3D-2DD1-4360-9487-B530EB8AFCF0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Isosceles Triangle 15">
                  <a:extLst>
                    <a:ext uri="{FF2B5EF4-FFF2-40B4-BE49-F238E27FC236}">
                      <a16:creationId xmlns:a16="http://schemas.microsoft.com/office/drawing/2014/main" id="{8B901322-C87B-4BB8-8784-AA736DB6B704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Isosceles Triangle 16">
                  <a:extLst>
                    <a:ext uri="{FF2B5EF4-FFF2-40B4-BE49-F238E27FC236}">
                      <a16:creationId xmlns:a16="http://schemas.microsoft.com/office/drawing/2014/main" id="{F25B9439-81B2-47F0-A59B-D068D3F11028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4">
                  <a:extLst>
                    <a:ext uri="{FF2B5EF4-FFF2-40B4-BE49-F238E27FC236}">
                      <a16:creationId xmlns:a16="http://schemas.microsoft.com/office/drawing/2014/main" id="{5A9A1128-BA40-497A-8260-43DFC36C1E0A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C8BFF31-A749-408C-98AF-AF2E034FC8BC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9" name="Rectangle 4">
                  <a:extLst>
                    <a:ext uri="{FF2B5EF4-FFF2-40B4-BE49-F238E27FC236}">
                      <a16:creationId xmlns:a16="http://schemas.microsoft.com/office/drawing/2014/main" id="{DE9656AC-BFF6-466D-A5BE-21521F6C650C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1A656A60-2318-4DF9-B020-417C2B52750D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8BD1D752-587C-4937-AB81-1C94613EF382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2C65E9C7-FF62-47E0-8190-762FB7FB006E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4">
                  <a:extLst>
                    <a:ext uri="{FF2B5EF4-FFF2-40B4-BE49-F238E27FC236}">
                      <a16:creationId xmlns:a16="http://schemas.microsoft.com/office/drawing/2014/main" id="{C5C0A40C-B81F-43B5-A85A-A5DA39399C44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18EB3A79-A2F3-445F-91CE-9EA2309164FC}"/>
              </a:ext>
            </a:extLst>
          </p:cNvPr>
          <p:cNvSpPr/>
          <p:nvPr/>
        </p:nvSpPr>
        <p:spPr>
          <a:xfrm>
            <a:off x="8405588" y="2014420"/>
            <a:ext cx="2981635" cy="2867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দেশিজাত</a:t>
            </a:r>
          </a:p>
          <a:p>
            <a:pPr algn="ctr"/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১৭টি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AE274B3B-51A4-462D-B95C-0FC8729E190D}"/>
              </a:ext>
            </a:extLst>
          </p:cNvPr>
          <p:cNvSpPr/>
          <p:nvPr/>
        </p:nvSpPr>
        <p:spPr>
          <a:xfrm>
            <a:off x="8415063" y="1995486"/>
            <a:ext cx="3167771" cy="2980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তোষা বা  বগী</a:t>
            </a:r>
          </a:p>
          <a:p>
            <a:pPr algn="ctr"/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জাত ১৬ টি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9E4A8DB6-ECA2-4AF7-A3A3-8A841320F702}"/>
              </a:ext>
            </a:extLst>
          </p:cNvPr>
          <p:cNvSpPr/>
          <p:nvPr/>
        </p:nvSpPr>
        <p:spPr>
          <a:xfrm>
            <a:off x="8375682" y="1981570"/>
            <a:ext cx="3167771" cy="2980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কেনাফ জাত ২টি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6A424ED-4FE9-4DF5-A67B-D7FA635BDD4D}"/>
              </a:ext>
            </a:extLst>
          </p:cNvPr>
          <p:cNvSpPr/>
          <p:nvPr/>
        </p:nvSpPr>
        <p:spPr>
          <a:xfrm>
            <a:off x="8417906" y="1967654"/>
            <a:ext cx="3167771" cy="2980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মেস্তা জাত ১টি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089D3898-3F4F-4332-9C67-BEA61CFE0564}"/>
              </a:ext>
            </a:extLst>
          </p:cNvPr>
          <p:cNvSpPr/>
          <p:nvPr/>
        </p:nvSpPr>
        <p:spPr>
          <a:xfrm rot="10800000">
            <a:off x="6342683" y="3125581"/>
            <a:ext cx="1852266" cy="827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7337EEC-84D1-4513-B313-05047890B3BB}"/>
              </a:ext>
            </a:extLst>
          </p:cNvPr>
          <p:cNvSpPr/>
          <p:nvPr/>
        </p:nvSpPr>
        <p:spPr>
          <a:xfrm>
            <a:off x="859921" y="2146978"/>
            <a:ext cx="5254323" cy="25516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১৭টি-যথাঃসিভিএল-১(সবুজ পাট), সিভিই-৩(আশু পাট),সিসি-৪৫(জো পাট),ডি-১৫৪,এটম পাট-৩৮ ইত্যাদি।</a:t>
            </a:r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1744883B-D00C-463B-88F7-ADF8C63AA909}"/>
              </a:ext>
            </a:extLst>
          </p:cNvPr>
          <p:cNvSpPr/>
          <p:nvPr/>
        </p:nvSpPr>
        <p:spPr>
          <a:xfrm rot="10800000">
            <a:off x="6329338" y="3176391"/>
            <a:ext cx="1852266" cy="827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9B0F7AE7-EDB0-465D-A7AF-646D0BC7768E}"/>
              </a:ext>
            </a:extLst>
          </p:cNvPr>
          <p:cNvSpPr/>
          <p:nvPr/>
        </p:nvSpPr>
        <p:spPr>
          <a:xfrm rot="10800000">
            <a:off x="6354841" y="3146213"/>
            <a:ext cx="1852266" cy="827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row: Right 94">
            <a:extLst>
              <a:ext uri="{FF2B5EF4-FFF2-40B4-BE49-F238E27FC236}">
                <a16:creationId xmlns:a16="http://schemas.microsoft.com/office/drawing/2014/main" id="{1B1167BA-5A0A-4023-8D0E-E7C322C03B91}"/>
              </a:ext>
            </a:extLst>
          </p:cNvPr>
          <p:cNvSpPr/>
          <p:nvPr/>
        </p:nvSpPr>
        <p:spPr>
          <a:xfrm rot="10800000">
            <a:off x="6336963" y="3116035"/>
            <a:ext cx="1852266" cy="827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DE481C2-95AD-401A-B79C-1FDC7164FF90}"/>
              </a:ext>
            </a:extLst>
          </p:cNvPr>
          <p:cNvSpPr/>
          <p:nvPr/>
        </p:nvSpPr>
        <p:spPr>
          <a:xfrm>
            <a:off x="876539" y="2160232"/>
            <a:ext cx="5234221" cy="25516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১৬টি-যথাঃও-৪,ও-৯৮৯৭(ফাল্গুনি তোষা),সিজি(চিন সুরা গ্রিন) ইত্যাদি।</a:t>
            </a:r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8109E32-15E7-4339-BA4B-5F7A9DFEC251}"/>
              </a:ext>
            </a:extLst>
          </p:cNvPr>
          <p:cNvSpPr/>
          <p:nvPr/>
        </p:nvSpPr>
        <p:spPr>
          <a:xfrm>
            <a:off x="880186" y="2156610"/>
            <a:ext cx="5234221" cy="25516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কেনাফ জাত ২টি –যথাঃ এইচ সি -২(জলি কেনাফ),এইচ সি -৯৫</a:t>
            </a:r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B86093B-23B7-421A-AE6B-15A7C1AB179F}"/>
              </a:ext>
            </a:extLst>
          </p:cNvPr>
          <p:cNvSpPr/>
          <p:nvPr/>
        </p:nvSpPr>
        <p:spPr>
          <a:xfrm>
            <a:off x="864381" y="2133724"/>
            <a:ext cx="5234221" cy="25516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মেস্তা পাট ১টি-যথাঃ এইচ এস-২৪(টানী মেস্তা)</a:t>
            </a:r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7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9" grpId="0" animBg="1"/>
      <p:bldP spid="99" grpId="1" animBg="1"/>
      <p:bldP spid="98" grpId="0" animBg="1"/>
      <p:bldP spid="9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FDC1D6-59D2-48A5-8CE5-C385ED780102}"/>
              </a:ext>
            </a:extLst>
          </p:cNvPr>
          <p:cNvGrpSpPr/>
          <p:nvPr/>
        </p:nvGrpSpPr>
        <p:grpSpPr>
          <a:xfrm>
            <a:off x="95075" y="107934"/>
            <a:ext cx="11976178" cy="6681213"/>
            <a:chOff x="95075" y="107934"/>
            <a:chExt cx="11976178" cy="66812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110D64F-5712-42CB-8717-984C351D0CBB}"/>
                </a:ext>
              </a:extLst>
            </p:cNvPr>
            <p:cNvGrpSpPr/>
            <p:nvPr/>
          </p:nvGrpSpPr>
          <p:grpSpPr>
            <a:xfrm>
              <a:off x="11716689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F7E5905F-9AAF-42B8-A927-B1A2EC7C14A6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82" name="Rectangle 4">
                  <a:extLst>
                    <a:ext uri="{FF2B5EF4-FFF2-40B4-BE49-F238E27FC236}">
                      <a16:creationId xmlns:a16="http://schemas.microsoft.com/office/drawing/2014/main" id="{4383E375-DB58-4FA6-A455-BBB188AC4E35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Isosceles Triangle 82">
                  <a:extLst>
                    <a:ext uri="{FF2B5EF4-FFF2-40B4-BE49-F238E27FC236}">
                      <a16:creationId xmlns:a16="http://schemas.microsoft.com/office/drawing/2014/main" id="{063866F3-670A-4568-BAE2-9D4EDB78B69B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51273DF0-2D0F-4C17-A06D-3D2D6446360B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Isosceles Triangle 84">
                  <a:extLst>
                    <a:ext uri="{FF2B5EF4-FFF2-40B4-BE49-F238E27FC236}">
                      <a16:creationId xmlns:a16="http://schemas.microsoft.com/office/drawing/2014/main" id="{1369C6E6-D9D2-443A-895E-3061CB0CCA88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4">
                  <a:extLst>
                    <a:ext uri="{FF2B5EF4-FFF2-40B4-BE49-F238E27FC236}">
                      <a16:creationId xmlns:a16="http://schemas.microsoft.com/office/drawing/2014/main" id="{4AEE9B16-60BA-4604-A7BE-96B5DFE87005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305AD118-AC1F-4232-9937-58EAE749A8C3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7" name="Rectangle 4">
                  <a:extLst>
                    <a:ext uri="{FF2B5EF4-FFF2-40B4-BE49-F238E27FC236}">
                      <a16:creationId xmlns:a16="http://schemas.microsoft.com/office/drawing/2014/main" id="{1AE731F7-51AD-45A4-8E26-E0CBBAEB2435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id="{20DD0A88-44FF-4A77-A704-A4E9014F3C37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78">
                  <a:extLst>
                    <a:ext uri="{FF2B5EF4-FFF2-40B4-BE49-F238E27FC236}">
                      <a16:creationId xmlns:a16="http://schemas.microsoft.com/office/drawing/2014/main" id="{C9582984-D6A1-45C2-B500-E0AA9674E0A7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57F22CFE-1F6A-4EFA-902D-510D61C89335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4">
                  <a:extLst>
                    <a:ext uri="{FF2B5EF4-FFF2-40B4-BE49-F238E27FC236}">
                      <a16:creationId xmlns:a16="http://schemas.microsoft.com/office/drawing/2014/main" id="{DEEC0AE1-679F-49CA-AF80-185F9DF81EDB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52E05D9-8501-42B0-A540-7BB6AA87F0D8}"/>
                </a:ext>
              </a:extLst>
            </p:cNvPr>
            <p:cNvGrpSpPr/>
            <p:nvPr/>
          </p:nvGrpSpPr>
          <p:grpSpPr>
            <a:xfrm>
              <a:off x="480888" y="107934"/>
              <a:ext cx="11248387" cy="365762"/>
              <a:chOff x="543202" y="35163"/>
              <a:chExt cx="11248387" cy="36576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FA5BE2E1-1116-4EF4-8729-3B722E39F64E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3BE01399-4702-49A8-8E53-C9B01184A0A7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65F5797A-CD1B-4FBF-AAF1-D85893BF7CF1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FF5BF98F-4638-49AF-9020-F64C8151066F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96D3DC7E-9223-48C6-B96F-60B939204145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4">
                  <a:extLst>
                    <a:ext uri="{FF2B5EF4-FFF2-40B4-BE49-F238E27FC236}">
                      <a16:creationId xmlns:a16="http://schemas.microsoft.com/office/drawing/2014/main" id="{4B4AC801-6CAE-418B-99B9-9F83CEB484FF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CABCDB6-8C1A-47BF-995E-AD7B86653188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5" name="Rectangle 4">
                  <a:extLst>
                    <a:ext uri="{FF2B5EF4-FFF2-40B4-BE49-F238E27FC236}">
                      <a16:creationId xmlns:a16="http://schemas.microsoft.com/office/drawing/2014/main" id="{EE20A5AE-1AC4-4BF0-9690-55E063B31F7C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>
                  <a:extLst>
                    <a:ext uri="{FF2B5EF4-FFF2-40B4-BE49-F238E27FC236}">
                      <a16:creationId xmlns:a16="http://schemas.microsoft.com/office/drawing/2014/main" id="{D1CE0D64-D33F-4B2B-9E8B-81D949A50782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>
                  <a:extLst>
                    <a:ext uri="{FF2B5EF4-FFF2-40B4-BE49-F238E27FC236}">
                      <a16:creationId xmlns:a16="http://schemas.microsoft.com/office/drawing/2014/main" id="{993845AC-E871-4670-A82B-FCA70C8CFC14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id="{BED36138-806E-41AD-B380-BA6616F03554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4">
                  <a:extLst>
                    <a:ext uri="{FF2B5EF4-FFF2-40B4-BE49-F238E27FC236}">
                      <a16:creationId xmlns:a16="http://schemas.microsoft.com/office/drawing/2014/main" id="{B8AC5267-34F3-47B8-8F13-27CAB80D808E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19D3FA5-A6D0-45BE-9184-76AD944088B6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0" name="Rectangle 4">
                  <a:extLst>
                    <a:ext uri="{FF2B5EF4-FFF2-40B4-BE49-F238E27FC236}">
                      <a16:creationId xmlns:a16="http://schemas.microsoft.com/office/drawing/2014/main" id="{037B61EB-6116-4666-90CA-F7B36B80E329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Isosceles Triangle 60">
                  <a:extLst>
                    <a:ext uri="{FF2B5EF4-FFF2-40B4-BE49-F238E27FC236}">
                      <a16:creationId xmlns:a16="http://schemas.microsoft.com/office/drawing/2014/main" id="{0B117D5D-C1E7-4342-A0D7-DD7A95AED8E5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97A1DE3D-079A-4BCD-904A-2108CA1B6DB5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E80B59C7-0926-49D2-9550-50138D9FFC61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4">
                  <a:extLst>
                    <a:ext uri="{FF2B5EF4-FFF2-40B4-BE49-F238E27FC236}">
                      <a16:creationId xmlns:a16="http://schemas.microsoft.com/office/drawing/2014/main" id="{E8DD36F0-F0F9-4D76-93E5-48BAE1BA7654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69D08C1D-1AAB-4854-8296-B54E1CD5AD34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0999BFD0-9C1F-4A8F-B1B2-EF2A0D287859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8" name="Isosceles Triangle 57">
                    <a:extLst>
                      <a:ext uri="{FF2B5EF4-FFF2-40B4-BE49-F238E27FC236}">
                        <a16:creationId xmlns:a16="http://schemas.microsoft.com/office/drawing/2014/main" id="{3D7B6266-18C4-406A-92D2-A54449C4EB55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Isosceles Triangle 58">
                    <a:extLst>
                      <a:ext uri="{FF2B5EF4-FFF2-40B4-BE49-F238E27FC236}">
                        <a16:creationId xmlns:a16="http://schemas.microsoft.com/office/drawing/2014/main" id="{6E4BA0CC-FAD9-408C-9174-7AB8ACE39D3B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37CDED55-EB0D-4FDA-91D6-312062FBCFD8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C00B245-6B6C-44C7-8C2F-11ADA9B63425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39D71DBA-0814-4BA2-BE41-64445078BA8F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4" name="Isosceles Triangle 53">
                    <a:extLst>
                      <a:ext uri="{FF2B5EF4-FFF2-40B4-BE49-F238E27FC236}">
                        <a16:creationId xmlns:a16="http://schemas.microsoft.com/office/drawing/2014/main" id="{0C0C7991-31BF-4CB0-A9AB-8D6178CB57DD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DED1F34B-D106-4B7D-BBDA-D622C102F3E5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2E410828-5967-4912-A0F9-AE1F28D8AAA1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4030A93-15F6-4EFC-B234-5C79C4592494}"/>
                </a:ext>
              </a:extLst>
            </p:cNvPr>
            <p:cNvGrpSpPr/>
            <p:nvPr/>
          </p:nvGrpSpPr>
          <p:grpSpPr>
            <a:xfrm>
              <a:off x="460784" y="6423385"/>
              <a:ext cx="11248387" cy="365762"/>
              <a:chOff x="543202" y="35163"/>
              <a:chExt cx="11248387" cy="36576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222D78D-C555-49DB-839E-CD939D9A0826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42" name="Rectangle 4">
                  <a:extLst>
                    <a:ext uri="{FF2B5EF4-FFF2-40B4-BE49-F238E27FC236}">
                      <a16:creationId xmlns:a16="http://schemas.microsoft.com/office/drawing/2014/main" id="{5C1AAA20-53A3-42FB-B0D6-63E0B70DC74D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00B269BF-7611-45EA-8425-1AEB93A6CC42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id="{E25F03F6-1E6F-4FF4-9670-6DD754F80CFF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>
                  <a:extLst>
                    <a:ext uri="{FF2B5EF4-FFF2-40B4-BE49-F238E27FC236}">
                      <a16:creationId xmlns:a16="http://schemas.microsoft.com/office/drawing/2014/main" id="{A1B22B8D-FF39-4822-A0B4-90C35CA67D8F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">
                  <a:extLst>
                    <a:ext uri="{FF2B5EF4-FFF2-40B4-BE49-F238E27FC236}">
                      <a16:creationId xmlns:a16="http://schemas.microsoft.com/office/drawing/2014/main" id="{7308EA7B-B59C-4FFC-9EAD-46F3948A215A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C1AAC41-CCC6-4308-878B-4137B6D12630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7" name="Rectangle 4">
                  <a:extLst>
                    <a:ext uri="{FF2B5EF4-FFF2-40B4-BE49-F238E27FC236}">
                      <a16:creationId xmlns:a16="http://schemas.microsoft.com/office/drawing/2014/main" id="{60B02835-C3E0-4D40-87B7-133BDAE1BB15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D98F2D39-1B4B-4A35-AB74-1063CA50C586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507CD3A8-C193-416F-AC3A-CA72073D42D0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39C255E8-FA9B-41E0-A103-93C9263A3008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">
                  <a:extLst>
                    <a:ext uri="{FF2B5EF4-FFF2-40B4-BE49-F238E27FC236}">
                      <a16:creationId xmlns:a16="http://schemas.microsoft.com/office/drawing/2014/main" id="{94FB6A89-8E6C-427E-95C1-D8F03CFD5783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F2F0FB9-56DE-4503-B799-4206D13B67A6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2" name="Rectangle 4">
                  <a:extLst>
                    <a:ext uri="{FF2B5EF4-FFF2-40B4-BE49-F238E27FC236}">
                      <a16:creationId xmlns:a16="http://schemas.microsoft.com/office/drawing/2014/main" id="{5C5E360F-DD9D-4D5B-993D-8C2BF3B6152D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4BBEF334-81AD-4BCA-B9C5-7ECA23460F34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CEB1D256-33EE-4CD2-87D7-5E4AB02800C4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3D89229C-9B3E-4547-9DA8-2CD4A6A3B703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4">
                  <a:extLst>
                    <a:ext uri="{FF2B5EF4-FFF2-40B4-BE49-F238E27FC236}">
                      <a16:creationId xmlns:a16="http://schemas.microsoft.com/office/drawing/2014/main" id="{970B7DEB-BEDD-45C5-8C81-DC8C050315F5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704641A-E0E8-481A-91E1-CEAB50BBD3AA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EF270238-17DE-4874-9B7A-4E7EFDF8FEC6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30" name="Isosceles Triangle 29">
                    <a:extLst>
                      <a:ext uri="{FF2B5EF4-FFF2-40B4-BE49-F238E27FC236}">
                        <a16:creationId xmlns:a16="http://schemas.microsoft.com/office/drawing/2014/main" id="{DEAB5E66-8E70-46B1-9B71-F360FDECEE02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Isosceles Triangle 30">
                    <a:extLst>
                      <a:ext uri="{FF2B5EF4-FFF2-40B4-BE49-F238E27FC236}">
                        <a16:creationId xmlns:a16="http://schemas.microsoft.com/office/drawing/2014/main" id="{EB9B24FD-23DF-4980-B584-05D2C0EB6707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D1284FB3-FA8D-4CC3-ADFD-48B7ECB0DD8D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1CB67DF-F900-40DE-85F7-6BF8F92FCE87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63F7B3EB-0A9E-4828-9A48-9C71B09ED4B3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B5EF8259-389C-40F4-A634-4677382F7405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>
                    <a:extLst>
                      <a:ext uri="{FF2B5EF4-FFF2-40B4-BE49-F238E27FC236}">
                        <a16:creationId xmlns:a16="http://schemas.microsoft.com/office/drawing/2014/main" id="{7DB614FA-2E5E-42A6-9B13-0ED3CEC7F3F5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8376B74D-2548-4965-B767-7515F4FEF6E0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40EF6D-0D9F-4798-B8DD-2A7C655D3DEF}"/>
                </a:ext>
              </a:extLst>
            </p:cNvPr>
            <p:cNvGrpSpPr/>
            <p:nvPr/>
          </p:nvGrpSpPr>
          <p:grpSpPr>
            <a:xfrm>
              <a:off x="95075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33760FC-B20A-4E8D-8488-205C1B7C794B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14" name="Rectangle 4">
                  <a:extLst>
                    <a:ext uri="{FF2B5EF4-FFF2-40B4-BE49-F238E27FC236}">
                      <a16:creationId xmlns:a16="http://schemas.microsoft.com/office/drawing/2014/main" id="{915D8092-E80B-4667-ADE9-73A3097DBEBE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53FF176E-2CE8-4A45-8CB7-B87866CD141C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Isosceles Triangle 15">
                  <a:extLst>
                    <a:ext uri="{FF2B5EF4-FFF2-40B4-BE49-F238E27FC236}">
                      <a16:creationId xmlns:a16="http://schemas.microsoft.com/office/drawing/2014/main" id="{7F37CDAD-5824-4FDE-8476-743E99D36D69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Isosceles Triangle 16">
                  <a:extLst>
                    <a:ext uri="{FF2B5EF4-FFF2-40B4-BE49-F238E27FC236}">
                      <a16:creationId xmlns:a16="http://schemas.microsoft.com/office/drawing/2014/main" id="{44EAD8E3-6A67-46A0-A42E-152D01309F5F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4">
                  <a:extLst>
                    <a:ext uri="{FF2B5EF4-FFF2-40B4-BE49-F238E27FC236}">
                      <a16:creationId xmlns:a16="http://schemas.microsoft.com/office/drawing/2014/main" id="{A1627435-9248-4E26-82BD-372C719748A0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C181C93-53FB-49C1-B873-46F87035C152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9" name="Rectangle 4">
                  <a:extLst>
                    <a:ext uri="{FF2B5EF4-FFF2-40B4-BE49-F238E27FC236}">
                      <a16:creationId xmlns:a16="http://schemas.microsoft.com/office/drawing/2014/main" id="{C8CBB1AE-0497-46CE-9686-B364755F9A53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B4574A85-40D6-40FF-938D-FA7B13AC7CA0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78284103-C102-495A-8DF7-DEBDFD85C663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C640388A-EC95-410A-8B8C-58F0BDF9A393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4">
                  <a:extLst>
                    <a:ext uri="{FF2B5EF4-FFF2-40B4-BE49-F238E27FC236}">
                      <a16:creationId xmlns:a16="http://schemas.microsoft.com/office/drawing/2014/main" id="{BD05BE3F-4E4B-4D18-8FD9-AC8724A9F6C4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09901558-FFF1-4DC1-A3A3-DC6EA1B61924}"/>
              </a:ext>
            </a:extLst>
          </p:cNvPr>
          <p:cNvSpPr txBox="1"/>
          <p:nvPr/>
        </p:nvSpPr>
        <p:spPr>
          <a:xfrm>
            <a:off x="5641482" y="989351"/>
            <a:ext cx="4870938" cy="24937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720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720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D9CCF51-186A-4F73-BD59-538CC5720DE0}"/>
              </a:ext>
            </a:extLst>
          </p:cNvPr>
          <p:cNvSpPr txBox="1"/>
          <p:nvPr/>
        </p:nvSpPr>
        <p:spPr>
          <a:xfrm>
            <a:off x="1202273" y="4196526"/>
            <a:ext cx="9938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নিজ নিজ খাতায় পাটের কয়েকটি জাতের নাম লিখ।</a:t>
            </a:r>
            <a:endParaRPr lang="en-US" sz="600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ED68B23C-059D-4532-B7A5-B33F016FE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0"/>
          <a:stretch/>
        </p:blipFill>
        <p:spPr>
          <a:xfrm>
            <a:off x="658318" y="630517"/>
            <a:ext cx="5143500" cy="35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3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A6F895-B737-485F-8A3E-4A56952EF038}"/>
              </a:ext>
            </a:extLst>
          </p:cNvPr>
          <p:cNvGrpSpPr/>
          <p:nvPr/>
        </p:nvGrpSpPr>
        <p:grpSpPr>
          <a:xfrm>
            <a:off x="95075" y="107934"/>
            <a:ext cx="11976178" cy="6681213"/>
            <a:chOff x="95075" y="107934"/>
            <a:chExt cx="11976178" cy="668121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007FBA-05AA-41BD-849E-DF6E710E370C}"/>
                </a:ext>
              </a:extLst>
            </p:cNvPr>
            <p:cNvGrpSpPr/>
            <p:nvPr/>
          </p:nvGrpSpPr>
          <p:grpSpPr>
            <a:xfrm>
              <a:off x="11716689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32A9283C-2E94-4B3F-BA61-9868A1F0019E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82" name="Rectangle 4">
                  <a:extLst>
                    <a:ext uri="{FF2B5EF4-FFF2-40B4-BE49-F238E27FC236}">
                      <a16:creationId xmlns:a16="http://schemas.microsoft.com/office/drawing/2014/main" id="{74021310-7826-40D8-B6AA-29A2B3E48841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Isosceles Triangle 82">
                  <a:extLst>
                    <a:ext uri="{FF2B5EF4-FFF2-40B4-BE49-F238E27FC236}">
                      <a16:creationId xmlns:a16="http://schemas.microsoft.com/office/drawing/2014/main" id="{B9A04878-C7B2-4252-8208-4480D40B477E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Isosceles Triangle 83">
                  <a:extLst>
                    <a:ext uri="{FF2B5EF4-FFF2-40B4-BE49-F238E27FC236}">
                      <a16:creationId xmlns:a16="http://schemas.microsoft.com/office/drawing/2014/main" id="{0A8D8132-D6C7-4836-8E0C-7E37D6042087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Isosceles Triangle 84">
                  <a:extLst>
                    <a:ext uri="{FF2B5EF4-FFF2-40B4-BE49-F238E27FC236}">
                      <a16:creationId xmlns:a16="http://schemas.microsoft.com/office/drawing/2014/main" id="{726C443E-40D2-4307-AE3E-DDC52FA4486E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4">
                  <a:extLst>
                    <a:ext uri="{FF2B5EF4-FFF2-40B4-BE49-F238E27FC236}">
                      <a16:creationId xmlns:a16="http://schemas.microsoft.com/office/drawing/2014/main" id="{B2A45950-43AD-4B53-B910-A2B64DF5A4F5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759A763-F75B-46E7-8D1C-F7A03C513E99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7" name="Rectangle 4">
                  <a:extLst>
                    <a:ext uri="{FF2B5EF4-FFF2-40B4-BE49-F238E27FC236}">
                      <a16:creationId xmlns:a16="http://schemas.microsoft.com/office/drawing/2014/main" id="{6C46D74D-3CAC-4B33-9C9F-728426C26AF7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77">
                  <a:extLst>
                    <a:ext uri="{FF2B5EF4-FFF2-40B4-BE49-F238E27FC236}">
                      <a16:creationId xmlns:a16="http://schemas.microsoft.com/office/drawing/2014/main" id="{EDD97FCE-5581-462D-A441-B1C41ED91918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78">
                  <a:extLst>
                    <a:ext uri="{FF2B5EF4-FFF2-40B4-BE49-F238E27FC236}">
                      <a16:creationId xmlns:a16="http://schemas.microsoft.com/office/drawing/2014/main" id="{E727C9B5-3928-4C6A-AF04-18E052170E38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79">
                  <a:extLst>
                    <a:ext uri="{FF2B5EF4-FFF2-40B4-BE49-F238E27FC236}">
                      <a16:creationId xmlns:a16="http://schemas.microsoft.com/office/drawing/2014/main" id="{4CBC756C-5F9E-4DCA-B64B-D6F9ABC91FDF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4">
                  <a:extLst>
                    <a:ext uri="{FF2B5EF4-FFF2-40B4-BE49-F238E27FC236}">
                      <a16:creationId xmlns:a16="http://schemas.microsoft.com/office/drawing/2014/main" id="{8CCEAE3B-A212-4CCB-94B5-D9613AC546DA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8A4C38A-3E85-4412-8963-1453987F6E4D}"/>
                </a:ext>
              </a:extLst>
            </p:cNvPr>
            <p:cNvGrpSpPr/>
            <p:nvPr/>
          </p:nvGrpSpPr>
          <p:grpSpPr>
            <a:xfrm>
              <a:off x="480888" y="107934"/>
              <a:ext cx="11248387" cy="365762"/>
              <a:chOff x="543202" y="35163"/>
              <a:chExt cx="11248387" cy="36576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7A030B9-45DD-4DF1-A1EA-62A3BA944C2A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70" name="Rectangle 4">
                  <a:extLst>
                    <a:ext uri="{FF2B5EF4-FFF2-40B4-BE49-F238E27FC236}">
                      <a16:creationId xmlns:a16="http://schemas.microsoft.com/office/drawing/2014/main" id="{F33C4095-E711-41C3-9F89-4743AAD5A9D0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8A4175CC-7053-475C-96F2-FD54C6D115EF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>
                  <a:extLst>
                    <a:ext uri="{FF2B5EF4-FFF2-40B4-BE49-F238E27FC236}">
                      <a16:creationId xmlns:a16="http://schemas.microsoft.com/office/drawing/2014/main" id="{FCD3598B-7579-4771-8EFE-C33D3C4A53AC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332DA568-9C2C-4D17-A512-24A0233C7CB3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4">
                  <a:extLst>
                    <a:ext uri="{FF2B5EF4-FFF2-40B4-BE49-F238E27FC236}">
                      <a16:creationId xmlns:a16="http://schemas.microsoft.com/office/drawing/2014/main" id="{C8A6EAA4-833F-4E35-ABC8-0E295FB9E1BD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0EB97E6C-81AF-405A-978E-E7358DE77BB9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5" name="Rectangle 4">
                  <a:extLst>
                    <a:ext uri="{FF2B5EF4-FFF2-40B4-BE49-F238E27FC236}">
                      <a16:creationId xmlns:a16="http://schemas.microsoft.com/office/drawing/2014/main" id="{496594B3-BC1F-49DE-8FED-2211B20DF228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>
                  <a:extLst>
                    <a:ext uri="{FF2B5EF4-FFF2-40B4-BE49-F238E27FC236}">
                      <a16:creationId xmlns:a16="http://schemas.microsoft.com/office/drawing/2014/main" id="{049533D2-773D-4976-B4B8-F37499175CC1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>
                  <a:extLst>
                    <a:ext uri="{FF2B5EF4-FFF2-40B4-BE49-F238E27FC236}">
                      <a16:creationId xmlns:a16="http://schemas.microsoft.com/office/drawing/2014/main" id="{41EF2528-9F15-4C7D-AAFB-2B007E6544CA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>
                  <a:extLst>
                    <a:ext uri="{FF2B5EF4-FFF2-40B4-BE49-F238E27FC236}">
                      <a16:creationId xmlns:a16="http://schemas.microsoft.com/office/drawing/2014/main" id="{EE5E54E3-2CA1-4E05-AC23-4A6CB9CA634C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4">
                  <a:extLst>
                    <a:ext uri="{FF2B5EF4-FFF2-40B4-BE49-F238E27FC236}">
                      <a16:creationId xmlns:a16="http://schemas.microsoft.com/office/drawing/2014/main" id="{1B25C80C-E55F-4DE7-AB97-5280DF877585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5C384243-8DE9-48BF-92EC-543A0B39A0BA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60" name="Rectangle 4">
                  <a:extLst>
                    <a:ext uri="{FF2B5EF4-FFF2-40B4-BE49-F238E27FC236}">
                      <a16:creationId xmlns:a16="http://schemas.microsoft.com/office/drawing/2014/main" id="{622D4312-220E-4409-9FD1-25123F4E69D1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Isosceles Triangle 60">
                  <a:extLst>
                    <a:ext uri="{FF2B5EF4-FFF2-40B4-BE49-F238E27FC236}">
                      <a16:creationId xmlns:a16="http://schemas.microsoft.com/office/drawing/2014/main" id="{1C73F75C-BA3B-4080-A406-801A24F0DA19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E0302A5E-96CD-4F08-ABF3-B1E359D40165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D94CF83B-B792-4FA2-8499-42F752E7B4A7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4">
                  <a:extLst>
                    <a:ext uri="{FF2B5EF4-FFF2-40B4-BE49-F238E27FC236}">
                      <a16:creationId xmlns:a16="http://schemas.microsoft.com/office/drawing/2014/main" id="{C6E0B365-A717-4B05-AE48-0A7E6E19493F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09381BD-B9FD-4005-8D26-6EDC32F9E6B3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E42B0DB7-1366-46AE-9324-1E1B08C285AE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8" name="Isosceles Triangle 57">
                    <a:extLst>
                      <a:ext uri="{FF2B5EF4-FFF2-40B4-BE49-F238E27FC236}">
                        <a16:creationId xmlns:a16="http://schemas.microsoft.com/office/drawing/2014/main" id="{BB4A1F55-3625-4364-92BF-CD7A74413732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Isosceles Triangle 58">
                    <a:extLst>
                      <a:ext uri="{FF2B5EF4-FFF2-40B4-BE49-F238E27FC236}">
                        <a16:creationId xmlns:a16="http://schemas.microsoft.com/office/drawing/2014/main" id="{F30EDC24-0FDB-403F-8207-EFEF5E19FC99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55F32385-6261-4F0E-9FB9-F20A8702DFE3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2EB92E1-946D-48AF-ACC3-1636E489EB9B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3CC61E7-D9E4-4096-869B-1BA540216E58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54" name="Isosceles Triangle 53">
                    <a:extLst>
                      <a:ext uri="{FF2B5EF4-FFF2-40B4-BE49-F238E27FC236}">
                        <a16:creationId xmlns:a16="http://schemas.microsoft.com/office/drawing/2014/main" id="{0574F3DB-7EAB-41CC-B494-89EE9BFC00F3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51E8C51F-1697-447D-996D-0A740A2B0FE8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8B32A41A-EB68-452F-BC64-92D5FAAD5C0D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971459-D3E0-4AE6-8CBB-03C41580D659}"/>
                </a:ext>
              </a:extLst>
            </p:cNvPr>
            <p:cNvGrpSpPr/>
            <p:nvPr/>
          </p:nvGrpSpPr>
          <p:grpSpPr>
            <a:xfrm>
              <a:off x="460784" y="6423385"/>
              <a:ext cx="11248387" cy="365762"/>
              <a:chOff x="543202" y="35163"/>
              <a:chExt cx="11248387" cy="36576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6B2338C-DFC2-475F-819D-779B07EF100B}"/>
                  </a:ext>
                </a:extLst>
              </p:cNvPr>
              <p:cNvGrpSpPr/>
              <p:nvPr/>
            </p:nvGrpSpPr>
            <p:grpSpPr>
              <a:xfrm>
                <a:off x="543202" y="7673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42" name="Rectangle 4">
                  <a:extLst>
                    <a:ext uri="{FF2B5EF4-FFF2-40B4-BE49-F238E27FC236}">
                      <a16:creationId xmlns:a16="http://schemas.microsoft.com/office/drawing/2014/main" id="{D9648D41-0E98-42F4-A6A2-F3876010E89D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40BC5C39-BA0E-48AB-BEAD-CB7480509DD3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id="{10BFFA7E-E3BF-4681-B7ED-2E98893A0617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>
                  <a:extLst>
                    <a:ext uri="{FF2B5EF4-FFF2-40B4-BE49-F238E27FC236}">
                      <a16:creationId xmlns:a16="http://schemas.microsoft.com/office/drawing/2014/main" id="{83217B76-B3DB-414D-ABE3-DBFDB04CBE66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">
                  <a:extLst>
                    <a:ext uri="{FF2B5EF4-FFF2-40B4-BE49-F238E27FC236}">
                      <a16:creationId xmlns:a16="http://schemas.microsoft.com/office/drawing/2014/main" id="{EED67599-9A09-4D4C-856B-47399E45A95E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4919802-CA45-4A9C-9EBB-E92FAD1AFAF4}"/>
                  </a:ext>
                </a:extLst>
              </p:cNvPr>
              <p:cNvGrpSpPr/>
              <p:nvPr/>
            </p:nvGrpSpPr>
            <p:grpSpPr>
              <a:xfrm>
                <a:off x="4523605" y="55951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7" name="Rectangle 4">
                  <a:extLst>
                    <a:ext uri="{FF2B5EF4-FFF2-40B4-BE49-F238E27FC236}">
                      <a16:creationId xmlns:a16="http://schemas.microsoft.com/office/drawing/2014/main" id="{970C3637-4DB5-455B-B85E-551FD76D3F7C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5CBCAA58-0783-41E7-B413-EB489B1B6572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A9F69804-14B9-4A67-93E5-2A1E6278A347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CE9452B1-7950-4560-AF1F-C08B6E9CF545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">
                  <a:extLst>
                    <a:ext uri="{FF2B5EF4-FFF2-40B4-BE49-F238E27FC236}">
                      <a16:creationId xmlns:a16="http://schemas.microsoft.com/office/drawing/2014/main" id="{8F0F0EFB-2BDD-4D50-AFAB-D22FE5BEF542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FB932D3-21F3-4E56-944D-E541A2B08453}"/>
                  </a:ext>
                </a:extLst>
              </p:cNvPr>
              <p:cNvGrpSpPr/>
              <p:nvPr/>
            </p:nvGrpSpPr>
            <p:grpSpPr>
              <a:xfrm>
                <a:off x="8626359" y="77368"/>
                <a:ext cx="3165230" cy="323557"/>
                <a:chOff x="4304714" y="1209821"/>
                <a:chExt cx="3165230" cy="323557"/>
              </a:xfrm>
            </p:grpSpPr>
            <p:sp>
              <p:nvSpPr>
                <p:cNvPr id="32" name="Rectangle 4">
                  <a:extLst>
                    <a:ext uri="{FF2B5EF4-FFF2-40B4-BE49-F238E27FC236}">
                      <a16:creationId xmlns:a16="http://schemas.microsoft.com/office/drawing/2014/main" id="{219835D6-A606-4B0D-9F38-5C38D9FF22F5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9AACE38B-0E83-43B3-BEDB-6F15957CE653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5FD7D206-E983-43FE-B366-C99B8296E099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9125F8CF-CF23-46B0-9874-F53AD650B4D0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4">
                  <a:extLst>
                    <a:ext uri="{FF2B5EF4-FFF2-40B4-BE49-F238E27FC236}">
                      <a16:creationId xmlns:a16="http://schemas.microsoft.com/office/drawing/2014/main" id="{9B6E7373-FF9D-4C30-A0B2-17CC72968765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326338A-692C-4699-9E56-EB7DCE04912C}"/>
                  </a:ext>
                </a:extLst>
              </p:cNvPr>
              <p:cNvGrpSpPr/>
              <p:nvPr/>
            </p:nvGrpSpPr>
            <p:grpSpPr>
              <a:xfrm>
                <a:off x="3765125" y="55950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A60CEC3A-4FEF-4AB0-A46E-EFAD7B6DD63D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30" name="Isosceles Triangle 29">
                    <a:extLst>
                      <a:ext uri="{FF2B5EF4-FFF2-40B4-BE49-F238E27FC236}">
                        <a16:creationId xmlns:a16="http://schemas.microsoft.com/office/drawing/2014/main" id="{9DC69476-4DC1-41AD-B9FC-00E3B9C04FFA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Isosceles Triangle 30">
                    <a:extLst>
                      <a:ext uri="{FF2B5EF4-FFF2-40B4-BE49-F238E27FC236}">
                        <a16:creationId xmlns:a16="http://schemas.microsoft.com/office/drawing/2014/main" id="{82A67AF1-45D5-4A1D-84E0-0181138C32F6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AE652E5D-6422-44EA-9593-3358A35375C2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8A145E2-B62E-43A7-9A3E-451F71CE4A87}"/>
                  </a:ext>
                </a:extLst>
              </p:cNvPr>
              <p:cNvGrpSpPr/>
              <p:nvPr/>
            </p:nvGrpSpPr>
            <p:grpSpPr>
              <a:xfrm>
                <a:off x="7822478" y="35163"/>
                <a:ext cx="724487" cy="344345"/>
                <a:chOff x="4620057" y="3105444"/>
                <a:chExt cx="724487" cy="344345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F2CAC642-D726-4351-8D96-343BE4125268}"/>
                    </a:ext>
                  </a:extLst>
                </p:cNvPr>
                <p:cNvGrpSpPr/>
                <p:nvPr/>
              </p:nvGrpSpPr>
              <p:grpSpPr>
                <a:xfrm>
                  <a:off x="4620057" y="3126233"/>
                  <a:ext cx="724487" cy="323556"/>
                  <a:chOff x="1671539" y="2422492"/>
                  <a:chExt cx="724487" cy="323556"/>
                </a:xfrm>
              </p:grpSpPr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EDAEB316-B78A-40FA-8566-FEC5571D5A51}"/>
                      </a:ext>
                    </a:extLst>
                  </p:cNvPr>
                  <p:cNvSpPr/>
                  <p:nvPr/>
                </p:nvSpPr>
                <p:spPr>
                  <a:xfrm>
                    <a:off x="1671539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>
                    <a:extLst>
                      <a:ext uri="{FF2B5EF4-FFF2-40B4-BE49-F238E27FC236}">
                        <a16:creationId xmlns:a16="http://schemas.microsoft.com/office/drawing/2014/main" id="{C71E1030-9C00-4DA4-87DE-3E638393B4A7}"/>
                      </a:ext>
                    </a:extLst>
                  </p:cNvPr>
                  <p:cNvSpPr/>
                  <p:nvPr/>
                </p:nvSpPr>
                <p:spPr>
                  <a:xfrm>
                    <a:off x="2100604" y="2422492"/>
                    <a:ext cx="295422" cy="323556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3A20162D-7845-436F-B55A-A6CC89A3FD93}"/>
                    </a:ext>
                  </a:extLst>
                </p:cNvPr>
                <p:cNvSpPr/>
                <p:nvPr/>
              </p:nvSpPr>
              <p:spPr>
                <a:xfrm rot="10800000">
                  <a:off x="4842786" y="3105444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97F5D4-402E-466D-A353-42488EE4BC84}"/>
                </a:ext>
              </a:extLst>
            </p:cNvPr>
            <p:cNvGrpSpPr/>
            <p:nvPr/>
          </p:nvGrpSpPr>
          <p:grpSpPr>
            <a:xfrm>
              <a:off x="95075" y="149508"/>
              <a:ext cx="354564" cy="6639008"/>
              <a:chOff x="11801136" y="222738"/>
              <a:chExt cx="323557" cy="647583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45DB028-A326-4C4E-81EF-52D217DF2ADF}"/>
                  </a:ext>
                </a:extLst>
              </p:cNvPr>
              <p:cNvGrpSpPr/>
              <p:nvPr/>
            </p:nvGrpSpPr>
            <p:grpSpPr>
              <a:xfrm rot="5400000">
                <a:off x="10380300" y="4954176"/>
                <a:ext cx="3165230" cy="323557"/>
                <a:chOff x="4304714" y="1209821"/>
                <a:chExt cx="3165230" cy="323557"/>
              </a:xfrm>
            </p:grpSpPr>
            <p:sp>
              <p:nvSpPr>
                <p:cNvPr id="14" name="Rectangle 4">
                  <a:extLst>
                    <a:ext uri="{FF2B5EF4-FFF2-40B4-BE49-F238E27FC236}">
                      <a16:creationId xmlns:a16="http://schemas.microsoft.com/office/drawing/2014/main" id="{05333125-EDB3-4A8C-B376-2B22F811C585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9FAFF206-BC2E-46CA-9275-5328565632F9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Isosceles Triangle 15">
                  <a:extLst>
                    <a:ext uri="{FF2B5EF4-FFF2-40B4-BE49-F238E27FC236}">
                      <a16:creationId xmlns:a16="http://schemas.microsoft.com/office/drawing/2014/main" id="{484E3DBB-1338-45B8-9240-CAFD30E52B57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Isosceles Triangle 16">
                  <a:extLst>
                    <a:ext uri="{FF2B5EF4-FFF2-40B4-BE49-F238E27FC236}">
                      <a16:creationId xmlns:a16="http://schemas.microsoft.com/office/drawing/2014/main" id="{200E729A-71F4-4F1A-9699-DC49BF43E6E8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4">
                  <a:extLst>
                    <a:ext uri="{FF2B5EF4-FFF2-40B4-BE49-F238E27FC236}">
                      <a16:creationId xmlns:a16="http://schemas.microsoft.com/office/drawing/2014/main" id="{FCD8271C-9EB3-405A-8A17-8739C4092BAE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A38B5C5-C543-4C5A-AC68-4D8E49E0D0B2}"/>
                  </a:ext>
                </a:extLst>
              </p:cNvPr>
              <p:cNvGrpSpPr/>
              <p:nvPr/>
            </p:nvGrpSpPr>
            <p:grpSpPr>
              <a:xfrm rot="5400000">
                <a:off x="10380300" y="1643574"/>
                <a:ext cx="3165230" cy="323557"/>
                <a:chOff x="4304714" y="1209821"/>
                <a:chExt cx="3165230" cy="323557"/>
              </a:xfrm>
            </p:grpSpPr>
            <p:sp>
              <p:nvSpPr>
                <p:cNvPr id="9" name="Rectangle 4">
                  <a:extLst>
                    <a:ext uri="{FF2B5EF4-FFF2-40B4-BE49-F238E27FC236}">
                      <a16:creationId xmlns:a16="http://schemas.microsoft.com/office/drawing/2014/main" id="{3433D854-1B61-42BD-9423-D5081BE0548C}"/>
                    </a:ext>
                  </a:extLst>
                </p:cNvPr>
                <p:cNvSpPr/>
                <p:nvPr/>
              </p:nvSpPr>
              <p:spPr>
                <a:xfrm>
                  <a:off x="4304714" y="1209822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>
                  <a:extLst>
                    <a:ext uri="{FF2B5EF4-FFF2-40B4-BE49-F238E27FC236}">
                      <a16:creationId xmlns:a16="http://schemas.microsoft.com/office/drawing/2014/main" id="{CE1CC073-0659-46B2-A287-2471D5F9902E}"/>
                    </a:ext>
                  </a:extLst>
                </p:cNvPr>
                <p:cNvSpPr/>
                <p:nvPr/>
              </p:nvSpPr>
              <p:spPr>
                <a:xfrm>
                  <a:off x="5528602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F9E4F814-9034-4A4E-8BEA-9D594182F193}"/>
                    </a:ext>
                  </a:extLst>
                </p:cNvPr>
                <p:cNvSpPr/>
                <p:nvPr/>
              </p:nvSpPr>
              <p:spPr>
                <a:xfrm rot="10800000">
                  <a:off x="5739618" y="1209822"/>
                  <a:ext cx="295422" cy="323556"/>
                </a:xfrm>
                <a:prstGeom prst="triangle">
                  <a:avLst/>
                </a:prstGeom>
                <a:solidFill>
                  <a:srgbClr val="F395EC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761CA857-9B7E-4937-A085-95CD327A3879}"/>
                    </a:ext>
                  </a:extLst>
                </p:cNvPr>
                <p:cNvSpPr/>
                <p:nvPr/>
              </p:nvSpPr>
              <p:spPr>
                <a:xfrm>
                  <a:off x="5957667" y="1209822"/>
                  <a:ext cx="295422" cy="3235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4">
                  <a:extLst>
                    <a:ext uri="{FF2B5EF4-FFF2-40B4-BE49-F238E27FC236}">
                      <a16:creationId xmlns:a16="http://schemas.microsoft.com/office/drawing/2014/main" id="{22F71756-253D-4318-9900-0EB148B21025}"/>
                    </a:ext>
                  </a:extLst>
                </p:cNvPr>
                <p:cNvSpPr/>
                <p:nvPr/>
              </p:nvSpPr>
              <p:spPr>
                <a:xfrm rot="10800000" flipV="1">
                  <a:off x="6186106" y="1209821"/>
                  <a:ext cx="1283838" cy="323556"/>
                </a:xfrm>
                <a:custGeom>
                  <a:avLst/>
                  <a:gdLst>
                    <a:gd name="connsiteX0" fmla="*/ 0 w 1044688"/>
                    <a:gd name="connsiteY0" fmla="*/ 0 h 323556"/>
                    <a:gd name="connsiteX1" fmla="*/ 1044688 w 1044688"/>
                    <a:gd name="connsiteY1" fmla="*/ 0 h 323556"/>
                    <a:gd name="connsiteX2" fmla="*/ 1044688 w 1044688"/>
                    <a:gd name="connsiteY2" fmla="*/ 323556 h 323556"/>
                    <a:gd name="connsiteX3" fmla="*/ 0 w 1044688"/>
                    <a:gd name="connsiteY3" fmla="*/ 323556 h 323556"/>
                    <a:gd name="connsiteX4" fmla="*/ 0 w 1044688"/>
                    <a:gd name="connsiteY4" fmla="*/ 0 h 323556"/>
                    <a:gd name="connsiteX0" fmla="*/ 0 w 1326042"/>
                    <a:gd name="connsiteY0" fmla="*/ 28135 h 351691"/>
                    <a:gd name="connsiteX1" fmla="*/ 1326042 w 1326042"/>
                    <a:gd name="connsiteY1" fmla="*/ 0 h 351691"/>
                    <a:gd name="connsiteX2" fmla="*/ 1044688 w 1326042"/>
                    <a:gd name="connsiteY2" fmla="*/ 351691 h 351691"/>
                    <a:gd name="connsiteX3" fmla="*/ 0 w 1326042"/>
                    <a:gd name="connsiteY3" fmla="*/ 351691 h 351691"/>
                    <a:gd name="connsiteX4" fmla="*/ 0 w 1326042"/>
                    <a:gd name="connsiteY4" fmla="*/ 28135 h 351691"/>
                    <a:gd name="connsiteX0" fmla="*/ 0 w 1283838"/>
                    <a:gd name="connsiteY0" fmla="*/ 0 h 323556"/>
                    <a:gd name="connsiteX1" fmla="*/ 1283838 w 1283838"/>
                    <a:gd name="connsiteY1" fmla="*/ 14068 h 323556"/>
                    <a:gd name="connsiteX2" fmla="*/ 1044688 w 1283838"/>
                    <a:gd name="connsiteY2" fmla="*/ 323556 h 323556"/>
                    <a:gd name="connsiteX3" fmla="*/ 0 w 1283838"/>
                    <a:gd name="connsiteY3" fmla="*/ 323556 h 323556"/>
                    <a:gd name="connsiteX4" fmla="*/ 0 w 1283838"/>
                    <a:gd name="connsiteY4" fmla="*/ 0 h 323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3838" h="323556">
                      <a:moveTo>
                        <a:pt x="0" y="0"/>
                      </a:moveTo>
                      <a:lnTo>
                        <a:pt x="1283838" y="14068"/>
                      </a:lnTo>
                      <a:lnTo>
                        <a:pt x="1044688" y="323556"/>
                      </a:lnTo>
                      <a:lnTo>
                        <a:pt x="0" y="3235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03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BFBE28E4-C04C-471C-8FF2-6DAC3D519DC3}"/>
              </a:ext>
            </a:extLst>
          </p:cNvPr>
          <p:cNvSpPr txBox="1"/>
          <p:nvPr/>
        </p:nvSpPr>
        <p:spPr>
          <a:xfrm>
            <a:off x="4053292" y="515213"/>
            <a:ext cx="4411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>
                <a:latin typeface="NikoshBAN" panose="02000000000000000000" pitchFamily="2" charset="0"/>
                <a:cs typeface="NikoshBAN" panose="02000000000000000000" pitchFamily="2" charset="0"/>
              </a:rPr>
              <a:t>পাটের উৎপাদন পদ্ধতিঃ</a:t>
            </a:r>
            <a:endParaRPr lang="en-US" sz="4400" u="sng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F91C1BD5-81C9-483A-8DF9-FE5DBB712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10" y="1432235"/>
            <a:ext cx="4645994" cy="4330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8714035C-3C77-4F70-8899-37AE6E2190B0}"/>
              </a:ext>
            </a:extLst>
          </p:cNvPr>
          <p:cNvSpPr txBox="1"/>
          <p:nvPr/>
        </p:nvSpPr>
        <p:spPr>
          <a:xfrm>
            <a:off x="6389562" y="1404234"/>
            <a:ext cx="4697794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জমি চাষ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B29BDD7-04A5-4CC7-9666-CB647EC93B4C}"/>
              </a:ext>
            </a:extLst>
          </p:cNvPr>
          <p:cNvSpPr txBox="1"/>
          <p:nvPr/>
        </p:nvSpPr>
        <p:spPr>
          <a:xfrm>
            <a:off x="6413488" y="2108572"/>
            <a:ext cx="4834132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ফাল্গুন-চৈত্র মাসে দুই এক পশলা বৃষ্টি হওয়ার সাথে সাথে পাটের জমি চাষ করতে হয়।৫-৬টি আড়াআড়ি চাষ ও মই দিয়ে মাটির ঢেলা ভেঙে সমান করতে হবে।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2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2" grpId="0"/>
      <p:bldP spid="9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770</Words>
  <Application>Microsoft Office PowerPoint</Application>
  <PresentationFormat>Widescreen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 Paroi</dc:creator>
  <cp:lastModifiedBy>Pallab Paroi</cp:lastModifiedBy>
  <cp:revision>119</cp:revision>
  <dcterms:created xsi:type="dcterms:W3CDTF">2019-11-06T12:54:03Z</dcterms:created>
  <dcterms:modified xsi:type="dcterms:W3CDTF">2019-11-11T06:13:07Z</dcterms:modified>
</cp:coreProperties>
</file>