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4" r:id="rId9"/>
    <p:sldId id="272" r:id="rId10"/>
    <p:sldId id="261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67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E7186-05F1-4814-B638-CABF7D9B8C83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A71951-B98B-467A-8570-BCEE7F1E287C}">
      <dgm:prSet phldrT="[Text]"/>
      <dgm:spPr/>
      <dgm:t>
        <a:bodyPr/>
        <a:lstStyle/>
        <a:p>
          <a:r>
            <a:rPr lang="bn-IN" b="1" dirty="0" smtClean="0"/>
            <a:t>কারকের সংজ্ঞা বলতে পারবে </a:t>
          </a:r>
          <a:endParaRPr lang="en-US" b="1" dirty="0"/>
        </a:p>
      </dgm:t>
    </dgm:pt>
    <dgm:pt modelId="{6BA88E68-9661-49BD-AE7F-7F4A9157F251}" type="parTrans" cxnId="{5B65C5DF-D744-4853-A194-CF8F484B0897}">
      <dgm:prSet/>
      <dgm:spPr/>
      <dgm:t>
        <a:bodyPr/>
        <a:lstStyle/>
        <a:p>
          <a:endParaRPr lang="en-US"/>
        </a:p>
      </dgm:t>
    </dgm:pt>
    <dgm:pt modelId="{BA1CA1DF-6A2A-4A50-82A2-32CEA7FB9BF2}" type="sibTrans" cxnId="{5B65C5DF-D744-4853-A194-CF8F484B0897}">
      <dgm:prSet/>
      <dgm:spPr/>
      <dgm:t>
        <a:bodyPr/>
        <a:lstStyle/>
        <a:p>
          <a:endParaRPr lang="en-US"/>
        </a:p>
      </dgm:t>
    </dgm:pt>
    <dgm:pt modelId="{B42EAAD9-7737-4D80-9DE4-A8FB3A04B9DA}">
      <dgm:prSet phldrT="[Text]"/>
      <dgm:spPr/>
      <dgm:t>
        <a:bodyPr/>
        <a:lstStyle/>
        <a:p>
          <a:r>
            <a:rPr lang="bn-IN" b="1" dirty="0" smtClean="0"/>
            <a:t>কারকের প্রকারভেদ বর্ণনা করতে পারবে । </a:t>
          </a:r>
          <a:endParaRPr lang="en-US" b="1" dirty="0"/>
        </a:p>
      </dgm:t>
    </dgm:pt>
    <dgm:pt modelId="{BE78C2BB-F700-4B20-AE11-1CCD4FA6C773}" type="parTrans" cxnId="{C62BB72B-F827-49A2-A74F-179010930DF4}">
      <dgm:prSet/>
      <dgm:spPr/>
      <dgm:t>
        <a:bodyPr/>
        <a:lstStyle/>
        <a:p>
          <a:endParaRPr lang="en-US"/>
        </a:p>
      </dgm:t>
    </dgm:pt>
    <dgm:pt modelId="{1FC38C4D-BA96-4BB5-B3AF-8EA373D49CBA}" type="sibTrans" cxnId="{C62BB72B-F827-49A2-A74F-179010930DF4}">
      <dgm:prSet/>
      <dgm:spPr/>
      <dgm:t>
        <a:bodyPr/>
        <a:lstStyle/>
        <a:p>
          <a:endParaRPr lang="en-US"/>
        </a:p>
      </dgm:t>
    </dgm:pt>
    <dgm:pt modelId="{AEEBB956-1F95-4C93-93F1-1E4B7800ADC4}">
      <dgm:prSet phldrT="[Text]"/>
      <dgm:spPr/>
      <dgm:t>
        <a:bodyPr/>
        <a:lstStyle/>
        <a:p>
          <a:r>
            <a:rPr lang="bn-IN" b="1" dirty="0" smtClean="0"/>
            <a:t>কারক নির্ণয় করতে পারবে । </a:t>
          </a:r>
          <a:endParaRPr lang="en-US" b="1" dirty="0"/>
        </a:p>
      </dgm:t>
    </dgm:pt>
    <dgm:pt modelId="{94A493DD-4F07-4FD8-BF8F-E4F49117391B}" type="parTrans" cxnId="{684D83EB-1B17-4295-932E-977518F5E32B}">
      <dgm:prSet/>
      <dgm:spPr/>
      <dgm:t>
        <a:bodyPr/>
        <a:lstStyle/>
        <a:p>
          <a:endParaRPr lang="en-US"/>
        </a:p>
      </dgm:t>
    </dgm:pt>
    <dgm:pt modelId="{0E366E55-8B01-46FC-9BBE-B59795D352E5}" type="sibTrans" cxnId="{684D83EB-1B17-4295-932E-977518F5E32B}">
      <dgm:prSet/>
      <dgm:spPr/>
      <dgm:t>
        <a:bodyPr/>
        <a:lstStyle/>
        <a:p>
          <a:endParaRPr lang="en-US"/>
        </a:p>
      </dgm:t>
    </dgm:pt>
    <dgm:pt modelId="{DF53779C-7339-4EAB-9434-E3C86101E39C}" type="pres">
      <dgm:prSet presAssocID="{FD9E7186-05F1-4814-B638-CABF7D9B8C8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25B3A1E-BC72-45B1-B85D-76DD7E333C91}" type="pres">
      <dgm:prSet presAssocID="{FD9E7186-05F1-4814-B638-CABF7D9B8C83}" presName="pyramid" presStyleLbl="node1" presStyleIdx="0" presStyleCnt="1" custScaleX="130233" custScaleY="93023" custLinFactNeighborX="-50000" custLinFactNeighborY="12791"/>
      <dgm:spPr/>
    </dgm:pt>
    <dgm:pt modelId="{0872B73D-B756-4614-A1F1-D71EAECAA6BB}" type="pres">
      <dgm:prSet presAssocID="{FD9E7186-05F1-4814-B638-CABF7D9B8C83}" presName="theList" presStyleCnt="0"/>
      <dgm:spPr/>
    </dgm:pt>
    <dgm:pt modelId="{E999BE86-B24D-4090-B712-8C3FB7B7233B}" type="pres">
      <dgm:prSet presAssocID="{E7A71951-B98B-467A-8570-BCEE7F1E287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8D656-34DC-44A9-90D3-B5F5311788AE}" type="pres">
      <dgm:prSet presAssocID="{E7A71951-B98B-467A-8570-BCEE7F1E287C}" presName="aSpace" presStyleCnt="0"/>
      <dgm:spPr/>
    </dgm:pt>
    <dgm:pt modelId="{F3445833-FEC6-44DE-B0D4-19C5F3B7D66A}" type="pres">
      <dgm:prSet presAssocID="{B42EAAD9-7737-4D80-9DE4-A8FB3A04B9D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EA4F2-705F-450D-80E6-2933BE36D070}" type="pres">
      <dgm:prSet presAssocID="{B42EAAD9-7737-4D80-9DE4-A8FB3A04B9DA}" presName="aSpace" presStyleCnt="0"/>
      <dgm:spPr/>
    </dgm:pt>
    <dgm:pt modelId="{E22F180F-7F5D-4953-96B4-DA9408D44594}" type="pres">
      <dgm:prSet presAssocID="{AEEBB956-1F95-4C93-93F1-1E4B7800ADC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E930D-1A1E-46C1-8C08-1319277BE4F5}" type="pres">
      <dgm:prSet presAssocID="{AEEBB956-1F95-4C93-93F1-1E4B7800ADC4}" presName="aSpace" presStyleCnt="0"/>
      <dgm:spPr/>
    </dgm:pt>
  </dgm:ptLst>
  <dgm:cxnLst>
    <dgm:cxn modelId="{5C6F4346-C246-4DCA-977C-D73217E57884}" type="presOf" srcId="{B42EAAD9-7737-4D80-9DE4-A8FB3A04B9DA}" destId="{F3445833-FEC6-44DE-B0D4-19C5F3B7D66A}" srcOrd="0" destOrd="0" presId="urn:microsoft.com/office/officeart/2005/8/layout/pyramid2"/>
    <dgm:cxn modelId="{0F1F5195-26E4-4C56-9A79-8E72AEE6366F}" type="presOf" srcId="{AEEBB956-1F95-4C93-93F1-1E4B7800ADC4}" destId="{E22F180F-7F5D-4953-96B4-DA9408D44594}" srcOrd="0" destOrd="0" presId="urn:microsoft.com/office/officeart/2005/8/layout/pyramid2"/>
    <dgm:cxn modelId="{D93D7E71-DAD4-4E58-95F2-D895E924B233}" type="presOf" srcId="{E7A71951-B98B-467A-8570-BCEE7F1E287C}" destId="{E999BE86-B24D-4090-B712-8C3FB7B7233B}" srcOrd="0" destOrd="0" presId="urn:microsoft.com/office/officeart/2005/8/layout/pyramid2"/>
    <dgm:cxn modelId="{5B65C5DF-D744-4853-A194-CF8F484B0897}" srcId="{FD9E7186-05F1-4814-B638-CABF7D9B8C83}" destId="{E7A71951-B98B-467A-8570-BCEE7F1E287C}" srcOrd="0" destOrd="0" parTransId="{6BA88E68-9661-49BD-AE7F-7F4A9157F251}" sibTransId="{BA1CA1DF-6A2A-4A50-82A2-32CEA7FB9BF2}"/>
    <dgm:cxn modelId="{C62BB72B-F827-49A2-A74F-179010930DF4}" srcId="{FD9E7186-05F1-4814-B638-CABF7D9B8C83}" destId="{B42EAAD9-7737-4D80-9DE4-A8FB3A04B9DA}" srcOrd="1" destOrd="0" parTransId="{BE78C2BB-F700-4B20-AE11-1CCD4FA6C773}" sibTransId="{1FC38C4D-BA96-4BB5-B3AF-8EA373D49CBA}"/>
    <dgm:cxn modelId="{684D83EB-1B17-4295-932E-977518F5E32B}" srcId="{FD9E7186-05F1-4814-B638-CABF7D9B8C83}" destId="{AEEBB956-1F95-4C93-93F1-1E4B7800ADC4}" srcOrd="2" destOrd="0" parTransId="{94A493DD-4F07-4FD8-BF8F-E4F49117391B}" sibTransId="{0E366E55-8B01-46FC-9BBE-B59795D352E5}"/>
    <dgm:cxn modelId="{17A9EEF0-AD0F-4CCF-BF62-A4B46BDDE221}" type="presOf" srcId="{FD9E7186-05F1-4814-B638-CABF7D9B8C83}" destId="{DF53779C-7339-4EAB-9434-E3C86101E39C}" srcOrd="0" destOrd="0" presId="urn:microsoft.com/office/officeart/2005/8/layout/pyramid2"/>
    <dgm:cxn modelId="{A6016703-56C9-4B49-BC9D-D3463CEE0CBF}" type="presParOf" srcId="{DF53779C-7339-4EAB-9434-E3C86101E39C}" destId="{025B3A1E-BC72-45B1-B85D-76DD7E333C91}" srcOrd="0" destOrd="0" presId="urn:microsoft.com/office/officeart/2005/8/layout/pyramid2"/>
    <dgm:cxn modelId="{2B1F405D-9619-4187-AC39-1592F089DAE8}" type="presParOf" srcId="{DF53779C-7339-4EAB-9434-E3C86101E39C}" destId="{0872B73D-B756-4614-A1F1-D71EAECAA6BB}" srcOrd="1" destOrd="0" presId="urn:microsoft.com/office/officeart/2005/8/layout/pyramid2"/>
    <dgm:cxn modelId="{96532D74-CA45-48C2-8A5A-EE73FAD1D64C}" type="presParOf" srcId="{0872B73D-B756-4614-A1F1-D71EAECAA6BB}" destId="{E999BE86-B24D-4090-B712-8C3FB7B7233B}" srcOrd="0" destOrd="0" presId="urn:microsoft.com/office/officeart/2005/8/layout/pyramid2"/>
    <dgm:cxn modelId="{E752ADE4-AA19-48D4-892A-6B6670671566}" type="presParOf" srcId="{0872B73D-B756-4614-A1F1-D71EAECAA6BB}" destId="{1868D656-34DC-44A9-90D3-B5F5311788AE}" srcOrd="1" destOrd="0" presId="urn:microsoft.com/office/officeart/2005/8/layout/pyramid2"/>
    <dgm:cxn modelId="{7ACC9FA2-F2A8-46A4-8B15-F98B6835B354}" type="presParOf" srcId="{0872B73D-B756-4614-A1F1-D71EAECAA6BB}" destId="{F3445833-FEC6-44DE-B0D4-19C5F3B7D66A}" srcOrd="2" destOrd="0" presId="urn:microsoft.com/office/officeart/2005/8/layout/pyramid2"/>
    <dgm:cxn modelId="{22B727FD-CC00-44EC-96B4-51611C883F63}" type="presParOf" srcId="{0872B73D-B756-4614-A1F1-D71EAECAA6BB}" destId="{ACBEA4F2-705F-450D-80E6-2933BE36D070}" srcOrd="3" destOrd="0" presId="urn:microsoft.com/office/officeart/2005/8/layout/pyramid2"/>
    <dgm:cxn modelId="{7AE2C595-B332-4BF4-84A7-FD34DF57369D}" type="presParOf" srcId="{0872B73D-B756-4614-A1F1-D71EAECAA6BB}" destId="{E22F180F-7F5D-4953-96B4-DA9408D44594}" srcOrd="4" destOrd="0" presId="urn:microsoft.com/office/officeart/2005/8/layout/pyramid2"/>
    <dgm:cxn modelId="{51B2AC6B-42AA-42F6-A4A7-52FAA8D35B4D}" type="presParOf" srcId="{0872B73D-B756-4614-A1F1-D71EAECAA6BB}" destId="{40EE930D-1A1E-46C1-8C08-1319277BE4F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01D81-4DE6-4E70-B849-794FC5D64C24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809197-E85A-4DD7-9F22-D55BED8A381D}">
      <dgm:prSet phldrT="[Text]" custT="1"/>
      <dgm:spPr/>
      <dgm:t>
        <a:bodyPr/>
        <a:lstStyle/>
        <a:p>
          <a:r>
            <a:rPr lang="bn-IN" sz="1600" b="1" dirty="0" smtClean="0">
              <a:solidFill>
                <a:schemeClr val="bg1"/>
              </a:solidFill>
            </a:rPr>
            <a:t>কে দেয়  ? </a:t>
          </a:r>
          <a:endParaRPr lang="en-US" sz="1600" b="1" dirty="0">
            <a:solidFill>
              <a:schemeClr val="bg1"/>
            </a:solidFill>
          </a:endParaRPr>
        </a:p>
      </dgm:t>
    </dgm:pt>
    <dgm:pt modelId="{9311AAD6-C44F-4D6B-9D6B-3D528FB268FE}" type="parTrans" cxnId="{89CBF9C1-631F-4DC5-A7E8-D088363EB4E1}">
      <dgm:prSet/>
      <dgm:spPr/>
      <dgm:t>
        <a:bodyPr/>
        <a:lstStyle/>
        <a:p>
          <a:endParaRPr lang="en-US"/>
        </a:p>
      </dgm:t>
    </dgm:pt>
    <dgm:pt modelId="{0A59CD4E-7BCD-464B-871B-7167EB8F758F}" type="sibTrans" cxnId="{89CBF9C1-631F-4DC5-A7E8-D088363EB4E1}">
      <dgm:prSet/>
      <dgm:spPr/>
      <dgm:t>
        <a:bodyPr/>
        <a:lstStyle/>
        <a:p>
          <a:endParaRPr lang="en-US"/>
        </a:p>
      </dgm:t>
    </dgm:pt>
    <dgm:pt modelId="{F6EE8255-2BE2-4D38-BCDD-576374F5D843}">
      <dgm:prSet phldrT="[Text]"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bn-IN" sz="1600" b="1" dirty="0" smtClean="0">
              <a:solidFill>
                <a:schemeClr val="bg1"/>
              </a:solidFill>
            </a:rPr>
            <a:t>কী দেয় ? </a:t>
          </a:r>
          <a:endParaRPr lang="en-US" sz="1600" b="1" dirty="0">
            <a:solidFill>
              <a:schemeClr val="bg1"/>
            </a:solidFill>
          </a:endParaRPr>
        </a:p>
      </dgm:t>
    </dgm:pt>
    <dgm:pt modelId="{3F138D09-AD01-438B-9297-E3D1EA570D41}" type="parTrans" cxnId="{4AA935FB-F3DC-47EA-8EFD-42DAA2B667C8}">
      <dgm:prSet/>
      <dgm:spPr/>
      <dgm:t>
        <a:bodyPr/>
        <a:lstStyle/>
        <a:p>
          <a:endParaRPr lang="en-US"/>
        </a:p>
      </dgm:t>
    </dgm:pt>
    <dgm:pt modelId="{8E57B4CA-3831-4754-B785-FC807BCAE52D}" type="sibTrans" cxnId="{4AA935FB-F3DC-47EA-8EFD-42DAA2B667C8}">
      <dgm:prSet/>
      <dgm:spPr/>
      <dgm:t>
        <a:bodyPr/>
        <a:lstStyle/>
        <a:p>
          <a:endParaRPr lang="en-US"/>
        </a:p>
      </dgm:t>
    </dgm:pt>
    <dgm:pt modelId="{39E3E909-69D9-4793-A042-560537CFA969}">
      <dgm:prSet phldrT="[Text]" custT="1"/>
      <dgm:spPr/>
      <dgm:t>
        <a:bodyPr/>
        <a:lstStyle/>
        <a:p>
          <a:r>
            <a:rPr lang="bn-IN" sz="1600" b="1" dirty="0" smtClean="0"/>
            <a:t>কাকে দেয় ? </a:t>
          </a:r>
          <a:endParaRPr lang="en-US" sz="1600" b="1" dirty="0"/>
        </a:p>
      </dgm:t>
    </dgm:pt>
    <dgm:pt modelId="{5B8345D6-EDF4-455D-82F1-5459B832217C}" type="parTrans" cxnId="{F9E4FAE6-4414-46E3-8D22-38E2E922BB43}">
      <dgm:prSet/>
      <dgm:spPr/>
      <dgm:t>
        <a:bodyPr/>
        <a:lstStyle/>
        <a:p>
          <a:endParaRPr lang="en-US"/>
        </a:p>
      </dgm:t>
    </dgm:pt>
    <dgm:pt modelId="{1EE27B8B-ADF6-4F5C-B6BA-ABB93B61235E}" type="sibTrans" cxnId="{F9E4FAE6-4414-46E3-8D22-38E2E922BB43}">
      <dgm:prSet/>
      <dgm:spPr/>
      <dgm:t>
        <a:bodyPr/>
        <a:lstStyle/>
        <a:p>
          <a:endParaRPr lang="en-US"/>
        </a:p>
      </dgm:t>
    </dgm:pt>
    <dgm:pt modelId="{1ECAE226-CC56-4FA2-A602-C00C5EFBFC2C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bn-IN" sz="1400" b="1" dirty="0" smtClean="0"/>
            <a:t>কী দিয়ে দেয় ? </a:t>
          </a:r>
          <a:endParaRPr lang="en-US" sz="1400" b="1" dirty="0"/>
        </a:p>
      </dgm:t>
    </dgm:pt>
    <dgm:pt modelId="{DB519A12-EAB9-4127-829D-5318662A1B95}" type="parTrans" cxnId="{A85C3BF9-EF04-4C7A-BBEA-4DE794CFB090}">
      <dgm:prSet/>
      <dgm:spPr/>
      <dgm:t>
        <a:bodyPr/>
        <a:lstStyle/>
        <a:p>
          <a:endParaRPr lang="en-US"/>
        </a:p>
      </dgm:t>
    </dgm:pt>
    <dgm:pt modelId="{067AB838-EAF1-4585-8BC1-6FBE9209EA61}" type="sibTrans" cxnId="{A85C3BF9-EF04-4C7A-BBEA-4DE794CFB090}">
      <dgm:prSet/>
      <dgm:spPr/>
      <dgm:t>
        <a:bodyPr/>
        <a:lstStyle/>
        <a:p>
          <a:endParaRPr lang="en-US"/>
        </a:p>
      </dgm:t>
    </dgm:pt>
    <dgm:pt modelId="{5E24A808-9A7E-4D4F-B8E7-19495F49814C}">
      <dgm:prSet custT="1"/>
      <dgm:spPr/>
      <dgm:t>
        <a:bodyPr/>
        <a:lstStyle/>
        <a:p>
          <a:r>
            <a:rPr lang="bn-IN" sz="1600" b="1" dirty="0" smtClean="0"/>
            <a:t> কখন দেয়? </a:t>
          </a:r>
          <a:endParaRPr lang="en-US" sz="1600" b="1" dirty="0"/>
        </a:p>
      </dgm:t>
    </dgm:pt>
    <dgm:pt modelId="{8CD170B2-7564-4A84-8CCF-9BD7E6C46F5D}" type="parTrans" cxnId="{5ED4FF2F-33EF-44FA-B46B-BE3B38DFACE3}">
      <dgm:prSet/>
      <dgm:spPr/>
      <dgm:t>
        <a:bodyPr/>
        <a:lstStyle/>
        <a:p>
          <a:endParaRPr lang="en-US"/>
        </a:p>
      </dgm:t>
    </dgm:pt>
    <dgm:pt modelId="{4B9A740C-7D45-43A5-B85A-DA3530429162}" type="sibTrans" cxnId="{5ED4FF2F-33EF-44FA-B46B-BE3B38DFACE3}">
      <dgm:prSet/>
      <dgm:spPr/>
      <dgm:t>
        <a:bodyPr/>
        <a:lstStyle/>
        <a:p>
          <a:endParaRPr lang="en-US"/>
        </a:p>
      </dgm:t>
    </dgm:pt>
    <dgm:pt modelId="{6837F1D4-1641-4E59-875F-0E9CE8257194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1600" b="1" dirty="0" smtClean="0">
              <a:solidFill>
                <a:schemeClr val="tx1"/>
              </a:solidFill>
            </a:rPr>
            <a:t>কোথা হতে দেয় ?</a:t>
          </a:r>
          <a:endParaRPr lang="en-US" sz="1600" b="1" dirty="0">
            <a:solidFill>
              <a:schemeClr val="tx1"/>
            </a:solidFill>
          </a:endParaRPr>
        </a:p>
      </dgm:t>
    </dgm:pt>
    <dgm:pt modelId="{72618AA1-C2B8-4E29-84EE-8FF3DA2388DC}" type="parTrans" cxnId="{5FC35DFD-C21F-4958-9D5D-B8EFB4C3FBCB}">
      <dgm:prSet/>
      <dgm:spPr/>
      <dgm:t>
        <a:bodyPr/>
        <a:lstStyle/>
        <a:p>
          <a:endParaRPr lang="en-US"/>
        </a:p>
      </dgm:t>
    </dgm:pt>
    <dgm:pt modelId="{99D1E4FA-5831-4AC6-B74F-CAED5EF64D5F}" type="sibTrans" cxnId="{5FC35DFD-C21F-4958-9D5D-B8EFB4C3FBCB}">
      <dgm:prSet/>
      <dgm:spPr/>
      <dgm:t>
        <a:bodyPr/>
        <a:lstStyle/>
        <a:p>
          <a:endParaRPr lang="en-US"/>
        </a:p>
      </dgm:t>
    </dgm:pt>
    <dgm:pt modelId="{B3CD6F00-79DC-475E-A377-2A79BEE1A78F}" type="pres">
      <dgm:prSet presAssocID="{82E01D81-4DE6-4E70-B849-794FC5D64C2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BB1609-E9E6-4AF0-9533-17E473FFD71E}" type="pres">
      <dgm:prSet presAssocID="{82E01D81-4DE6-4E70-B849-794FC5D64C24}" presName="cycle" presStyleCnt="0"/>
      <dgm:spPr/>
    </dgm:pt>
    <dgm:pt modelId="{9247EA50-8AFD-4048-BD7D-D8971CA6C2D3}" type="pres">
      <dgm:prSet presAssocID="{82E01D81-4DE6-4E70-B849-794FC5D64C24}" presName="centerShape" presStyleCnt="0"/>
      <dgm:spPr/>
    </dgm:pt>
    <dgm:pt modelId="{EF35D26B-6791-4B4B-833A-DFB28561AA38}" type="pres">
      <dgm:prSet presAssocID="{82E01D81-4DE6-4E70-B849-794FC5D64C24}" presName="connSite" presStyleLbl="node1" presStyleIdx="0" presStyleCnt="7"/>
      <dgm:spPr/>
    </dgm:pt>
    <dgm:pt modelId="{8740D4D6-7D71-47EC-8BE7-219135125D7B}" type="pres">
      <dgm:prSet presAssocID="{82E01D81-4DE6-4E70-B849-794FC5D64C24}" presName="visible" presStyleLbl="node1" presStyleIdx="0" presStyleCnt="7" custScaleX="90270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A39F3D1C-F0B4-4655-9D8F-3860BF39595F}" type="pres">
      <dgm:prSet presAssocID="{9311AAD6-C44F-4D6B-9D6B-3D528FB268FE}" presName="Name25" presStyleLbl="parChTrans1D1" presStyleIdx="0" presStyleCnt="6"/>
      <dgm:spPr/>
      <dgm:t>
        <a:bodyPr/>
        <a:lstStyle/>
        <a:p>
          <a:endParaRPr lang="en-US"/>
        </a:p>
      </dgm:t>
    </dgm:pt>
    <dgm:pt modelId="{B16C2A2A-35C9-4FBC-BB7A-E58AC0CFA097}" type="pres">
      <dgm:prSet presAssocID="{A1809197-E85A-4DD7-9F22-D55BED8A381D}" presName="node" presStyleCnt="0"/>
      <dgm:spPr/>
    </dgm:pt>
    <dgm:pt modelId="{EE407785-9602-411F-84CF-1224618C3D17}" type="pres">
      <dgm:prSet presAssocID="{A1809197-E85A-4DD7-9F22-D55BED8A381D}" presName="parentNode" presStyleLbl="node1" presStyleIdx="1" presStyleCnt="7" custScaleX="205034" custScaleY="209595" custLinFactX="-100000" custLinFactNeighborX="-160821" custLinFactNeighborY="678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7DE5B-C7D3-4FA2-8541-0194BE68C3D9}" type="pres">
      <dgm:prSet presAssocID="{A1809197-E85A-4DD7-9F22-D55BED8A381D}" presName="childNode" presStyleLbl="revTx" presStyleIdx="0" presStyleCnt="0">
        <dgm:presLayoutVars>
          <dgm:bulletEnabled val="1"/>
        </dgm:presLayoutVars>
      </dgm:prSet>
      <dgm:spPr/>
    </dgm:pt>
    <dgm:pt modelId="{17FB39C0-1A5D-450A-81EA-ABB8D9F2FB4B}" type="pres">
      <dgm:prSet presAssocID="{3F138D09-AD01-438B-9297-E3D1EA570D41}" presName="Name25" presStyleLbl="parChTrans1D1" presStyleIdx="1" presStyleCnt="6"/>
      <dgm:spPr/>
      <dgm:t>
        <a:bodyPr/>
        <a:lstStyle/>
        <a:p>
          <a:endParaRPr lang="en-US"/>
        </a:p>
      </dgm:t>
    </dgm:pt>
    <dgm:pt modelId="{A3F7D02D-1E2E-4B37-848A-59FA1B915790}" type="pres">
      <dgm:prSet presAssocID="{F6EE8255-2BE2-4D38-BCDD-576374F5D843}" presName="node" presStyleCnt="0"/>
      <dgm:spPr/>
    </dgm:pt>
    <dgm:pt modelId="{A63FB918-7645-45F4-8585-ADA25CD3A237}" type="pres">
      <dgm:prSet presAssocID="{F6EE8255-2BE2-4D38-BCDD-576374F5D843}" presName="parentNode" presStyleLbl="node1" presStyleIdx="2" presStyleCnt="7" custScaleX="200944" custScaleY="192566" custLinFactNeighborX="-66661" custLinFactNeighborY="-416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2275F-DA9E-402E-90B8-D47C183F9A47}" type="pres">
      <dgm:prSet presAssocID="{F6EE8255-2BE2-4D38-BCDD-576374F5D84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9BA79-225C-4FA9-A6A0-1888CB7DCAEA}" type="pres">
      <dgm:prSet presAssocID="{5B8345D6-EDF4-455D-82F1-5459B832217C}" presName="Name25" presStyleLbl="parChTrans1D1" presStyleIdx="2" presStyleCnt="6"/>
      <dgm:spPr/>
      <dgm:t>
        <a:bodyPr/>
        <a:lstStyle/>
        <a:p>
          <a:endParaRPr lang="en-US"/>
        </a:p>
      </dgm:t>
    </dgm:pt>
    <dgm:pt modelId="{44EF042C-CC0B-4A04-AAFF-BFF40CAE5DB9}" type="pres">
      <dgm:prSet presAssocID="{39E3E909-69D9-4793-A042-560537CFA969}" presName="node" presStyleCnt="0"/>
      <dgm:spPr/>
    </dgm:pt>
    <dgm:pt modelId="{5FACA2BD-9A9A-4AB1-921C-39A05F52E207}" type="pres">
      <dgm:prSet presAssocID="{39E3E909-69D9-4793-A042-560537CFA969}" presName="parentNode" presStyleLbl="node1" presStyleIdx="3" presStyleCnt="7" custScaleX="185742" custScaleY="1668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19326-18F4-4285-80F1-C465B34A72A0}" type="pres">
      <dgm:prSet presAssocID="{39E3E909-69D9-4793-A042-560537CFA96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B6682-03A1-4B66-B671-6C85D6D4AC67}" type="pres">
      <dgm:prSet presAssocID="{DB519A12-EAB9-4127-829D-5318662A1B95}" presName="Name25" presStyleLbl="parChTrans1D1" presStyleIdx="3" presStyleCnt="6"/>
      <dgm:spPr/>
      <dgm:t>
        <a:bodyPr/>
        <a:lstStyle/>
        <a:p>
          <a:endParaRPr lang="en-US"/>
        </a:p>
      </dgm:t>
    </dgm:pt>
    <dgm:pt modelId="{488EBE3C-085F-4BE8-B88F-EA467C443696}" type="pres">
      <dgm:prSet presAssocID="{1ECAE226-CC56-4FA2-A602-C00C5EFBFC2C}" presName="node" presStyleCnt="0"/>
      <dgm:spPr/>
    </dgm:pt>
    <dgm:pt modelId="{38A003B2-2B0D-41CF-88E2-214C2B4AC1E9}" type="pres">
      <dgm:prSet presAssocID="{1ECAE226-CC56-4FA2-A602-C00C5EFBFC2C}" presName="parentNode" presStyleLbl="node1" presStyleIdx="4" presStyleCnt="7" custScaleX="184719" custScaleY="181013" custLinFactNeighborX="-18715" custLinFactNeighborY="772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F2342-B6BE-4636-876D-AEC54FF00D3E}" type="pres">
      <dgm:prSet presAssocID="{1ECAE226-CC56-4FA2-A602-C00C5EFBFC2C}" presName="childNode" presStyleLbl="revTx" presStyleIdx="0" presStyleCnt="0">
        <dgm:presLayoutVars>
          <dgm:bulletEnabled val="1"/>
        </dgm:presLayoutVars>
      </dgm:prSet>
      <dgm:spPr/>
    </dgm:pt>
    <dgm:pt modelId="{9FDF8DAE-0D48-4764-AA15-F570339BF5AD}" type="pres">
      <dgm:prSet presAssocID="{8CD170B2-7564-4A84-8CCF-9BD7E6C46F5D}" presName="Name25" presStyleLbl="parChTrans1D1" presStyleIdx="4" presStyleCnt="6"/>
      <dgm:spPr/>
      <dgm:t>
        <a:bodyPr/>
        <a:lstStyle/>
        <a:p>
          <a:endParaRPr lang="en-US"/>
        </a:p>
      </dgm:t>
    </dgm:pt>
    <dgm:pt modelId="{C7E4D65B-6446-411A-8A00-BBAC5C94FD0A}" type="pres">
      <dgm:prSet presAssocID="{5E24A808-9A7E-4D4F-B8E7-19495F49814C}" presName="node" presStyleCnt="0"/>
      <dgm:spPr/>
    </dgm:pt>
    <dgm:pt modelId="{DB68B6B6-FC90-4F0D-AA9A-A686768C0124}" type="pres">
      <dgm:prSet presAssocID="{5E24A808-9A7E-4D4F-B8E7-19495F49814C}" presName="parentNode" presStyleLbl="node1" presStyleIdx="5" presStyleCnt="7" custScaleX="183531" custScaleY="171752" custLinFactX="-32346" custLinFactNeighborX="-100000" custLinFactNeighborY="367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F3537-CB66-474A-95E1-94E39F8F3424}" type="pres">
      <dgm:prSet presAssocID="{5E24A808-9A7E-4D4F-B8E7-19495F49814C}" presName="childNode" presStyleLbl="revTx" presStyleIdx="0" presStyleCnt="0">
        <dgm:presLayoutVars>
          <dgm:bulletEnabled val="1"/>
        </dgm:presLayoutVars>
      </dgm:prSet>
      <dgm:spPr/>
    </dgm:pt>
    <dgm:pt modelId="{6C54F4E9-6C4F-411E-953A-323D7FD12FC3}" type="pres">
      <dgm:prSet presAssocID="{72618AA1-C2B8-4E29-84EE-8FF3DA2388DC}" presName="Name25" presStyleLbl="parChTrans1D1" presStyleIdx="5" presStyleCnt="6"/>
      <dgm:spPr/>
      <dgm:t>
        <a:bodyPr/>
        <a:lstStyle/>
        <a:p>
          <a:endParaRPr lang="en-US"/>
        </a:p>
      </dgm:t>
    </dgm:pt>
    <dgm:pt modelId="{6B82C627-4B5E-49C3-BAEB-6E66B86FFC0A}" type="pres">
      <dgm:prSet presAssocID="{6837F1D4-1641-4E59-875F-0E9CE8257194}" presName="node" presStyleCnt="0"/>
      <dgm:spPr/>
    </dgm:pt>
    <dgm:pt modelId="{3D867F08-271F-4DED-BA2C-B7D7E57523D6}" type="pres">
      <dgm:prSet presAssocID="{6837F1D4-1641-4E59-875F-0E9CE8257194}" presName="parentNode" presStyleLbl="node1" presStyleIdx="6" presStyleCnt="7" custScaleX="215138" custScaleY="197048" custLinFactX="-115513" custLinFactY="-620" custLinFactNeighborX="-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53E15-8606-4116-8346-6A4703346776}" type="pres">
      <dgm:prSet presAssocID="{6837F1D4-1641-4E59-875F-0E9CE825719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0F68C45-A981-4A2C-A3B5-67D2298C304D}" type="presOf" srcId="{39E3E909-69D9-4793-A042-560537CFA969}" destId="{5FACA2BD-9A9A-4AB1-921C-39A05F52E207}" srcOrd="0" destOrd="0" presId="urn:microsoft.com/office/officeart/2005/8/layout/radial2"/>
    <dgm:cxn modelId="{5FC35DFD-C21F-4958-9D5D-B8EFB4C3FBCB}" srcId="{82E01D81-4DE6-4E70-B849-794FC5D64C24}" destId="{6837F1D4-1641-4E59-875F-0E9CE8257194}" srcOrd="5" destOrd="0" parTransId="{72618AA1-C2B8-4E29-84EE-8FF3DA2388DC}" sibTransId="{99D1E4FA-5831-4AC6-B74F-CAED5EF64D5F}"/>
    <dgm:cxn modelId="{7D5DBAB9-AB7C-4EBF-AF14-5562467700A7}" type="presOf" srcId="{9311AAD6-C44F-4D6B-9D6B-3D528FB268FE}" destId="{A39F3D1C-F0B4-4655-9D8F-3860BF39595F}" srcOrd="0" destOrd="0" presId="urn:microsoft.com/office/officeart/2005/8/layout/radial2"/>
    <dgm:cxn modelId="{A6E0B5EF-311B-420A-BF45-3286FFAB0265}" type="presOf" srcId="{A1809197-E85A-4DD7-9F22-D55BED8A381D}" destId="{EE407785-9602-411F-84CF-1224618C3D17}" srcOrd="0" destOrd="0" presId="urn:microsoft.com/office/officeart/2005/8/layout/radial2"/>
    <dgm:cxn modelId="{ECB95348-1944-4344-ABBB-4D61FE6A7030}" type="presOf" srcId="{5B8345D6-EDF4-455D-82F1-5459B832217C}" destId="{3ED9BA79-225C-4FA9-A6A0-1888CB7DCAEA}" srcOrd="0" destOrd="0" presId="urn:microsoft.com/office/officeart/2005/8/layout/radial2"/>
    <dgm:cxn modelId="{9DB8D45C-10F5-41D5-881B-D72AB64D830E}" type="presOf" srcId="{82E01D81-4DE6-4E70-B849-794FC5D64C24}" destId="{B3CD6F00-79DC-475E-A377-2A79BEE1A78F}" srcOrd="0" destOrd="0" presId="urn:microsoft.com/office/officeart/2005/8/layout/radial2"/>
    <dgm:cxn modelId="{AB9EE178-335E-4C44-B186-6EF73F2A72AE}" type="presOf" srcId="{6837F1D4-1641-4E59-875F-0E9CE8257194}" destId="{3D867F08-271F-4DED-BA2C-B7D7E57523D6}" srcOrd="0" destOrd="0" presId="urn:microsoft.com/office/officeart/2005/8/layout/radial2"/>
    <dgm:cxn modelId="{63A52456-86EF-418A-84A4-303808192465}" type="presOf" srcId="{1ECAE226-CC56-4FA2-A602-C00C5EFBFC2C}" destId="{38A003B2-2B0D-41CF-88E2-214C2B4AC1E9}" srcOrd="0" destOrd="0" presId="urn:microsoft.com/office/officeart/2005/8/layout/radial2"/>
    <dgm:cxn modelId="{C19B208C-0118-47F6-B591-BAE003FE843E}" type="presOf" srcId="{5E24A808-9A7E-4D4F-B8E7-19495F49814C}" destId="{DB68B6B6-FC90-4F0D-AA9A-A686768C0124}" srcOrd="0" destOrd="0" presId="urn:microsoft.com/office/officeart/2005/8/layout/radial2"/>
    <dgm:cxn modelId="{89CBF9C1-631F-4DC5-A7E8-D088363EB4E1}" srcId="{82E01D81-4DE6-4E70-B849-794FC5D64C24}" destId="{A1809197-E85A-4DD7-9F22-D55BED8A381D}" srcOrd="0" destOrd="0" parTransId="{9311AAD6-C44F-4D6B-9D6B-3D528FB268FE}" sibTransId="{0A59CD4E-7BCD-464B-871B-7167EB8F758F}"/>
    <dgm:cxn modelId="{4AA935FB-F3DC-47EA-8EFD-42DAA2B667C8}" srcId="{82E01D81-4DE6-4E70-B849-794FC5D64C24}" destId="{F6EE8255-2BE2-4D38-BCDD-576374F5D843}" srcOrd="1" destOrd="0" parTransId="{3F138D09-AD01-438B-9297-E3D1EA570D41}" sibTransId="{8E57B4CA-3831-4754-B785-FC807BCAE52D}"/>
    <dgm:cxn modelId="{A85C3BF9-EF04-4C7A-BBEA-4DE794CFB090}" srcId="{82E01D81-4DE6-4E70-B849-794FC5D64C24}" destId="{1ECAE226-CC56-4FA2-A602-C00C5EFBFC2C}" srcOrd="3" destOrd="0" parTransId="{DB519A12-EAB9-4127-829D-5318662A1B95}" sibTransId="{067AB838-EAF1-4585-8BC1-6FBE9209EA61}"/>
    <dgm:cxn modelId="{C1147E8F-9C8A-4E20-8EB0-F4BA62D662B0}" type="presOf" srcId="{3F138D09-AD01-438B-9297-E3D1EA570D41}" destId="{17FB39C0-1A5D-450A-81EA-ABB8D9F2FB4B}" srcOrd="0" destOrd="0" presId="urn:microsoft.com/office/officeart/2005/8/layout/radial2"/>
    <dgm:cxn modelId="{5ED4FF2F-33EF-44FA-B46B-BE3B38DFACE3}" srcId="{82E01D81-4DE6-4E70-B849-794FC5D64C24}" destId="{5E24A808-9A7E-4D4F-B8E7-19495F49814C}" srcOrd="4" destOrd="0" parTransId="{8CD170B2-7564-4A84-8CCF-9BD7E6C46F5D}" sibTransId="{4B9A740C-7D45-43A5-B85A-DA3530429162}"/>
    <dgm:cxn modelId="{D5ED083E-3811-4F09-96AB-E7A6F82C26B3}" type="presOf" srcId="{72618AA1-C2B8-4E29-84EE-8FF3DA2388DC}" destId="{6C54F4E9-6C4F-411E-953A-323D7FD12FC3}" srcOrd="0" destOrd="0" presId="urn:microsoft.com/office/officeart/2005/8/layout/radial2"/>
    <dgm:cxn modelId="{FC52BDEF-9AF6-4433-A65A-62ED4AD4CDC8}" type="presOf" srcId="{DB519A12-EAB9-4127-829D-5318662A1B95}" destId="{228B6682-03A1-4B66-B671-6C85D6D4AC67}" srcOrd="0" destOrd="0" presId="urn:microsoft.com/office/officeart/2005/8/layout/radial2"/>
    <dgm:cxn modelId="{F9E4FAE6-4414-46E3-8D22-38E2E922BB43}" srcId="{82E01D81-4DE6-4E70-B849-794FC5D64C24}" destId="{39E3E909-69D9-4793-A042-560537CFA969}" srcOrd="2" destOrd="0" parTransId="{5B8345D6-EDF4-455D-82F1-5459B832217C}" sibTransId="{1EE27B8B-ADF6-4F5C-B6BA-ABB93B61235E}"/>
    <dgm:cxn modelId="{47071C40-C35A-4431-96B6-4D223030702B}" type="presOf" srcId="{8CD170B2-7564-4A84-8CCF-9BD7E6C46F5D}" destId="{9FDF8DAE-0D48-4764-AA15-F570339BF5AD}" srcOrd="0" destOrd="0" presId="urn:microsoft.com/office/officeart/2005/8/layout/radial2"/>
    <dgm:cxn modelId="{5C4CC251-134C-4C4B-94DB-37DA038E1128}" type="presOf" srcId="{F6EE8255-2BE2-4D38-BCDD-576374F5D843}" destId="{A63FB918-7645-45F4-8585-ADA25CD3A237}" srcOrd="0" destOrd="0" presId="urn:microsoft.com/office/officeart/2005/8/layout/radial2"/>
    <dgm:cxn modelId="{3F286D6C-615A-4675-AED0-EAAE9E8145C9}" type="presParOf" srcId="{B3CD6F00-79DC-475E-A377-2A79BEE1A78F}" destId="{D0BB1609-E9E6-4AF0-9533-17E473FFD71E}" srcOrd="0" destOrd="0" presId="urn:microsoft.com/office/officeart/2005/8/layout/radial2"/>
    <dgm:cxn modelId="{8CD5E9B8-1F4C-4FC6-AFDD-89518FBAA248}" type="presParOf" srcId="{D0BB1609-E9E6-4AF0-9533-17E473FFD71E}" destId="{9247EA50-8AFD-4048-BD7D-D8971CA6C2D3}" srcOrd="0" destOrd="0" presId="urn:microsoft.com/office/officeart/2005/8/layout/radial2"/>
    <dgm:cxn modelId="{BDEB1122-4737-4393-AB19-96117E3D0932}" type="presParOf" srcId="{9247EA50-8AFD-4048-BD7D-D8971CA6C2D3}" destId="{EF35D26B-6791-4B4B-833A-DFB28561AA38}" srcOrd="0" destOrd="0" presId="urn:microsoft.com/office/officeart/2005/8/layout/radial2"/>
    <dgm:cxn modelId="{2F2ACFAF-0F90-4C90-9D11-3C9FCA933670}" type="presParOf" srcId="{9247EA50-8AFD-4048-BD7D-D8971CA6C2D3}" destId="{8740D4D6-7D71-47EC-8BE7-219135125D7B}" srcOrd="1" destOrd="0" presId="urn:microsoft.com/office/officeart/2005/8/layout/radial2"/>
    <dgm:cxn modelId="{B44C5E35-61FB-4712-9529-2A144879FFC5}" type="presParOf" srcId="{D0BB1609-E9E6-4AF0-9533-17E473FFD71E}" destId="{A39F3D1C-F0B4-4655-9D8F-3860BF39595F}" srcOrd="1" destOrd="0" presId="urn:microsoft.com/office/officeart/2005/8/layout/radial2"/>
    <dgm:cxn modelId="{EC29F67D-5882-4C8C-9E43-6D4CACF10B3B}" type="presParOf" srcId="{D0BB1609-E9E6-4AF0-9533-17E473FFD71E}" destId="{B16C2A2A-35C9-4FBC-BB7A-E58AC0CFA097}" srcOrd="2" destOrd="0" presId="urn:microsoft.com/office/officeart/2005/8/layout/radial2"/>
    <dgm:cxn modelId="{B1E9B88B-6B07-422D-86CA-AA6E8A1B7024}" type="presParOf" srcId="{B16C2A2A-35C9-4FBC-BB7A-E58AC0CFA097}" destId="{EE407785-9602-411F-84CF-1224618C3D17}" srcOrd="0" destOrd="0" presId="urn:microsoft.com/office/officeart/2005/8/layout/radial2"/>
    <dgm:cxn modelId="{25D044F0-A83F-4574-B1D0-25F17F70E534}" type="presParOf" srcId="{B16C2A2A-35C9-4FBC-BB7A-E58AC0CFA097}" destId="{87C7DE5B-C7D3-4FA2-8541-0194BE68C3D9}" srcOrd="1" destOrd="0" presId="urn:microsoft.com/office/officeart/2005/8/layout/radial2"/>
    <dgm:cxn modelId="{95CA414B-E76A-44DB-8FF7-4D33C8ED51E3}" type="presParOf" srcId="{D0BB1609-E9E6-4AF0-9533-17E473FFD71E}" destId="{17FB39C0-1A5D-450A-81EA-ABB8D9F2FB4B}" srcOrd="3" destOrd="0" presId="urn:microsoft.com/office/officeart/2005/8/layout/radial2"/>
    <dgm:cxn modelId="{ABCDC4B2-9C16-41FC-96B2-850B4CD668E2}" type="presParOf" srcId="{D0BB1609-E9E6-4AF0-9533-17E473FFD71E}" destId="{A3F7D02D-1E2E-4B37-848A-59FA1B915790}" srcOrd="4" destOrd="0" presId="urn:microsoft.com/office/officeart/2005/8/layout/radial2"/>
    <dgm:cxn modelId="{4CD1222A-7879-4439-810A-FE2454AE6555}" type="presParOf" srcId="{A3F7D02D-1E2E-4B37-848A-59FA1B915790}" destId="{A63FB918-7645-45F4-8585-ADA25CD3A237}" srcOrd="0" destOrd="0" presId="urn:microsoft.com/office/officeart/2005/8/layout/radial2"/>
    <dgm:cxn modelId="{A27E62A0-7373-4A85-893E-E6B01033EFBF}" type="presParOf" srcId="{A3F7D02D-1E2E-4B37-848A-59FA1B915790}" destId="{6162275F-DA9E-402E-90B8-D47C183F9A47}" srcOrd="1" destOrd="0" presId="urn:microsoft.com/office/officeart/2005/8/layout/radial2"/>
    <dgm:cxn modelId="{45B5464F-10DD-42DE-A40B-29D8FB7BF229}" type="presParOf" srcId="{D0BB1609-E9E6-4AF0-9533-17E473FFD71E}" destId="{3ED9BA79-225C-4FA9-A6A0-1888CB7DCAEA}" srcOrd="5" destOrd="0" presId="urn:microsoft.com/office/officeart/2005/8/layout/radial2"/>
    <dgm:cxn modelId="{FD3F0D1B-B681-4E50-92F8-43C47C868720}" type="presParOf" srcId="{D0BB1609-E9E6-4AF0-9533-17E473FFD71E}" destId="{44EF042C-CC0B-4A04-AAFF-BFF40CAE5DB9}" srcOrd="6" destOrd="0" presId="urn:microsoft.com/office/officeart/2005/8/layout/radial2"/>
    <dgm:cxn modelId="{409A32DD-7CEE-4CB9-836C-4AA203A8B153}" type="presParOf" srcId="{44EF042C-CC0B-4A04-AAFF-BFF40CAE5DB9}" destId="{5FACA2BD-9A9A-4AB1-921C-39A05F52E207}" srcOrd="0" destOrd="0" presId="urn:microsoft.com/office/officeart/2005/8/layout/radial2"/>
    <dgm:cxn modelId="{F336F769-B49A-4747-8341-F83347177602}" type="presParOf" srcId="{44EF042C-CC0B-4A04-AAFF-BFF40CAE5DB9}" destId="{34719326-18F4-4285-80F1-C465B34A72A0}" srcOrd="1" destOrd="0" presId="urn:microsoft.com/office/officeart/2005/8/layout/radial2"/>
    <dgm:cxn modelId="{529968EE-93B9-4BED-B5C4-0D389F722233}" type="presParOf" srcId="{D0BB1609-E9E6-4AF0-9533-17E473FFD71E}" destId="{228B6682-03A1-4B66-B671-6C85D6D4AC67}" srcOrd="7" destOrd="0" presId="urn:microsoft.com/office/officeart/2005/8/layout/radial2"/>
    <dgm:cxn modelId="{8C8C80CC-22F0-47D9-A802-E5D6E9E9EDDC}" type="presParOf" srcId="{D0BB1609-E9E6-4AF0-9533-17E473FFD71E}" destId="{488EBE3C-085F-4BE8-B88F-EA467C443696}" srcOrd="8" destOrd="0" presId="urn:microsoft.com/office/officeart/2005/8/layout/radial2"/>
    <dgm:cxn modelId="{49613D22-A509-458C-8DF2-DBEACD76B3EF}" type="presParOf" srcId="{488EBE3C-085F-4BE8-B88F-EA467C443696}" destId="{38A003B2-2B0D-41CF-88E2-214C2B4AC1E9}" srcOrd="0" destOrd="0" presId="urn:microsoft.com/office/officeart/2005/8/layout/radial2"/>
    <dgm:cxn modelId="{9527282C-8043-47BA-BF3A-F7B43F5C36B2}" type="presParOf" srcId="{488EBE3C-085F-4BE8-B88F-EA467C443696}" destId="{82CF2342-B6BE-4636-876D-AEC54FF00D3E}" srcOrd="1" destOrd="0" presId="urn:microsoft.com/office/officeart/2005/8/layout/radial2"/>
    <dgm:cxn modelId="{0F28F151-B5E9-4EF9-A2D6-20325A145AA2}" type="presParOf" srcId="{D0BB1609-E9E6-4AF0-9533-17E473FFD71E}" destId="{9FDF8DAE-0D48-4764-AA15-F570339BF5AD}" srcOrd="9" destOrd="0" presId="urn:microsoft.com/office/officeart/2005/8/layout/radial2"/>
    <dgm:cxn modelId="{7153E8EC-3E19-433E-BEDC-B172E02138DB}" type="presParOf" srcId="{D0BB1609-E9E6-4AF0-9533-17E473FFD71E}" destId="{C7E4D65B-6446-411A-8A00-BBAC5C94FD0A}" srcOrd="10" destOrd="0" presId="urn:microsoft.com/office/officeart/2005/8/layout/radial2"/>
    <dgm:cxn modelId="{6CC0057E-47CB-4177-ADFD-B2BF57495559}" type="presParOf" srcId="{C7E4D65B-6446-411A-8A00-BBAC5C94FD0A}" destId="{DB68B6B6-FC90-4F0D-AA9A-A686768C0124}" srcOrd="0" destOrd="0" presId="urn:microsoft.com/office/officeart/2005/8/layout/radial2"/>
    <dgm:cxn modelId="{B56F6694-0300-459C-B05C-4829A4714E6F}" type="presParOf" srcId="{C7E4D65B-6446-411A-8A00-BBAC5C94FD0A}" destId="{15DF3537-CB66-474A-95E1-94E39F8F3424}" srcOrd="1" destOrd="0" presId="urn:microsoft.com/office/officeart/2005/8/layout/radial2"/>
    <dgm:cxn modelId="{57EAF219-893F-4F1C-A085-C7D57425BD9F}" type="presParOf" srcId="{D0BB1609-E9E6-4AF0-9533-17E473FFD71E}" destId="{6C54F4E9-6C4F-411E-953A-323D7FD12FC3}" srcOrd="11" destOrd="0" presId="urn:microsoft.com/office/officeart/2005/8/layout/radial2"/>
    <dgm:cxn modelId="{A81E0AFC-1774-460A-B5DC-EB7A381C4861}" type="presParOf" srcId="{D0BB1609-E9E6-4AF0-9533-17E473FFD71E}" destId="{6B82C627-4B5E-49C3-BAEB-6E66B86FFC0A}" srcOrd="12" destOrd="0" presId="urn:microsoft.com/office/officeart/2005/8/layout/radial2"/>
    <dgm:cxn modelId="{4FCA4807-88DC-4E3C-AB3C-1CD3256130A7}" type="presParOf" srcId="{6B82C627-4B5E-49C3-BAEB-6E66B86FFC0A}" destId="{3D867F08-271F-4DED-BA2C-B7D7E57523D6}" srcOrd="0" destOrd="0" presId="urn:microsoft.com/office/officeart/2005/8/layout/radial2"/>
    <dgm:cxn modelId="{C850A30D-87AD-4E9F-9E47-AE5D1DC15E49}" type="presParOf" srcId="{6B82C627-4B5E-49C3-BAEB-6E66B86FFC0A}" destId="{3F353E15-8606-4116-8346-6A470334677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D6311-EC31-42BD-A322-D2873C1741A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6CB053-28A3-4A49-AC93-09654AD316E7}">
      <dgm:prSet phldrT="[Text]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bn-IN" dirty="0" smtClean="0"/>
            <a:t>কারক </a:t>
          </a:r>
          <a:endParaRPr lang="en-US" dirty="0"/>
        </a:p>
      </dgm:t>
    </dgm:pt>
    <dgm:pt modelId="{FAAC5C71-5CB4-49A3-94E2-ED70A8978563}" type="parTrans" cxnId="{6A74377D-38D5-43F8-AEDD-1F709F61CF73}">
      <dgm:prSet/>
      <dgm:spPr/>
      <dgm:t>
        <a:bodyPr/>
        <a:lstStyle/>
        <a:p>
          <a:endParaRPr lang="en-US"/>
        </a:p>
      </dgm:t>
    </dgm:pt>
    <dgm:pt modelId="{00DFA96C-BFC6-4723-808A-8F61B64EFB2D}" type="sibTrans" cxnId="{6A74377D-38D5-43F8-AEDD-1F709F61CF73}">
      <dgm:prSet/>
      <dgm:spPr/>
      <dgm:t>
        <a:bodyPr/>
        <a:lstStyle/>
        <a:p>
          <a:endParaRPr lang="en-US"/>
        </a:p>
      </dgm:t>
    </dgm:pt>
    <dgm:pt modelId="{CF2EA699-5177-49B7-AA2F-AD3B78589AED}">
      <dgm:prSet phldrT="[Text]"/>
      <dgm:spPr/>
      <dgm:t>
        <a:bodyPr/>
        <a:lstStyle/>
        <a:p>
          <a:r>
            <a:rPr lang="bn-IN" b="1" dirty="0" smtClean="0"/>
            <a:t>কর্তৃকারক </a:t>
          </a:r>
          <a:endParaRPr lang="en-US" b="1" dirty="0"/>
        </a:p>
      </dgm:t>
    </dgm:pt>
    <dgm:pt modelId="{B07B5E45-1D58-4AAA-B286-CC3B68F61010}" type="parTrans" cxnId="{400B56AB-3A17-4365-99D0-BACCA05B5F81}">
      <dgm:prSet/>
      <dgm:spPr/>
      <dgm:t>
        <a:bodyPr/>
        <a:lstStyle/>
        <a:p>
          <a:endParaRPr lang="en-US"/>
        </a:p>
      </dgm:t>
    </dgm:pt>
    <dgm:pt modelId="{4401D3C6-668F-4CB8-95AD-D22ED2AC390D}" type="sibTrans" cxnId="{400B56AB-3A17-4365-99D0-BACCA05B5F81}">
      <dgm:prSet/>
      <dgm:spPr/>
      <dgm:t>
        <a:bodyPr/>
        <a:lstStyle/>
        <a:p>
          <a:endParaRPr lang="en-US"/>
        </a:p>
      </dgm:t>
    </dgm:pt>
    <dgm:pt modelId="{9B094843-5CC6-4736-B3DF-A9AA6FA2F457}">
      <dgm:prSet phldrT="[Text]"/>
      <dgm:spPr/>
      <dgm:t>
        <a:bodyPr/>
        <a:lstStyle/>
        <a:p>
          <a:r>
            <a:rPr lang="bn-IN" b="1" dirty="0" smtClean="0"/>
            <a:t>কর্মকারক </a:t>
          </a:r>
          <a:endParaRPr lang="en-US" b="1" dirty="0"/>
        </a:p>
      </dgm:t>
    </dgm:pt>
    <dgm:pt modelId="{14ED4B16-B7F9-4AB8-9E81-15267470D61F}" type="parTrans" cxnId="{F617ADC6-DF07-4FBE-9AFF-13836C371A80}">
      <dgm:prSet/>
      <dgm:spPr/>
      <dgm:t>
        <a:bodyPr/>
        <a:lstStyle/>
        <a:p>
          <a:endParaRPr lang="en-US"/>
        </a:p>
      </dgm:t>
    </dgm:pt>
    <dgm:pt modelId="{E4A51DFC-7342-4FF3-BA41-BECD75A56830}" type="sibTrans" cxnId="{F617ADC6-DF07-4FBE-9AFF-13836C371A80}">
      <dgm:prSet/>
      <dgm:spPr/>
      <dgm:t>
        <a:bodyPr/>
        <a:lstStyle/>
        <a:p>
          <a:endParaRPr lang="en-US"/>
        </a:p>
      </dgm:t>
    </dgm:pt>
    <dgm:pt modelId="{9CA47268-6B42-4368-BD9F-45B72C0A80CD}">
      <dgm:prSet/>
      <dgm:spPr/>
      <dgm:t>
        <a:bodyPr/>
        <a:lstStyle/>
        <a:p>
          <a:endParaRPr lang="en-US"/>
        </a:p>
      </dgm:t>
    </dgm:pt>
    <dgm:pt modelId="{4EB5B7E1-CA64-45BB-9535-5468D729A461}" type="parTrans" cxnId="{F984EC35-DB30-4516-B0CD-DFDFEF3C5079}">
      <dgm:prSet/>
      <dgm:spPr/>
      <dgm:t>
        <a:bodyPr/>
        <a:lstStyle/>
        <a:p>
          <a:endParaRPr lang="en-US"/>
        </a:p>
      </dgm:t>
    </dgm:pt>
    <dgm:pt modelId="{291C1CAB-1442-4729-A2B9-6B033D8C63B5}" type="sibTrans" cxnId="{F984EC35-DB30-4516-B0CD-DFDFEF3C5079}">
      <dgm:prSet/>
      <dgm:spPr/>
      <dgm:t>
        <a:bodyPr/>
        <a:lstStyle/>
        <a:p>
          <a:endParaRPr lang="en-US"/>
        </a:p>
      </dgm:t>
    </dgm:pt>
    <dgm:pt modelId="{43BFDCE9-D679-447E-88E8-8BA02CFF7C6E}">
      <dgm:prSet/>
      <dgm:spPr/>
      <dgm:t>
        <a:bodyPr/>
        <a:lstStyle/>
        <a:p>
          <a:endParaRPr lang="en-US"/>
        </a:p>
      </dgm:t>
    </dgm:pt>
    <dgm:pt modelId="{EB38B440-D111-41B6-9AA6-B7B1E786688C}" type="parTrans" cxnId="{DA5B2215-4B6A-4747-8832-4A6314E8D527}">
      <dgm:prSet/>
      <dgm:spPr/>
      <dgm:t>
        <a:bodyPr/>
        <a:lstStyle/>
        <a:p>
          <a:endParaRPr lang="en-US"/>
        </a:p>
      </dgm:t>
    </dgm:pt>
    <dgm:pt modelId="{AD192561-7CB4-4CB7-BA44-A6BD27845CDE}" type="sibTrans" cxnId="{DA5B2215-4B6A-4747-8832-4A6314E8D527}">
      <dgm:prSet/>
      <dgm:spPr/>
      <dgm:t>
        <a:bodyPr/>
        <a:lstStyle/>
        <a:p>
          <a:endParaRPr lang="en-US"/>
        </a:p>
      </dgm:t>
    </dgm:pt>
    <dgm:pt modelId="{42622D50-78DE-4172-9633-1BB5F8C4235E}">
      <dgm:prSet phldrT="[Text]" phldr="1"/>
      <dgm:spPr/>
      <dgm:t>
        <a:bodyPr/>
        <a:lstStyle/>
        <a:p>
          <a:endParaRPr lang="en-US"/>
        </a:p>
      </dgm:t>
    </dgm:pt>
    <dgm:pt modelId="{06168955-C90F-48C6-B1E9-8331C5D95C9C}" type="parTrans" cxnId="{500C7557-6ABB-4284-A4FF-89C8ADFA139D}">
      <dgm:prSet/>
      <dgm:spPr/>
      <dgm:t>
        <a:bodyPr/>
        <a:lstStyle/>
        <a:p>
          <a:endParaRPr lang="en-US"/>
        </a:p>
      </dgm:t>
    </dgm:pt>
    <dgm:pt modelId="{60A32DF1-DBCA-470C-A8BB-E9F38CD11EEB}" type="sibTrans" cxnId="{500C7557-6ABB-4284-A4FF-89C8ADFA139D}">
      <dgm:prSet/>
      <dgm:spPr/>
      <dgm:t>
        <a:bodyPr/>
        <a:lstStyle/>
        <a:p>
          <a:endParaRPr lang="en-US"/>
        </a:p>
      </dgm:t>
    </dgm:pt>
    <dgm:pt modelId="{4630705A-4D9A-4400-B53B-BE4584EB0EB7}">
      <dgm:prSet phldrT="[Text]" phldr="1"/>
      <dgm:spPr/>
      <dgm:t>
        <a:bodyPr/>
        <a:lstStyle/>
        <a:p>
          <a:endParaRPr lang="en-US"/>
        </a:p>
      </dgm:t>
    </dgm:pt>
    <dgm:pt modelId="{CBCB4228-C9E2-431B-A750-F2453091180A}" type="parTrans" cxnId="{B56F6975-1F6A-4CF3-88C7-1E01704A9A50}">
      <dgm:prSet/>
      <dgm:spPr/>
      <dgm:t>
        <a:bodyPr/>
        <a:lstStyle/>
        <a:p>
          <a:endParaRPr lang="en-US"/>
        </a:p>
      </dgm:t>
    </dgm:pt>
    <dgm:pt modelId="{FA04A363-1A43-4712-8624-A8363A18034D}" type="sibTrans" cxnId="{B56F6975-1F6A-4CF3-88C7-1E01704A9A50}">
      <dgm:prSet/>
      <dgm:spPr/>
      <dgm:t>
        <a:bodyPr/>
        <a:lstStyle/>
        <a:p>
          <a:endParaRPr lang="en-US"/>
        </a:p>
      </dgm:t>
    </dgm:pt>
    <dgm:pt modelId="{9E117164-328C-456B-A974-65E09CAEDAF8}">
      <dgm:prSet phldrT="[Text]" phldr="1"/>
      <dgm:spPr/>
      <dgm:t>
        <a:bodyPr/>
        <a:lstStyle/>
        <a:p>
          <a:endParaRPr lang="en-US"/>
        </a:p>
      </dgm:t>
    </dgm:pt>
    <dgm:pt modelId="{A5831BE8-D020-4214-A364-F8E0E5D2F76D}" type="parTrans" cxnId="{570A3293-430D-4567-BFC3-D503575EF705}">
      <dgm:prSet/>
      <dgm:spPr/>
      <dgm:t>
        <a:bodyPr/>
        <a:lstStyle/>
        <a:p>
          <a:endParaRPr lang="en-US"/>
        </a:p>
      </dgm:t>
    </dgm:pt>
    <dgm:pt modelId="{C6D7A741-5187-4CEE-B223-FD3D121AEADC}" type="sibTrans" cxnId="{570A3293-430D-4567-BFC3-D503575EF705}">
      <dgm:prSet/>
      <dgm:spPr/>
      <dgm:t>
        <a:bodyPr/>
        <a:lstStyle/>
        <a:p>
          <a:endParaRPr lang="en-US"/>
        </a:p>
      </dgm:t>
    </dgm:pt>
    <dgm:pt modelId="{36EEF791-9E35-4E99-82F9-CF77621F4B1A}">
      <dgm:prSet/>
      <dgm:spPr/>
      <dgm:t>
        <a:bodyPr/>
        <a:lstStyle/>
        <a:p>
          <a:endParaRPr lang="en-US"/>
        </a:p>
      </dgm:t>
    </dgm:pt>
    <dgm:pt modelId="{EA9904E5-6E69-4498-ADBF-B1FC55FD6849}" type="parTrans" cxnId="{48EB7A0C-25C8-4EAF-B24E-1544F0D6A3E9}">
      <dgm:prSet/>
      <dgm:spPr/>
      <dgm:t>
        <a:bodyPr/>
        <a:lstStyle/>
        <a:p>
          <a:endParaRPr lang="en-US"/>
        </a:p>
      </dgm:t>
    </dgm:pt>
    <dgm:pt modelId="{8E036044-6F25-41D5-B583-8158C8717B04}" type="sibTrans" cxnId="{48EB7A0C-25C8-4EAF-B24E-1544F0D6A3E9}">
      <dgm:prSet/>
      <dgm:spPr/>
      <dgm:t>
        <a:bodyPr/>
        <a:lstStyle/>
        <a:p>
          <a:endParaRPr lang="en-US"/>
        </a:p>
      </dgm:t>
    </dgm:pt>
    <dgm:pt modelId="{0EEC48AE-217F-4060-8202-C8048C1FD833}">
      <dgm:prSet/>
      <dgm:spPr/>
      <dgm:t>
        <a:bodyPr/>
        <a:lstStyle/>
        <a:p>
          <a:endParaRPr lang="en-US"/>
        </a:p>
      </dgm:t>
    </dgm:pt>
    <dgm:pt modelId="{CC5350DC-EE56-4E30-95D9-75F84DEA36D3}" type="parTrans" cxnId="{ED3B8F24-7A20-4B9A-B5A8-53D3D6653C2B}">
      <dgm:prSet/>
      <dgm:spPr/>
      <dgm:t>
        <a:bodyPr/>
        <a:lstStyle/>
        <a:p>
          <a:endParaRPr lang="en-US"/>
        </a:p>
      </dgm:t>
    </dgm:pt>
    <dgm:pt modelId="{9FB84425-8847-4796-9770-75CADEA4D5C4}" type="sibTrans" cxnId="{ED3B8F24-7A20-4B9A-B5A8-53D3D6653C2B}">
      <dgm:prSet/>
      <dgm:spPr/>
      <dgm:t>
        <a:bodyPr/>
        <a:lstStyle/>
        <a:p>
          <a:endParaRPr lang="en-US"/>
        </a:p>
      </dgm:t>
    </dgm:pt>
    <dgm:pt modelId="{7EDFEB17-FE36-4081-8E19-1D98A93CB7AE}">
      <dgm:prSet phldrT="[Text]" phldr="1"/>
      <dgm:spPr/>
      <dgm:t>
        <a:bodyPr/>
        <a:lstStyle/>
        <a:p>
          <a:endParaRPr lang="en-US"/>
        </a:p>
      </dgm:t>
    </dgm:pt>
    <dgm:pt modelId="{4556629F-F950-40FC-98C1-5C85850855AA}" type="parTrans" cxnId="{8BA5DE9F-1691-40ED-82D8-51D83F0D6E27}">
      <dgm:prSet/>
      <dgm:spPr/>
      <dgm:t>
        <a:bodyPr/>
        <a:lstStyle/>
        <a:p>
          <a:endParaRPr lang="en-US"/>
        </a:p>
      </dgm:t>
    </dgm:pt>
    <dgm:pt modelId="{00CB3BE7-3BDB-4FF2-973F-A3E2214419BE}" type="sibTrans" cxnId="{8BA5DE9F-1691-40ED-82D8-51D83F0D6E27}">
      <dgm:prSet/>
      <dgm:spPr/>
      <dgm:t>
        <a:bodyPr/>
        <a:lstStyle/>
        <a:p>
          <a:endParaRPr lang="en-US"/>
        </a:p>
      </dgm:t>
    </dgm:pt>
    <dgm:pt modelId="{60E38E13-6309-42E7-A392-D8F57EC05937}">
      <dgm:prSet/>
      <dgm:spPr/>
      <dgm:t>
        <a:bodyPr/>
        <a:lstStyle/>
        <a:p>
          <a:endParaRPr lang="en-US"/>
        </a:p>
      </dgm:t>
    </dgm:pt>
    <dgm:pt modelId="{B958EBEE-0489-472F-8A51-382D5FCFBC10}" type="parTrans" cxnId="{23AE7CDE-86AF-4B7F-BC8C-33A7B33265EB}">
      <dgm:prSet/>
      <dgm:spPr/>
      <dgm:t>
        <a:bodyPr/>
        <a:lstStyle/>
        <a:p>
          <a:endParaRPr lang="en-US"/>
        </a:p>
      </dgm:t>
    </dgm:pt>
    <dgm:pt modelId="{F93C0667-F7D0-4C92-BD49-857BE992C6AF}" type="sibTrans" cxnId="{23AE7CDE-86AF-4B7F-BC8C-33A7B33265EB}">
      <dgm:prSet/>
      <dgm:spPr/>
      <dgm:t>
        <a:bodyPr/>
        <a:lstStyle/>
        <a:p>
          <a:endParaRPr lang="en-US"/>
        </a:p>
      </dgm:t>
    </dgm:pt>
    <dgm:pt modelId="{EC4612DD-1F44-470E-851F-4F1457DD2810}">
      <dgm:prSet/>
      <dgm:spPr/>
      <dgm:t>
        <a:bodyPr/>
        <a:lstStyle/>
        <a:p>
          <a:endParaRPr lang="en-US"/>
        </a:p>
      </dgm:t>
    </dgm:pt>
    <dgm:pt modelId="{399D77DB-CE5F-405D-BE16-E7631CE71554}" type="parTrans" cxnId="{E9C11809-72B8-4300-B7BC-256BD5858A3B}">
      <dgm:prSet/>
      <dgm:spPr/>
      <dgm:t>
        <a:bodyPr/>
        <a:lstStyle/>
        <a:p>
          <a:endParaRPr lang="en-US"/>
        </a:p>
      </dgm:t>
    </dgm:pt>
    <dgm:pt modelId="{EBD109A6-A815-48B1-83EF-268C96E1420C}" type="sibTrans" cxnId="{E9C11809-72B8-4300-B7BC-256BD5858A3B}">
      <dgm:prSet/>
      <dgm:spPr/>
      <dgm:t>
        <a:bodyPr/>
        <a:lstStyle/>
        <a:p>
          <a:endParaRPr lang="en-US"/>
        </a:p>
      </dgm:t>
    </dgm:pt>
    <dgm:pt modelId="{CFAF495F-7E91-41DE-9165-D95DA6331DCD}">
      <dgm:prSet phldrT="[Text]" phldr="1"/>
      <dgm:spPr/>
      <dgm:t>
        <a:bodyPr/>
        <a:lstStyle/>
        <a:p>
          <a:endParaRPr lang="en-US"/>
        </a:p>
      </dgm:t>
    </dgm:pt>
    <dgm:pt modelId="{4A7E1134-596C-46CF-A414-EAD5F3E4DCCD}" type="parTrans" cxnId="{95D8206E-F786-4CCB-919C-5904736D7C54}">
      <dgm:prSet/>
      <dgm:spPr/>
      <dgm:t>
        <a:bodyPr/>
        <a:lstStyle/>
        <a:p>
          <a:endParaRPr lang="en-US"/>
        </a:p>
      </dgm:t>
    </dgm:pt>
    <dgm:pt modelId="{F9731F52-DF99-4ABF-9F1A-EF79136F5EF1}" type="sibTrans" cxnId="{95D8206E-F786-4CCB-919C-5904736D7C54}">
      <dgm:prSet/>
      <dgm:spPr/>
      <dgm:t>
        <a:bodyPr/>
        <a:lstStyle/>
        <a:p>
          <a:endParaRPr lang="en-US"/>
        </a:p>
      </dgm:t>
    </dgm:pt>
    <dgm:pt modelId="{8FF52410-3184-4626-B696-24B3E790CA7A}">
      <dgm:prSet phldrT="[Text]" phldr="1"/>
      <dgm:spPr/>
      <dgm:t>
        <a:bodyPr/>
        <a:lstStyle/>
        <a:p>
          <a:endParaRPr lang="en-US"/>
        </a:p>
      </dgm:t>
    </dgm:pt>
    <dgm:pt modelId="{32AA64FF-AF03-46AC-B99E-C8E951FA20B2}" type="parTrans" cxnId="{EBFBEF21-A6BB-493F-A9F6-0BAA72580DAF}">
      <dgm:prSet/>
      <dgm:spPr/>
      <dgm:t>
        <a:bodyPr/>
        <a:lstStyle/>
        <a:p>
          <a:endParaRPr lang="en-US"/>
        </a:p>
      </dgm:t>
    </dgm:pt>
    <dgm:pt modelId="{F44E1FAC-2DB0-4281-BCBC-6AA6B3C7E93D}" type="sibTrans" cxnId="{EBFBEF21-A6BB-493F-A9F6-0BAA72580DAF}">
      <dgm:prSet/>
      <dgm:spPr/>
      <dgm:t>
        <a:bodyPr/>
        <a:lstStyle/>
        <a:p>
          <a:endParaRPr lang="en-US"/>
        </a:p>
      </dgm:t>
    </dgm:pt>
    <dgm:pt modelId="{7A4E43A3-9BF6-421C-A680-428AA74B56AF}">
      <dgm:prSet phldrT="[Text]" phldr="1"/>
      <dgm:spPr/>
      <dgm:t>
        <a:bodyPr/>
        <a:lstStyle/>
        <a:p>
          <a:endParaRPr lang="en-US"/>
        </a:p>
      </dgm:t>
    </dgm:pt>
    <dgm:pt modelId="{056E896A-43D5-4795-8225-B2104B4E91EF}" type="parTrans" cxnId="{3DDAA4A7-03C0-457C-B20A-EB9476E6151C}">
      <dgm:prSet/>
      <dgm:spPr/>
      <dgm:t>
        <a:bodyPr/>
        <a:lstStyle/>
        <a:p>
          <a:endParaRPr lang="en-US"/>
        </a:p>
      </dgm:t>
    </dgm:pt>
    <dgm:pt modelId="{5E94C1C7-ED6D-47E0-9D7A-A98FCCA62B6D}" type="sibTrans" cxnId="{3DDAA4A7-03C0-457C-B20A-EB9476E6151C}">
      <dgm:prSet/>
      <dgm:spPr/>
      <dgm:t>
        <a:bodyPr/>
        <a:lstStyle/>
        <a:p>
          <a:endParaRPr lang="en-US"/>
        </a:p>
      </dgm:t>
    </dgm:pt>
    <dgm:pt modelId="{F742E48B-9A46-4340-998D-759D18B88C68}">
      <dgm:prSet phldrT="[Text]" phldr="1"/>
      <dgm:spPr/>
      <dgm:t>
        <a:bodyPr/>
        <a:lstStyle/>
        <a:p>
          <a:endParaRPr lang="en-US"/>
        </a:p>
      </dgm:t>
    </dgm:pt>
    <dgm:pt modelId="{EADFBD85-A495-4A72-9AAB-09C826EE6ABD}" type="parTrans" cxnId="{767352C9-0B1C-491C-9CC0-59C201AC8EAD}">
      <dgm:prSet/>
      <dgm:spPr/>
      <dgm:t>
        <a:bodyPr/>
        <a:lstStyle/>
        <a:p>
          <a:endParaRPr lang="en-US"/>
        </a:p>
      </dgm:t>
    </dgm:pt>
    <dgm:pt modelId="{2668B623-CA6F-431E-8F03-D90EA2E43901}" type="sibTrans" cxnId="{767352C9-0B1C-491C-9CC0-59C201AC8EAD}">
      <dgm:prSet/>
      <dgm:spPr/>
      <dgm:t>
        <a:bodyPr/>
        <a:lstStyle/>
        <a:p>
          <a:endParaRPr lang="en-US"/>
        </a:p>
      </dgm:t>
    </dgm:pt>
    <dgm:pt modelId="{7B1A6A91-D51F-4AAA-B56F-98F2DAA3EB00}">
      <dgm:prSet/>
      <dgm:spPr/>
      <dgm:t>
        <a:bodyPr/>
        <a:lstStyle/>
        <a:p>
          <a:endParaRPr lang="en-US"/>
        </a:p>
      </dgm:t>
    </dgm:pt>
    <dgm:pt modelId="{22C6743A-DCCA-4A67-BF92-252E27154741}" type="parTrans" cxnId="{309B2E6A-FFCA-4AD7-820D-0B23779B082D}">
      <dgm:prSet/>
      <dgm:spPr/>
      <dgm:t>
        <a:bodyPr/>
        <a:lstStyle/>
        <a:p>
          <a:endParaRPr lang="en-US"/>
        </a:p>
      </dgm:t>
    </dgm:pt>
    <dgm:pt modelId="{8295E3FE-DAD3-4F03-81D9-368673F7E4E9}" type="sibTrans" cxnId="{309B2E6A-FFCA-4AD7-820D-0B23779B082D}">
      <dgm:prSet/>
      <dgm:spPr/>
      <dgm:t>
        <a:bodyPr/>
        <a:lstStyle/>
        <a:p>
          <a:endParaRPr lang="en-US"/>
        </a:p>
      </dgm:t>
    </dgm:pt>
    <dgm:pt modelId="{CFC0932B-D6BD-491F-83F7-C90A753486B1}">
      <dgm:prSet/>
      <dgm:spPr/>
      <dgm:t>
        <a:bodyPr/>
        <a:lstStyle/>
        <a:p>
          <a:endParaRPr lang="en-US"/>
        </a:p>
      </dgm:t>
    </dgm:pt>
    <dgm:pt modelId="{C852BCC1-85B3-4D36-B919-2E0F98D46944}" type="parTrans" cxnId="{CD928CCD-6071-4144-BBF4-A0C556C4568D}">
      <dgm:prSet/>
      <dgm:spPr/>
      <dgm:t>
        <a:bodyPr/>
        <a:lstStyle/>
        <a:p>
          <a:endParaRPr lang="en-US"/>
        </a:p>
      </dgm:t>
    </dgm:pt>
    <dgm:pt modelId="{35C872E6-80F1-434D-9532-21F1EC57442F}" type="sibTrans" cxnId="{CD928CCD-6071-4144-BBF4-A0C556C4568D}">
      <dgm:prSet/>
      <dgm:spPr/>
      <dgm:t>
        <a:bodyPr/>
        <a:lstStyle/>
        <a:p>
          <a:endParaRPr lang="en-US"/>
        </a:p>
      </dgm:t>
    </dgm:pt>
    <dgm:pt modelId="{5A5A4E81-E93A-4A51-B72B-917957218D27}">
      <dgm:prSet phldrT="[Text]" phldr="1"/>
      <dgm:spPr/>
      <dgm:t>
        <a:bodyPr/>
        <a:lstStyle/>
        <a:p>
          <a:endParaRPr lang="en-US" dirty="0"/>
        </a:p>
      </dgm:t>
    </dgm:pt>
    <dgm:pt modelId="{529CE2B9-C1CF-409F-9512-B71841881F18}" type="parTrans" cxnId="{22725C70-9DC9-4CF1-9F25-329280293288}">
      <dgm:prSet/>
      <dgm:spPr/>
      <dgm:t>
        <a:bodyPr/>
        <a:lstStyle/>
        <a:p>
          <a:endParaRPr lang="en-US"/>
        </a:p>
      </dgm:t>
    </dgm:pt>
    <dgm:pt modelId="{D8CB415F-4F78-46FD-BBCD-947DF07CBD68}" type="sibTrans" cxnId="{22725C70-9DC9-4CF1-9F25-329280293288}">
      <dgm:prSet/>
      <dgm:spPr/>
      <dgm:t>
        <a:bodyPr/>
        <a:lstStyle/>
        <a:p>
          <a:endParaRPr lang="en-US"/>
        </a:p>
      </dgm:t>
    </dgm:pt>
    <dgm:pt modelId="{ABED28C2-104A-463B-96BF-067E0DF9DB93}">
      <dgm:prSet phldrT="[Text]" phldr="1"/>
      <dgm:spPr/>
      <dgm:t>
        <a:bodyPr/>
        <a:lstStyle/>
        <a:p>
          <a:endParaRPr lang="en-US" dirty="0"/>
        </a:p>
      </dgm:t>
    </dgm:pt>
    <dgm:pt modelId="{CAA31ADE-BAF4-492D-A4AD-45001D37F138}" type="parTrans" cxnId="{BD2F92CA-B2F6-4BA9-8C69-F5D5B6D85E3E}">
      <dgm:prSet/>
      <dgm:spPr/>
      <dgm:t>
        <a:bodyPr/>
        <a:lstStyle/>
        <a:p>
          <a:endParaRPr lang="en-US"/>
        </a:p>
      </dgm:t>
    </dgm:pt>
    <dgm:pt modelId="{96973B94-8ECF-4A82-9C8E-4CFE66D7424F}" type="sibTrans" cxnId="{BD2F92CA-B2F6-4BA9-8C69-F5D5B6D85E3E}">
      <dgm:prSet/>
      <dgm:spPr/>
      <dgm:t>
        <a:bodyPr/>
        <a:lstStyle/>
        <a:p>
          <a:endParaRPr lang="en-US"/>
        </a:p>
      </dgm:t>
    </dgm:pt>
    <dgm:pt modelId="{C2B25F4C-400B-44C8-A34C-CB8A6C772A4F}">
      <dgm:prSet phldrT="[Text]" phldr="1"/>
      <dgm:spPr/>
      <dgm:t>
        <a:bodyPr/>
        <a:lstStyle/>
        <a:p>
          <a:endParaRPr lang="en-US" dirty="0"/>
        </a:p>
      </dgm:t>
    </dgm:pt>
    <dgm:pt modelId="{9246573B-4620-4373-ADA2-B29529B65575}" type="parTrans" cxnId="{A3E8FD8B-80A4-498B-98A5-102E225360D4}">
      <dgm:prSet/>
      <dgm:spPr/>
      <dgm:t>
        <a:bodyPr/>
        <a:lstStyle/>
        <a:p>
          <a:endParaRPr lang="en-US"/>
        </a:p>
      </dgm:t>
    </dgm:pt>
    <dgm:pt modelId="{B284584A-7EDD-4614-BBEA-B227EB5F7DFF}" type="sibTrans" cxnId="{A3E8FD8B-80A4-498B-98A5-102E225360D4}">
      <dgm:prSet/>
      <dgm:spPr/>
      <dgm:t>
        <a:bodyPr/>
        <a:lstStyle/>
        <a:p>
          <a:endParaRPr lang="en-US"/>
        </a:p>
      </dgm:t>
    </dgm:pt>
    <dgm:pt modelId="{F6250DE6-335E-4D16-AC3D-41B89578BE1F}">
      <dgm:prSet phldrT="[Text]" phldr="1"/>
      <dgm:spPr/>
      <dgm:t>
        <a:bodyPr/>
        <a:lstStyle/>
        <a:p>
          <a:endParaRPr lang="en-US" dirty="0"/>
        </a:p>
      </dgm:t>
    </dgm:pt>
    <dgm:pt modelId="{3A96198D-4809-4334-A474-B8DC515154D3}" type="parTrans" cxnId="{888C9B9C-1AD4-43CD-AD71-D2B1911805F5}">
      <dgm:prSet/>
      <dgm:spPr/>
      <dgm:t>
        <a:bodyPr/>
        <a:lstStyle/>
        <a:p>
          <a:endParaRPr lang="en-US"/>
        </a:p>
      </dgm:t>
    </dgm:pt>
    <dgm:pt modelId="{E7714FE5-4C90-45D0-A49D-9DA5ED4EC48E}" type="sibTrans" cxnId="{888C9B9C-1AD4-43CD-AD71-D2B1911805F5}">
      <dgm:prSet/>
      <dgm:spPr/>
      <dgm:t>
        <a:bodyPr/>
        <a:lstStyle/>
        <a:p>
          <a:endParaRPr lang="en-US"/>
        </a:p>
      </dgm:t>
    </dgm:pt>
    <dgm:pt modelId="{F805926B-C640-470B-AAB4-8E778475C5C0}">
      <dgm:prSet phldrT="[Text]" phldr="1"/>
      <dgm:spPr/>
      <dgm:t>
        <a:bodyPr/>
        <a:lstStyle/>
        <a:p>
          <a:endParaRPr lang="en-US" dirty="0"/>
        </a:p>
      </dgm:t>
    </dgm:pt>
    <dgm:pt modelId="{DE1AA54C-1372-4B06-88AB-69DA7A5F0317}" type="parTrans" cxnId="{2B24C33D-905E-4D88-B859-9EC09CC492CD}">
      <dgm:prSet/>
      <dgm:spPr/>
      <dgm:t>
        <a:bodyPr/>
        <a:lstStyle/>
        <a:p>
          <a:endParaRPr lang="en-US"/>
        </a:p>
      </dgm:t>
    </dgm:pt>
    <dgm:pt modelId="{48874EF4-0880-4690-8BC2-538AABF17552}" type="sibTrans" cxnId="{2B24C33D-905E-4D88-B859-9EC09CC492CD}">
      <dgm:prSet/>
      <dgm:spPr/>
      <dgm:t>
        <a:bodyPr/>
        <a:lstStyle/>
        <a:p>
          <a:endParaRPr lang="en-US"/>
        </a:p>
      </dgm:t>
    </dgm:pt>
    <dgm:pt modelId="{53553152-1E71-43D1-AF90-777DF7B3B91A}">
      <dgm:prSet phldrT="[Text]" phldr="1"/>
      <dgm:spPr/>
      <dgm:t>
        <a:bodyPr/>
        <a:lstStyle/>
        <a:p>
          <a:endParaRPr lang="en-US" dirty="0"/>
        </a:p>
      </dgm:t>
    </dgm:pt>
    <dgm:pt modelId="{4F06DA3E-C29A-4B30-ACE7-272141E8FD1A}" type="parTrans" cxnId="{AE26ED7B-97F1-4F30-BB63-7BA0D79CEDD2}">
      <dgm:prSet/>
      <dgm:spPr/>
      <dgm:t>
        <a:bodyPr/>
        <a:lstStyle/>
        <a:p>
          <a:endParaRPr lang="en-US"/>
        </a:p>
      </dgm:t>
    </dgm:pt>
    <dgm:pt modelId="{40429ED0-18C7-4334-AF28-E21A646FE9FB}" type="sibTrans" cxnId="{AE26ED7B-97F1-4F30-BB63-7BA0D79CEDD2}">
      <dgm:prSet/>
      <dgm:spPr/>
      <dgm:t>
        <a:bodyPr/>
        <a:lstStyle/>
        <a:p>
          <a:endParaRPr lang="en-US"/>
        </a:p>
      </dgm:t>
    </dgm:pt>
    <dgm:pt modelId="{70C5B81C-35FD-4F36-AD1B-16F8C19B7BAB}">
      <dgm:prSet phldrT="[Text]" phldr="1"/>
      <dgm:spPr/>
      <dgm:t>
        <a:bodyPr/>
        <a:lstStyle/>
        <a:p>
          <a:endParaRPr lang="en-US" dirty="0"/>
        </a:p>
      </dgm:t>
    </dgm:pt>
    <dgm:pt modelId="{80BFA3CD-CD58-4C15-AA2B-1AD64BCB55B4}" type="parTrans" cxnId="{F3369BFE-1852-4872-9250-5D39A9CA8EFD}">
      <dgm:prSet/>
      <dgm:spPr/>
      <dgm:t>
        <a:bodyPr/>
        <a:lstStyle/>
        <a:p>
          <a:endParaRPr lang="en-US"/>
        </a:p>
      </dgm:t>
    </dgm:pt>
    <dgm:pt modelId="{A136C576-E3AE-401A-8743-3140BB9E84ED}" type="sibTrans" cxnId="{F3369BFE-1852-4872-9250-5D39A9CA8EFD}">
      <dgm:prSet/>
      <dgm:spPr/>
      <dgm:t>
        <a:bodyPr/>
        <a:lstStyle/>
        <a:p>
          <a:endParaRPr lang="en-US"/>
        </a:p>
      </dgm:t>
    </dgm:pt>
    <dgm:pt modelId="{99A477EC-5C1E-4117-8276-EB8C058D73A6}">
      <dgm:prSet/>
      <dgm:spPr/>
      <dgm:t>
        <a:bodyPr/>
        <a:lstStyle/>
        <a:p>
          <a:endParaRPr lang="en-US"/>
        </a:p>
      </dgm:t>
    </dgm:pt>
    <dgm:pt modelId="{ADA2FBEC-A7AB-4B5E-8566-E6273434F4C6}" type="parTrans" cxnId="{5CCA45C1-5002-4601-B060-DF96E499E739}">
      <dgm:prSet/>
      <dgm:spPr/>
      <dgm:t>
        <a:bodyPr/>
        <a:lstStyle/>
        <a:p>
          <a:endParaRPr lang="en-US"/>
        </a:p>
      </dgm:t>
    </dgm:pt>
    <dgm:pt modelId="{E8032709-63A6-48B4-81FD-D78BC351F61D}" type="sibTrans" cxnId="{5CCA45C1-5002-4601-B060-DF96E499E739}">
      <dgm:prSet/>
      <dgm:spPr/>
      <dgm:t>
        <a:bodyPr/>
        <a:lstStyle/>
        <a:p>
          <a:endParaRPr lang="en-US"/>
        </a:p>
      </dgm:t>
    </dgm:pt>
    <dgm:pt modelId="{31181D0C-C101-4DD0-A715-0DDD97CEE8F2}">
      <dgm:prSet/>
      <dgm:spPr/>
      <dgm:t>
        <a:bodyPr/>
        <a:lstStyle/>
        <a:p>
          <a:endParaRPr lang="en-US"/>
        </a:p>
      </dgm:t>
    </dgm:pt>
    <dgm:pt modelId="{91DC814F-35AD-4825-9F46-7301F795BC22}" type="parTrans" cxnId="{95B4C1EA-3F88-404F-9AD2-A7B0245089C7}">
      <dgm:prSet/>
      <dgm:spPr/>
      <dgm:t>
        <a:bodyPr/>
        <a:lstStyle/>
        <a:p>
          <a:endParaRPr lang="en-US"/>
        </a:p>
      </dgm:t>
    </dgm:pt>
    <dgm:pt modelId="{77AC2C09-7F33-4892-9F9B-1802023A3ED6}" type="sibTrans" cxnId="{95B4C1EA-3F88-404F-9AD2-A7B0245089C7}">
      <dgm:prSet/>
      <dgm:spPr/>
      <dgm:t>
        <a:bodyPr/>
        <a:lstStyle/>
        <a:p>
          <a:endParaRPr lang="en-US"/>
        </a:p>
      </dgm:t>
    </dgm:pt>
    <dgm:pt modelId="{A6352EC5-5028-4838-964E-1BAD7CD97C6F}">
      <dgm:prSet/>
      <dgm:spPr/>
      <dgm:t>
        <a:bodyPr/>
        <a:lstStyle/>
        <a:p>
          <a:r>
            <a:rPr lang="bn-IN" b="1" dirty="0" smtClean="0"/>
            <a:t> </a:t>
          </a:r>
          <a:r>
            <a:rPr lang="as-IN" b="1" dirty="0" smtClean="0"/>
            <a:t> </a:t>
          </a:r>
          <a:r>
            <a:rPr lang="bn-IN" b="1" dirty="0" smtClean="0"/>
            <a:t>অপাদান কারক </a:t>
          </a:r>
          <a:endParaRPr lang="en-US" b="1" dirty="0" smtClean="0"/>
        </a:p>
      </dgm:t>
    </dgm:pt>
    <dgm:pt modelId="{8375EF86-9669-4C82-BF87-74EED1E0C1F1}" type="parTrans" cxnId="{6EC28417-CE1C-4436-A8A5-3642DB4B9580}">
      <dgm:prSet/>
      <dgm:spPr/>
      <dgm:t>
        <a:bodyPr/>
        <a:lstStyle/>
        <a:p>
          <a:endParaRPr lang="en-US"/>
        </a:p>
      </dgm:t>
    </dgm:pt>
    <dgm:pt modelId="{A962E028-4A9A-4AE3-847F-5B60DFF1FD83}" type="sibTrans" cxnId="{6EC28417-CE1C-4436-A8A5-3642DB4B9580}">
      <dgm:prSet/>
      <dgm:spPr/>
      <dgm:t>
        <a:bodyPr/>
        <a:lstStyle/>
        <a:p>
          <a:endParaRPr lang="en-US"/>
        </a:p>
      </dgm:t>
    </dgm:pt>
    <dgm:pt modelId="{73E69766-6F73-4E63-9D41-FF319048E872}">
      <dgm:prSet/>
      <dgm:spPr/>
      <dgm:t>
        <a:bodyPr/>
        <a:lstStyle/>
        <a:p>
          <a:r>
            <a:rPr lang="bn-IN" b="1" dirty="0" smtClean="0"/>
            <a:t> অধিকরণ কারক </a:t>
          </a:r>
          <a:endParaRPr lang="en-US" b="1" dirty="0" smtClean="0"/>
        </a:p>
      </dgm:t>
    </dgm:pt>
    <dgm:pt modelId="{91CD8D60-B027-48CC-87B5-44B5DA46165F}" type="parTrans" cxnId="{1967FD34-EC47-40F7-A63F-AE94FFA2E72D}">
      <dgm:prSet/>
      <dgm:spPr/>
      <dgm:t>
        <a:bodyPr/>
        <a:lstStyle/>
        <a:p>
          <a:endParaRPr lang="en-US"/>
        </a:p>
      </dgm:t>
    </dgm:pt>
    <dgm:pt modelId="{A201B062-A6DF-4960-A339-970163E2CB29}" type="sibTrans" cxnId="{1967FD34-EC47-40F7-A63F-AE94FFA2E72D}">
      <dgm:prSet/>
      <dgm:spPr/>
      <dgm:t>
        <a:bodyPr/>
        <a:lstStyle/>
        <a:p>
          <a:endParaRPr lang="en-US"/>
        </a:p>
      </dgm:t>
    </dgm:pt>
    <dgm:pt modelId="{EC839086-6D8F-492F-BB63-0604D6D70CD7}">
      <dgm:prSet phldrT="[Text]"/>
      <dgm:spPr/>
      <dgm:t>
        <a:bodyPr/>
        <a:lstStyle/>
        <a:p>
          <a:r>
            <a:rPr lang="bn-IN" b="1" dirty="0" smtClean="0"/>
            <a:t> সম্প্রদান কারক </a:t>
          </a:r>
          <a:endParaRPr lang="en-US" b="1" dirty="0"/>
        </a:p>
      </dgm:t>
    </dgm:pt>
    <dgm:pt modelId="{ECB5B526-952A-4E4F-AF51-28C4B53A8BE2}" type="sibTrans" cxnId="{91B027B1-EC46-4A62-80AC-19CF8C655557}">
      <dgm:prSet/>
      <dgm:spPr/>
      <dgm:t>
        <a:bodyPr/>
        <a:lstStyle/>
        <a:p>
          <a:endParaRPr lang="en-US"/>
        </a:p>
      </dgm:t>
    </dgm:pt>
    <dgm:pt modelId="{8D47B02F-FA2C-473B-B6EB-C17772A2D398}" type="parTrans" cxnId="{91B027B1-EC46-4A62-80AC-19CF8C655557}">
      <dgm:prSet/>
      <dgm:spPr/>
      <dgm:t>
        <a:bodyPr/>
        <a:lstStyle/>
        <a:p>
          <a:endParaRPr lang="en-US"/>
        </a:p>
      </dgm:t>
    </dgm:pt>
    <dgm:pt modelId="{7B3CDF82-88ED-4F89-9C30-7B9562E122A3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bn-IN" b="1" dirty="0" smtClean="0"/>
            <a:t>করণ কারক </a:t>
          </a:r>
          <a:endParaRPr lang="en-US" b="1" dirty="0"/>
        </a:p>
      </dgm:t>
    </dgm:pt>
    <dgm:pt modelId="{F8AA8ED8-03B4-43EF-BD5D-9DD36A1206EC}" type="sibTrans" cxnId="{0FBAD6F4-EC5B-40FD-BF58-D81A37510195}">
      <dgm:prSet/>
      <dgm:spPr/>
      <dgm:t>
        <a:bodyPr/>
        <a:lstStyle/>
        <a:p>
          <a:endParaRPr lang="en-US"/>
        </a:p>
      </dgm:t>
    </dgm:pt>
    <dgm:pt modelId="{D6621500-7F2C-474E-9D06-C0EC71CCA6E0}" type="parTrans" cxnId="{0FBAD6F4-EC5B-40FD-BF58-D81A37510195}">
      <dgm:prSet/>
      <dgm:spPr/>
      <dgm:t>
        <a:bodyPr/>
        <a:lstStyle/>
        <a:p>
          <a:endParaRPr lang="en-US"/>
        </a:p>
      </dgm:t>
    </dgm:pt>
    <dgm:pt modelId="{BAB8EC1B-3273-4138-8A40-993E921F36EB}" type="pres">
      <dgm:prSet presAssocID="{29FD6311-EC31-42BD-A322-D2873C1741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199ED-B424-40A2-B4FF-697DDA1343B8}" type="pres">
      <dgm:prSet presAssocID="{29FD6311-EC31-42BD-A322-D2873C1741AF}" presName="radial" presStyleCnt="0">
        <dgm:presLayoutVars>
          <dgm:animLvl val="ctr"/>
        </dgm:presLayoutVars>
      </dgm:prSet>
      <dgm:spPr/>
    </dgm:pt>
    <dgm:pt modelId="{F71B1156-728F-4A79-9372-6A25E0D38E57}" type="pres">
      <dgm:prSet presAssocID="{6E6CB053-28A3-4A49-AC93-09654AD316E7}" presName="centerShape" presStyleLbl="vennNode1" presStyleIdx="0" presStyleCnt="7" custScaleY="82069" custLinFactNeighborX="3720" custLinFactNeighborY="1915"/>
      <dgm:spPr/>
      <dgm:t>
        <a:bodyPr/>
        <a:lstStyle/>
        <a:p>
          <a:endParaRPr lang="en-US"/>
        </a:p>
      </dgm:t>
    </dgm:pt>
    <dgm:pt modelId="{1931B45C-FEE6-4E60-8921-A6BE1AFC1105}" type="pres">
      <dgm:prSet presAssocID="{CF2EA699-5177-49B7-AA2F-AD3B78589AED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E5AFC-8F21-4E95-9639-19655016DF00}" type="pres">
      <dgm:prSet presAssocID="{9B094843-5CC6-4736-B3DF-A9AA6FA2F457}" presName="node" presStyleLbl="vennNode1" presStyleIdx="2" presStyleCnt="7" custRadScaleRad="116253" custRadScaleInc="5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54290-934F-4C8A-B40B-E530297DDD8F}" type="pres">
      <dgm:prSet presAssocID="{A6352EC5-5028-4838-964E-1BAD7CD97C6F}" presName="node" presStyleLbl="vennNode1" presStyleIdx="3" presStyleCnt="7" custRadScaleRad="111757" custRadScaleInc="191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4B899-7D1C-4C5A-A2D2-C8ACA1837D63}" type="pres">
      <dgm:prSet presAssocID="{73E69766-6F73-4E63-9D41-FF319048E872}" presName="node" presStyleLbl="vennNode1" presStyleIdx="4" presStyleCnt="7" custRadScaleRad="114723" custRadScaleInc="180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C0643-8039-480D-A11F-19C2D3F2A977}" type="pres">
      <dgm:prSet presAssocID="{7B3CDF82-88ED-4F89-9C30-7B9562E122A3}" presName="node" presStyleLbl="vennNode1" presStyleIdx="5" presStyleCnt="7" custRadScaleRad="125602" custRadScaleInc="-209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9505-0DF0-4867-942C-C566A87592F0}" type="pres">
      <dgm:prSet presAssocID="{EC839086-6D8F-492F-BB63-0604D6D70CD7}" presName="node" presStyleLbl="vennNode1" presStyleIdx="6" presStyleCnt="7" custRadScaleRad="116911" custRadScaleInc="-210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B027B1-EC46-4A62-80AC-19CF8C655557}" srcId="{6E6CB053-28A3-4A49-AC93-09654AD316E7}" destId="{EC839086-6D8F-492F-BB63-0604D6D70CD7}" srcOrd="5" destOrd="0" parTransId="{8D47B02F-FA2C-473B-B6EB-C17772A2D398}" sibTransId="{ECB5B526-952A-4E4F-AF51-28C4B53A8BE2}"/>
    <dgm:cxn modelId="{AE26ED7B-97F1-4F30-BB63-7BA0D79CEDD2}" srcId="{29FD6311-EC31-42BD-A322-D2873C1741AF}" destId="{53553152-1E71-43D1-AF90-777DF7B3B91A}" srcOrd="22" destOrd="0" parTransId="{4F06DA3E-C29A-4B30-ACE7-272141E8FD1A}" sibTransId="{40429ED0-18C7-4334-AF28-E21A646FE9FB}"/>
    <dgm:cxn modelId="{888C9B9C-1AD4-43CD-AD71-D2B1911805F5}" srcId="{29FD6311-EC31-42BD-A322-D2873C1741AF}" destId="{F6250DE6-335E-4D16-AC3D-41B89578BE1F}" srcOrd="20" destOrd="0" parTransId="{3A96198D-4809-4334-A474-B8DC515154D3}" sibTransId="{E7714FE5-4C90-45D0-A49D-9DA5ED4EC48E}"/>
    <dgm:cxn modelId="{309B2E6A-FFCA-4AD7-820D-0B23779B082D}" srcId="{29FD6311-EC31-42BD-A322-D2873C1741AF}" destId="{7B1A6A91-D51F-4AAA-B56F-98F2DAA3EB00}" srcOrd="15" destOrd="0" parTransId="{22C6743A-DCCA-4A67-BF92-252E27154741}" sibTransId="{8295E3FE-DAD3-4F03-81D9-368673F7E4E9}"/>
    <dgm:cxn modelId="{A3E8FD8B-80A4-498B-98A5-102E225360D4}" srcId="{29FD6311-EC31-42BD-A322-D2873C1741AF}" destId="{C2B25F4C-400B-44C8-A34C-CB8A6C772A4F}" srcOrd="19" destOrd="0" parTransId="{9246573B-4620-4373-ADA2-B29529B65575}" sibTransId="{B284584A-7EDD-4614-BBEA-B227EB5F7DFF}"/>
    <dgm:cxn modelId="{0FBAD6F4-EC5B-40FD-BF58-D81A37510195}" srcId="{6E6CB053-28A3-4A49-AC93-09654AD316E7}" destId="{7B3CDF82-88ED-4F89-9C30-7B9562E122A3}" srcOrd="4" destOrd="0" parTransId="{D6621500-7F2C-474E-9D06-C0EC71CCA6E0}" sibTransId="{F8AA8ED8-03B4-43EF-BD5D-9DD36A1206EC}"/>
    <dgm:cxn modelId="{E9C11809-72B8-4300-B7BC-256BD5858A3B}" srcId="{29FD6311-EC31-42BD-A322-D2873C1741AF}" destId="{EC4612DD-1F44-470E-851F-4F1457DD2810}" srcOrd="10" destOrd="0" parTransId="{399D77DB-CE5F-405D-BE16-E7631CE71554}" sibTransId="{EBD109A6-A815-48B1-83EF-268C96E1420C}"/>
    <dgm:cxn modelId="{23AE7CDE-86AF-4B7F-BC8C-33A7B33265EB}" srcId="{29FD6311-EC31-42BD-A322-D2873C1741AF}" destId="{60E38E13-6309-42E7-A392-D8F57EC05937}" srcOrd="9" destOrd="0" parTransId="{B958EBEE-0489-472F-8A51-382D5FCFBC10}" sibTransId="{F93C0667-F7D0-4C92-BD49-857BE992C6AF}"/>
    <dgm:cxn modelId="{5CCA45C1-5002-4601-B060-DF96E499E739}" srcId="{29FD6311-EC31-42BD-A322-D2873C1741AF}" destId="{99A477EC-5C1E-4117-8276-EB8C058D73A6}" srcOrd="24" destOrd="0" parTransId="{ADA2FBEC-A7AB-4B5E-8566-E6273434F4C6}" sibTransId="{E8032709-63A6-48B4-81FD-D78BC351F61D}"/>
    <dgm:cxn modelId="{ED3B8F24-7A20-4B9A-B5A8-53D3D6653C2B}" srcId="{29FD6311-EC31-42BD-A322-D2873C1741AF}" destId="{0EEC48AE-217F-4060-8202-C8048C1FD833}" srcOrd="7" destOrd="0" parTransId="{CC5350DC-EE56-4E30-95D9-75F84DEA36D3}" sibTransId="{9FB84425-8847-4796-9770-75CADEA4D5C4}"/>
    <dgm:cxn modelId="{8BA5DE9F-1691-40ED-82D8-51D83F0D6E27}" srcId="{29FD6311-EC31-42BD-A322-D2873C1741AF}" destId="{7EDFEB17-FE36-4081-8E19-1D98A93CB7AE}" srcOrd="8" destOrd="0" parTransId="{4556629F-F950-40FC-98C1-5C85850855AA}" sibTransId="{00CB3BE7-3BDB-4FF2-973F-A3E2214419BE}"/>
    <dgm:cxn modelId="{400B56AB-3A17-4365-99D0-BACCA05B5F81}" srcId="{6E6CB053-28A3-4A49-AC93-09654AD316E7}" destId="{CF2EA699-5177-49B7-AA2F-AD3B78589AED}" srcOrd="0" destOrd="0" parTransId="{B07B5E45-1D58-4AAA-B286-CC3B68F61010}" sibTransId="{4401D3C6-668F-4CB8-95AD-D22ED2AC390D}"/>
    <dgm:cxn modelId="{F3369BFE-1852-4872-9250-5D39A9CA8EFD}" srcId="{29FD6311-EC31-42BD-A322-D2873C1741AF}" destId="{70C5B81C-35FD-4F36-AD1B-16F8C19B7BAB}" srcOrd="23" destOrd="0" parTransId="{80BFA3CD-CD58-4C15-AA2B-1AD64BCB55B4}" sibTransId="{A136C576-E3AE-401A-8743-3140BB9E84ED}"/>
    <dgm:cxn modelId="{AE37F0F3-04CF-46D7-9DEB-1DDBF09D2616}" type="presOf" srcId="{6E6CB053-28A3-4A49-AC93-09654AD316E7}" destId="{F71B1156-728F-4A79-9372-6A25E0D38E57}" srcOrd="0" destOrd="0" presId="urn:microsoft.com/office/officeart/2005/8/layout/radial3"/>
    <dgm:cxn modelId="{CD928CCD-6071-4144-BBF4-A0C556C4568D}" srcId="{29FD6311-EC31-42BD-A322-D2873C1741AF}" destId="{CFC0932B-D6BD-491F-83F7-C90A753486B1}" srcOrd="16" destOrd="0" parTransId="{C852BCC1-85B3-4D36-B919-2E0F98D46944}" sibTransId="{35C872E6-80F1-434D-9532-21F1EC57442F}"/>
    <dgm:cxn modelId="{6EC28417-CE1C-4436-A8A5-3642DB4B9580}" srcId="{6E6CB053-28A3-4A49-AC93-09654AD316E7}" destId="{A6352EC5-5028-4838-964E-1BAD7CD97C6F}" srcOrd="2" destOrd="0" parTransId="{8375EF86-9669-4C82-BF87-74EED1E0C1F1}" sibTransId="{A962E028-4A9A-4AE3-847F-5B60DFF1FD83}"/>
    <dgm:cxn modelId="{D4ED8575-E28F-4F39-9563-C8FAA1AEAC2D}" type="presOf" srcId="{EC839086-6D8F-492F-BB63-0604D6D70CD7}" destId="{A9A29505-0DF0-4867-942C-C566A87592F0}" srcOrd="0" destOrd="0" presId="urn:microsoft.com/office/officeart/2005/8/layout/radial3"/>
    <dgm:cxn modelId="{53BDB1F4-6FBC-47C9-927E-39C7070C9B4E}" type="presOf" srcId="{CF2EA699-5177-49B7-AA2F-AD3B78589AED}" destId="{1931B45C-FEE6-4E60-8921-A6BE1AFC1105}" srcOrd="0" destOrd="0" presId="urn:microsoft.com/office/officeart/2005/8/layout/radial3"/>
    <dgm:cxn modelId="{EC2103B0-BC35-4B99-9EC3-96A61402A400}" type="presOf" srcId="{29FD6311-EC31-42BD-A322-D2873C1741AF}" destId="{BAB8EC1B-3273-4138-8A40-993E921F36EB}" srcOrd="0" destOrd="0" presId="urn:microsoft.com/office/officeart/2005/8/layout/radial3"/>
    <dgm:cxn modelId="{F617ADC6-DF07-4FBE-9AFF-13836C371A80}" srcId="{6E6CB053-28A3-4A49-AC93-09654AD316E7}" destId="{9B094843-5CC6-4736-B3DF-A9AA6FA2F457}" srcOrd="1" destOrd="0" parTransId="{14ED4B16-B7F9-4AB8-9E81-15267470D61F}" sibTransId="{E4A51DFC-7342-4FF3-BA41-BECD75A56830}"/>
    <dgm:cxn modelId="{95B4C1EA-3F88-404F-9AD2-A7B0245089C7}" srcId="{29FD6311-EC31-42BD-A322-D2873C1741AF}" destId="{31181D0C-C101-4DD0-A715-0DDD97CEE8F2}" srcOrd="25" destOrd="0" parTransId="{91DC814F-35AD-4825-9F46-7301F795BC22}" sibTransId="{77AC2C09-7F33-4892-9F9B-1802023A3ED6}"/>
    <dgm:cxn modelId="{6D2AF20A-F206-48E0-872C-45E70DC26089}" type="presOf" srcId="{7B3CDF82-88ED-4F89-9C30-7B9562E122A3}" destId="{CCEC0643-8039-480D-A11F-19C2D3F2A977}" srcOrd="0" destOrd="0" presId="urn:microsoft.com/office/officeart/2005/8/layout/radial3"/>
    <dgm:cxn modelId="{6A74377D-38D5-43F8-AEDD-1F709F61CF73}" srcId="{29FD6311-EC31-42BD-A322-D2873C1741AF}" destId="{6E6CB053-28A3-4A49-AC93-09654AD316E7}" srcOrd="0" destOrd="0" parTransId="{FAAC5C71-5CB4-49A3-94E2-ED70A8978563}" sibTransId="{00DFA96C-BFC6-4723-808A-8F61B64EFB2D}"/>
    <dgm:cxn modelId="{2B24C33D-905E-4D88-B859-9EC09CC492CD}" srcId="{29FD6311-EC31-42BD-A322-D2873C1741AF}" destId="{F805926B-C640-470B-AAB4-8E778475C5C0}" srcOrd="21" destOrd="0" parTransId="{DE1AA54C-1372-4B06-88AB-69DA7A5F0317}" sibTransId="{48874EF4-0880-4690-8BC2-538AABF17552}"/>
    <dgm:cxn modelId="{BD2F92CA-B2F6-4BA9-8C69-F5D5B6D85E3E}" srcId="{29FD6311-EC31-42BD-A322-D2873C1741AF}" destId="{ABED28C2-104A-463B-96BF-067E0DF9DB93}" srcOrd="18" destOrd="0" parTransId="{CAA31ADE-BAF4-492D-A4AD-45001D37F138}" sibTransId="{96973B94-8ECF-4A82-9C8E-4CFE66D7424F}"/>
    <dgm:cxn modelId="{F984EC35-DB30-4516-B0CD-DFDFEF3C5079}" srcId="{29FD6311-EC31-42BD-A322-D2873C1741AF}" destId="{9CA47268-6B42-4368-BD9F-45B72C0A80CD}" srcOrd="1" destOrd="0" parTransId="{4EB5B7E1-CA64-45BB-9535-5468D729A461}" sibTransId="{291C1CAB-1442-4729-A2B9-6B033D8C63B5}"/>
    <dgm:cxn modelId="{3DDAA4A7-03C0-457C-B20A-EB9476E6151C}" srcId="{29FD6311-EC31-42BD-A322-D2873C1741AF}" destId="{7A4E43A3-9BF6-421C-A680-428AA74B56AF}" srcOrd="13" destOrd="0" parTransId="{056E896A-43D5-4795-8225-B2104B4E91EF}" sibTransId="{5E94C1C7-ED6D-47E0-9D7A-A98FCCA62B6D}"/>
    <dgm:cxn modelId="{1967FD34-EC47-40F7-A63F-AE94FFA2E72D}" srcId="{6E6CB053-28A3-4A49-AC93-09654AD316E7}" destId="{73E69766-6F73-4E63-9D41-FF319048E872}" srcOrd="3" destOrd="0" parTransId="{91CD8D60-B027-48CC-87B5-44B5DA46165F}" sibTransId="{A201B062-A6DF-4960-A339-970163E2CB29}"/>
    <dgm:cxn modelId="{767352C9-0B1C-491C-9CC0-59C201AC8EAD}" srcId="{29FD6311-EC31-42BD-A322-D2873C1741AF}" destId="{F742E48B-9A46-4340-998D-759D18B88C68}" srcOrd="14" destOrd="0" parTransId="{EADFBD85-A495-4A72-9AAB-09C826EE6ABD}" sibTransId="{2668B623-CA6F-431E-8F03-D90EA2E43901}"/>
    <dgm:cxn modelId="{110004AD-4A48-416F-8622-727CAF3897A9}" type="presOf" srcId="{A6352EC5-5028-4838-964E-1BAD7CD97C6F}" destId="{A5F54290-934F-4C8A-B40B-E530297DDD8F}" srcOrd="0" destOrd="0" presId="urn:microsoft.com/office/officeart/2005/8/layout/radial3"/>
    <dgm:cxn modelId="{95D8206E-F786-4CCB-919C-5904736D7C54}" srcId="{29FD6311-EC31-42BD-A322-D2873C1741AF}" destId="{CFAF495F-7E91-41DE-9165-D95DA6331DCD}" srcOrd="11" destOrd="0" parTransId="{4A7E1134-596C-46CF-A414-EAD5F3E4DCCD}" sibTransId="{F9731F52-DF99-4ABF-9F1A-EF79136F5EF1}"/>
    <dgm:cxn modelId="{EBFBEF21-A6BB-493F-A9F6-0BAA72580DAF}" srcId="{29FD6311-EC31-42BD-A322-D2873C1741AF}" destId="{8FF52410-3184-4626-B696-24B3E790CA7A}" srcOrd="12" destOrd="0" parTransId="{32AA64FF-AF03-46AC-B99E-C8E951FA20B2}" sibTransId="{F44E1FAC-2DB0-4281-BCBC-6AA6B3C7E93D}"/>
    <dgm:cxn modelId="{B56F6975-1F6A-4CF3-88C7-1E01704A9A50}" srcId="{29FD6311-EC31-42BD-A322-D2873C1741AF}" destId="{4630705A-4D9A-4400-B53B-BE4584EB0EB7}" srcOrd="4" destOrd="0" parTransId="{CBCB4228-C9E2-431B-A750-F2453091180A}" sibTransId="{FA04A363-1A43-4712-8624-A8363A18034D}"/>
    <dgm:cxn modelId="{48EB7A0C-25C8-4EAF-B24E-1544F0D6A3E9}" srcId="{29FD6311-EC31-42BD-A322-D2873C1741AF}" destId="{36EEF791-9E35-4E99-82F9-CF77621F4B1A}" srcOrd="6" destOrd="0" parTransId="{EA9904E5-6E69-4498-ADBF-B1FC55FD6849}" sibTransId="{8E036044-6F25-41D5-B583-8158C8717B04}"/>
    <dgm:cxn modelId="{DA5B2215-4B6A-4747-8832-4A6314E8D527}" srcId="{29FD6311-EC31-42BD-A322-D2873C1741AF}" destId="{43BFDCE9-D679-447E-88E8-8BA02CFF7C6E}" srcOrd="2" destOrd="0" parTransId="{EB38B440-D111-41B6-9AA6-B7B1E786688C}" sibTransId="{AD192561-7CB4-4CB7-BA44-A6BD27845CDE}"/>
    <dgm:cxn modelId="{0620967B-AB61-4151-B3A9-2953E752F04A}" type="presOf" srcId="{9B094843-5CC6-4736-B3DF-A9AA6FA2F457}" destId="{87CE5AFC-8F21-4E95-9639-19655016DF00}" srcOrd="0" destOrd="0" presId="urn:microsoft.com/office/officeart/2005/8/layout/radial3"/>
    <dgm:cxn modelId="{570A3293-430D-4567-BFC3-D503575EF705}" srcId="{29FD6311-EC31-42BD-A322-D2873C1741AF}" destId="{9E117164-328C-456B-A974-65E09CAEDAF8}" srcOrd="5" destOrd="0" parTransId="{A5831BE8-D020-4214-A364-F8E0E5D2F76D}" sibTransId="{C6D7A741-5187-4CEE-B223-FD3D121AEADC}"/>
    <dgm:cxn modelId="{0E951639-48F9-4ACD-B5F6-D36521B2DC42}" type="presOf" srcId="{73E69766-6F73-4E63-9D41-FF319048E872}" destId="{5774B899-7D1C-4C5A-A2D2-C8ACA1837D63}" srcOrd="0" destOrd="0" presId="urn:microsoft.com/office/officeart/2005/8/layout/radial3"/>
    <dgm:cxn modelId="{22725C70-9DC9-4CF1-9F25-329280293288}" srcId="{29FD6311-EC31-42BD-A322-D2873C1741AF}" destId="{5A5A4E81-E93A-4A51-B72B-917957218D27}" srcOrd="17" destOrd="0" parTransId="{529CE2B9-C1CF-409F-9512-B71841881F18}" sibTransId="{D8CB415F-4F78-46FD-BBCD-947DF07CBD68}"/>
    <dgm:cxn modelId="{500C7557-6ABB-4284-A4FF-89C8ADFA139D}" srcId="{29FD6311-EC31-42BD-A322-D2873C1741AF}" destId="{42622D50-78DE-4172-9633-1BB5F8C4235E}" srcOrd="3" destOrd="0" parTransId="{06168955-C90F-48C6-B1E9-8331C5D95C9C}" sibTransId="{60A32DF1-DBCA-470C-A8BB-E9F38CD11EEB}"/>
    <dgm:cxn modelId="{21EF46E4-DC4E-4EE9-A9FD-9AA455939758}" type="presParOf" srcId="{BAB8EC1B-3273-4138-8A40-993E921F36EB}" destId="{53D199ED-B424-40A2-B4FF-697DDA1343B8}" srcOrd="0" destOrd="0" presId="urn:microsoft.com/office/officeart/2005/8/layout/radial3"/>
    <dgm:cxn modelId="{94E511EC-2E29-4ED3-9C3E-29E4630A5DDB}" type="presParOf" srcId="{53D199ED-B424-40A2-B4FF-697DDA1343B8}" destId="{F71B1156-728F-4A79-9372-6A25E0D38E57}" srcOrd="0" destOrd="0" presId="urn:microsoft.com/office/officeart/2005/8/layout/radial3"/>
    <dgm:cxn modelId="{F4491804-1C59-458D-9BA9-C014E3A77044}" type="presParOf" srcId="{53D199ED-B424-40A2-B4FF-697DDA1343B8}" destId="{1931B45C-FEE6-4E60-8921-A6BE1AFC1105}" srcOrd="1" destOrd="0" presId="urn:microsoft.com/office/officeart/2005/8/layout/radial3"/>
    <dgm:cxn modelId="{04D296B1-DFBB-44D8-8D73-9C45097E2C30}" type="presParOf" srcId="{53D199ED-B424-40A2-B4FF-697DDA1343B8}" destId="{87CE5AFC-8F21-4E95-9639-19655016DF00}" srcOrd="2" destOrd="0" presId="urn:microsoft.com/office/officeart/2005/8/layout/radial3"/>
    <dgm:cxn modelId="{5A4D5F2D-5D70-4CE7-929E-5B2579522F3A}" type="presParOf" srcId="{53D199ED-B424-40A2-B4FF-697DDA1343B8}" destId="{A5F54290-934F-4C8A-B40B-E530297DDD8F}" srcOrd="3" destOrd="0" presId="urn:microsoft.com/office/officeart/2005/8/layout/radial3"/>
    <dgm:cxn modelId="{415B8008-29D0-454C-8E42-D0E2AC647E47}" type="presParOf" srcId="{53D199ED-B424-40A2-B4FF-697DDA1343B8}" destId="{5774B899-7D1C-4C5A-A2D2-C8ACA1837D63}" srcOrd="4" destOrd="0" presId="urn:microsoft.com/office/officeart/2005/8/layout/radial3"/>
    <dgm:cxn modelId="{06F13A9E-B3EF-4C84-8300-F0C4F726A61D}" type="presParOf" srcId="{53D199ED-B424-40A2-B4FF-697DDA1343B8}" destId="{CCEC0643-8039-480D-A11F-19C2D3F2A977}" srcOrd="5" destOrd="0" presId="urn:microsoft.com/office/officeart/2005/8/layout/radial3"/>
    <dgm:cxn modelId="{C4B1F952-7310-4DF6-B185-4DD1FC3F6539}" type="presParOf" srcId="{53D199ED-B424-40A2-B4FF-697DDA1343B8}" destId="{A9A29505-0DF0-4867-942C-C566A87592F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B3A1E-BC72-45B1-B85D-76DD7E333C91}">
      <dsp:nvSpPr>
        <dsp:cNvPr id="0" name=""/>
        <dsp:cNvSpPr/>
      </dsp:nvSpPr>
      <dsp:spPr>
        <a:xfrm>
          <a:off x="0" y="420001"/>
          <a:ext cx="7839766" cy="559979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9BE86-B24D-4090-B712-8C3FB7B7233B}">
      <dsp:nvSpPr>
        <dsp:cNvPr id="0" name=""/>
        <dsp:cNvSpPr/>
      </dsp:nvSpPr>
      <dsp:spPr>
        <a:xfrm>
          <a:off x="4267200" y="605213"/>
          <a:ext cx="3912870" cy="14249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/>
            <a:t>কারকের সংজ্ঞা বলতে পারবে </a:t>
          </a:r>
          <a:endParaRPr lang="en-US" sz="2800" b="1" kern="1200" dirty="0"/>
        </a:p>
      </dsp:txBody>
      <dsp:txXfrm>
        <a:off x="4336763" y="674776"/>
        <a:ext cx="3773744" cy="1285873"/>
      </dsp:txXfrm>
    </dsp:sp>
    <dsp:sp modelId="{F3445833-FEC6-44DE-B0D4-19C5F3B7D66A}">
      <dsp:nvSpPr>
        <dsp:cNvPr id="0" name=""/>
        <dsp:cNvSpPr/>
      </dsp:nvSpPr>
      <dsp:spPr>
        <a:xfrm>
          <a:off x="4267200" y="2208337"/>
          <a:ext cx="3912870" cy="14249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065362"/>
              <a:satOff val="-7411"/>
              <a:lumOff val="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/>
            <a:t>কারকের প্রকারভেদ বর্ণনা করতে পারবে । </a:t>
          </a:r>
          <a:endParaRPr lang="en-US" sz="2800" b="1" kern="1200" dirty="0"/>
        </a:p>
      </dsp:txBody>
      <dsp:txXfrm>
        <a:off x="4336763" y="2277900"/>
        <a:ext cx="3773744" cy="1285873"/>
      </dsp:txXfrm>
    </dsp:sp>
    <dsp:sp modelId="{E22F180F-7F5D-4953-96B4-DA9408D44594}">
      <dsp:nvSpPr>
        <dsp:cNvPr id="0" name=""/>
        <dsp:cNvSpPr/>
      </dsp:nvSpPr>
      <dsp:spPr>
        <a:xfrm>
          <a:off x="4267200" y="3811462"/>
          <a:ext cx="3912870" cy="14249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2130724"/>
              <a:satOff val="-14823"/>
              <a:lumOff val="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/>
            <a:t>কারক নির্ণয় করতে পারবে । </a:t>
          </a:r>
          <a:endParaRPr lang="en-US" sz="2800" b="1" kern="1200" dirty="0"/>
        </a:p>
      </dsp:txBody>
      <dsp:txXfrm>
        <a:off x="4336763" y="3881025"/>
        <a:ext cx="3773744" cy="1285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4F4E9-6C4F-411E-953A-323D7FD12FC3}">
      <dsp:nvSpPr>
        <dsp:cNvPr id="0" name=""/>
        <dsp:cNvSpPr/>
      </dsp:nvSpPr>
      <dsp:spPr>
        <a:xfrm rot="6930482">
          <a:off x="1091474" y="2536496"/>
          <a:ext cx="379984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379984" y="13886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F8DAE-0D48-4764-AA15-F570339BF5AD}">
      <dsp:nvSpPr>
        <dsp:cNvPr id="0" name=""/>
        <dsp:cNvSpPr/>
      </dsp:nvSpPr>
      <dsp:spPr>
        <a:xfrm rot="3273219">
          <a:off x="1600550" y="2664022"/>
          <a:ext cx="734047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734047" y="13886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B6682-03A1-4B66-B671-6C85D6D4AC67}">
      <dsp:nvSpPr>
        <dsp:cNvPr id="0" name=""/>
        <dsp:cNvSpPr/>
      </dsp:nvSpPr>
      <dsp:spPr>
        <a:xfrm rot="1455538">
          <a:off x="1799979" y="2414927"/>
          <a:ext cx="1123261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1123261" y="13886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9BA79-225C-4FA9-A6A0-1888CB7DCAEA}">
      <dsp:nvSpPr>
        <dsp:cNvPr id="0" name=""/>
        <dsp:cNvSpPr/>
      </dsp:nvSpPr>
      <dsp:spPr>
        <a:xfrm rot="20920210">
          <a:off x="1838731" y="1860560"/>
          <a:ext cx="1112656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1112656" y="13886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B39C0-1A5D-450A-81EA-ABB8D9F2FB4B}">
      <dsp:nvSpPr>
        <dsp:cNvPr id="0" name=""/>
        <dsp:cNvSpPr/>
      </dsp:nvSpPr>
      <dsp:spPr>
        <a:xfrm rot="18831869">
          <a:off x="1702728" y="1391847"/>
          <a:ext cx="873143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873143" y="13886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F3D1C-F0B4-4655-9D8F-3860BF39595F}">
      <dsp:nvSpPr>
        <dsp:cNvPr id="0" name=""/>
        <dsp:cNvSpPr/>
      </dsp:nvSpPr>
      <dsp:spPr>
        <a:xfrm rot="15582771">
          <a:off x="1187579" y="1478668"/>
          <a:ext cx="463327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463327" y="13886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0D4D6-7D71-47EC-8BE7-219135125D7B}">
      <dsp:nvSpPr>
        <dsp:cNvPr id="0" name=""/>
        <dsp:cNvSpPr/>
      </dsp:nvSpPr>
      <dsp:spPr>
        <a:xfrm>
          <a:off x="1095828" y="1579405"/>
          <a:ext cx="849073" cy="940593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07785-9602-411F-84CF-1224618C3D17}">
      <dsp:nvSpPr>
        <dsp:cNvPr id="0" name=""/>
        <dsp:cNvSpPr/>
      </dsp:nvSpPr>
      <dsp:spPr>
        <a:xfrm>
          <a:off x="693768" y="91676"/>
          <a:ext cx="1157122" cy="11828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bg1"/>
              </a:solidFill>
            </a:rPr>
            <a:t>কে দেয়  ?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863225" y="264902"/>
        <a:ext cx="818208" cy="836410"/>
      </dsp:txXfrm>
    </dsp:sp>
    <dsp:sp modelId="{A63FB918-7645-45F4-8585-ADA25CD3A237}">
      <dsp:nvSpPr>
        <dsp:cNvPr id="0" name=""/>
        <dsp:cNvSpPr/>
      </dsp:nvSpPr>
      <dsp:spPr>
        <a:xfrm>
          <a:off x="2258948" y="147916"/>
          <a:ext cx="1134040" cy="1086758"/>
        </a:xfrm>
        <a:prstGeom prst="ellipse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bg1"/>
              </a:solidFill>
            </a:rPr>
            <a:t>কী দেয় ?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425024" y="307068"/>
        <a:ext cx="801888" cy="768454"/>
      </dsp:txXfrm>
    </dsp:sp>
    <dsp:sp modelId="{5FACA2BD-9A9A-4AB1-921C-39A05F52E207}">
      <dsp:nvSpPr>
        <dsp:cNvPr id="0" name=""/>
        <dsp:cNvSpPr/>
      </dsp:nvSpPr>
      <dsp:spPr>
        <a:xfrm>
          <a:off x="2927982" y="1191712"/>
          <a:ext cx="1048246" cy="9418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কাকে দেয় ? </a:t>
          </a:r>
          <a:endParaRPr lang="en-US" sz="1600" b="1" kern="1200" dirty="0"/>
        </a:p>
      </dsp:txBody>
      <dsp:txXfrm>
        <a:off x="3081494" y="1329648"/>
        <a:ext cx="741222" cy="666016"/>
      </dsp:txXfrm>
    </dsp:sp>
    <dsp:sp modelId="{38A003B2-2B0D-41CF-88E2-214C2B4AC1E9}">
      <dsp:nvSpPr>
        <dsp:cNvPr id="0" name=""/>
        <dsp:cNvSpPr/>
      </dsp:nvSpPr>
      <dsp:spPr>
        <a:xfrm>
          <a:off x="2825971" y="2362199"/>
          <a:ext cx="1042473" cy="1021558"/>
        </a:xfrm>
        <a:prstGeom prst="ellips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1" kern="1200" dirty="0" smtClean="0"/>
            <a:t>কী দিয়ে দেয় ? </a:t>
          </a:r>
          <a:endParaRPr lang="en-US" sz="1400" b="1" kern="1200" dirty="0"/>
        </a:p>
      </dsp:txBody>
      <dsp:txXfrm>
        <a:off x="2978638" y="2511803"/>
        <a:ext cx="737139" cy="722350"/>
      </dsp:txXfrm>
    </dsp:sp>
    <dsp:sp modelId="{DB68B6B6-FC90-4F0D-AA9A-A686768C0124}">
      <dsp:nvSpPr>
        <dsp:cNvPr id="0" name=""/>
        <dsp:cNvSpPr/>
      </dsp:nvSpPr>
      <dsp:spPr>
        <a:xfrm>
          <a:off x="1949670" y="2895600"/>
          <a:ext cx="1035768" cy="9692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 কখন দেয়? </a:t>
          </a:r>
          <a:endParaRPr lang="en-US" sz="1600" b="1" kern="1200" dirty="0"/>
        </a:p>
      </dsp:txBody>
      <dsp:txXfrm>
        <a:off x="2101355" y="3037550"/>
        <a:ext cx="732398" cy="685393"/>
      </dsp:txXfrm>
    </dsp:sp>
    <dsp:sp modelId="{3D867F08-271F-4DED-BA2C-B7D7E57523D6}">
      <dsp:nvSpPr>
        <dsp:cNvPr id="0" name=""/>
        <dsp:cNvSpPr/>
      </dsp:nvSpPr>
      <dsp:spPr>
        <a:xfrm>
          <a:off x="349471" y="2675325"/>
          <a:ext cx="1214144" cy="1112052"/>
        </a:xfrm>
        <a:prstGeom prst="ellipse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</a:rPr>
            <a:t>কোথা হতে দেয় ?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27278" y="2838181"/>
        <a:ext cx="858530" cy="786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B1156-728F-4A79-9372-6A25E0D38E57}">
      <dsp:nvSpPr>
        <dsp:cNvPr id="0" name=""/>
        <dsp:cNvSpPr/>
      </dsp:nvSpPr>
      <dsp:spPr>
        <a:xfrm>
          <a:off x="2030096" y="1163205"/>
          <a:ext cx="2254249" cy="1850040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/>
            <a:t>কারক </a:t>
          </a:r>
          <a:endParaRPr lang="en-US" sz="4400" kern="1200" dirty="0"/>
        </a:p>
      </dsp:txBody>
      <dsp:txXfrm>
        <a:off x="2360223" y="1434137"/>
        <a:ext cx="1593995" cy="1308176"/>
      </dsp:txXfrm>
    </dsp:sp>
    <dsp:sp modelId="{1931B45C-FEE6-4E60-8921-A6BE1AFC1105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কর্তৃকারক </a:t>
          </a:r>
          <a:endParaRPr lang="en-US" sz="1200" b="1" kern="1200" dirty="0"/>
        </a:p>
      </dsp:txBody>
      <dsp:txXfrm>
        <a:off x="2649500" y="165465"/>
        <a:ext cx="796998" cy="796998"/>
      </dsp:txXfrm>
    </dsp:sp>
    <dsp:sp modelId="{87CE5AFC-8F21-4E95-9639-19655016DF00}">
      <dsp:nvSpPr>
        <dsp:cNvPr id="0" name=""/>
        <dsp:cNvSpPr/>
      </dsp:nvSpPr>
      <dsp:spPr>
        <a:xfrm>
          <a:off x="4011298" y="706007"/>
          <a:ext cx="1127124" cy="11271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কর্মকারক </a:t>
          </a:r>
          <a:endParaRPr lang="en-US" sz="1200" b="1" kern="1200" dirty="0"/>
        </a:p>
      </dsp:txBody>
      <dsp:txXfrm>
        <a:off x="4176361" y="871070"/>
        <a:ext cx="796998" cy="796998"/>
      </dsp:txXfrm>
    </dsp:sp>
    <dsp:sp modelId="{A5F54290-934F-4C8A-B40B-E530297DDD8F}">
      <dsp:nvSpPr>
        <dsp:cNvPr id="0" name=""/>
        <dsp:cNvSpPr/>
      </dsp:nvSpPr>
      <dsp:spPr>
        <a:xfrm>
          <a:off x="1142995" y="2413003"/>
          <a:ext cx="1127124" cy="11271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 </a:t>
          </a:r>
          <a:r>
            <a:rPr lang="as-IN" sz="1200" b="1" kern="1200" dirty="0" smtClean="0"/>
            <a:t> </a:t>
          </a:r>
          <a:r>
            <a:rPr lang="bn-IN" sz="1200" b="1" kern="1200" dirty="0" smtClean="0"/>
            <a:t>অপাদান কারক </a:t>
          </a:r>
          <a:endParaRPr lang="en-US" sz="1200" b="1" kern="1200" dirty="0" smtClean="0"/>
        </a:p>
      </dsp:txBody>
      <dsp:txXfrm>
        <a:off x="1308058" y="2578066"/>
        <a:ext cx="796998" cy="796998"/>
      </dsp:txXfrm>
    </dsp:sp>
    <dsp:sp modelId="{5774B899-7D1C-4C5A-A2D2-C8ACA1837D63}">
      <dsp:nvSpPr>
        <dsp:cNvPr id="0" name=""/>
        <dsp:cNvSpPr/>
      </dsp:nvSpPr>
      <dsp:spPr>
        <a:xfrm>
          <a:off x="887109" y="934598"/>
          <a:ext cx="1127124" cy="11271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 অধিকরণ কারক </a:t>
          </a:r>
          <a:endParaRPr lang="en-US" sz="1200" b="1" kern="1200" dirty="0" smtClean="0"/>
        </a:p>
      </dsp:txBody>
      <dsp:txXfrm>
        <a:off x="1052172" y="1099661"/>
        <a:ext cx="796998" cy="796998"/>
      </dsp:txXfrm>
    </dsp:sp>
    <dsp:sp modelId="{CCEC0643-8039-480D-A11F-19C2D3F2A977}">
      <dsp:nvSpPr>
        <dsp:cNvPr id="0" name=""/>
        <dsp:cNvSpPr/>
      </dsp:nvSpPr>
      <dsp:spPr>
        <a:xfrm>
          <a:off x="4163699" y="2230000"/>
          <a:ext cx="1127124" cy="1127124"/>
        </a:xfrm>
        <a:prstGeom prst="ellipse">
          <a:avLst/>
        </a:prstGeom>
        <a:solidFill>
          <a:srgbClr val="00B0F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করণ কারক </a:t>
          </a:r>
          <a:endParaRPr lang="en-US" sz="1200" b="1" kern="1200" dirty="0"/>
        </a:p>
      </dsp:txBody>
      <dsp:txXfrm>
        <a:off x="4328762" y="2395063"/>
        <a:ext cx="796998" cy="796998"/>
      </dsp:txXfrm>
    </dsp:sp>
    <dsp:sp modelId="{A9A29505-0DF0-4867-942C-C566A87592F0}">
      <dsp:nvSpPr>
        <dsp:cNvPr id="0" name=""/>
        <dsp:cNvSpPr/>
      </dsp:nvSpPr>
      <dsp:spPr>
        <a:xfrm>
          <a:off x="2667002" y="2936875"/>
          <a:ext cx="1127124" cy="11271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 সম্প্রদান কারক </a:t>
          </a:r>
          <a:endParaRPr lang="en-US" sz="1200" b="1" kern="1200" dirty="0"/>
        </a:p>
      </dsp:txBody>
      <dsp:txXfrm>
        <a:off x="2832065" y="3101938"/>
        <a:ext cx="796998" cy="79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6F895-2F63-4BB4-96B6-2BC68F92440A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43882-A656-4972-9692-788B2EFB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1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43882-A656-4972-9692-788B2EFB77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4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D49ED93-8834-4374-9CCE-7B58D3ECAF7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645D83A-B0CE-4FC5-98DA-6515EA3980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9943" y="3292319"/>
            <a:ext cx="4800600" cy="107721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3200" b="1" dirty="0" smtClean="0"/>
              <a:t>আজকের ক্লাসে স্বাগতম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12" y="4347928"/>
            <a:ext cx="2059888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6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959285"/>
              </p:ext>
            </p:extLst>
          </p:nvPr>
        </p:nvGraphicFramePr>
        <p:xfrm>
          <a:off x="1551296" y="157999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22696" y="944995"/>
            <a:ext cx="363030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dirty="0" smtClean="0"/>
              <a:t>কারকের প্রকারভেদ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79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B1156-728F-4A79-9372-6A25E0D38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graphicEl>
                                              <a:dgm id="{F71B1156-728F-4A79-9372-6A25E0D38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graphicEl>
                                              <a:dgm id="{F71B1156-728F-4A79-9372-6A25E0D38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>
                                            <p:graphicEl>
                                              <a:dgm id="{F71B1156-728F-4A79-9372-6A25E0D38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31B45C-FEE6-4E60-8921-A6BE1AFC1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graphicEl>
                                              <a:dgm id="{1931B45C-FEE6-4E60-8921-A6BE1AFC1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graphicEl>
                                              <a:dgm id="{1931B45C-FEE6-4E60-8921-A6BE1AFC1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>
                                            <p:graphicEl>
                                              <a:dgm id="{1931B45C-FEE6-4E60-8921-A6BE1AFC1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CE5AFC-8F21-4E95-9639-19655016D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graphicEl>
                                              <a:dgm id="{87CE5AFC-8F21-4E95-9639-19655016D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graphicEl>
                                              <a:dgm id="{87CE5AFC-8F21-4E95-9639-19655016D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>
                                            <p:graphicEl>
                                              <a:dgm id="{87CE5AFC-8F21-4E95-9639-19655016D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F54290-934F-4C8A-B40B-E530297DD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>
                                            <p:graphicEl>
                                              <a:dgm id="{A5F54290-934F-4C8A-B40B-E530297DD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>
                                            <p:graphicEl>
                                              <a:dgm id="{A5F54290-934F-4C8A-B40B-E530297DD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">
                                            <p:graphicEl>
                                              <a:dgm id="{A5F54290-934F-4C8A-B40B-E530297DD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4B899-7D1C-4C5A-A2D2-C8ACA183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">
                                            <p:graphicEl>
                                              <a:dgm id="{5774B899-7D1C-4C5A-A2D2-C8ACA183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">
                                            <p:graphicEl>
                                              <a:dgm id="{5774B899-7D1C-4C5A-A2D2-C8ACA183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>
                                            <p:graphicEl>
                                              <a:dgm id="{5774B899-7D1C-4C5A-A2D2-C8ACA1837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EC0643-8039-480D-A11F-19C2D3F2A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">
                                            <p:graphicEl>
                                              <a:dgm id="{CCEC0643-8039-480D-A11F-19C2D3F2A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>
                                            <p:graphicEl>
                                              <a:dgm id="{CCEC0643-8039-480D-A11F-19C2D3F2A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>
                                            <p:graphicEl>
                                              <a:dgm id="{CCEC0643-8039-480D-A11F-19C2D3F2A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A29505-0DF0-4867-942C-C566A875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">
                                            <p:graphicEl>
                                              <a:dgm id="{A9A29505-0DF0-4867-942C-C566A875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">
                                            <p:graphicEl>
                                              <a:dgm id="{A9A29505-0DF0-4867-942C-C566A875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4">
                                            <p:graphicEl>
                                              <a:dgm id="{A9A29505-0DF0-4867-942C-C566A8759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25737" y="856565"/>
            <a:ext cx="17526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chemeClr val="bg1"/>
                </a:solidFill>
              </a:rPr>
              <a:t> কে ?/কীসে + ক্রিয়া  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1133333" y="1463791"/>
            <a:ext cx="2057400" cy="914400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chemeClr val="tx1"/>
                </a:solidFill>
              </a:rPr>
              <a:t>কর্তৃকারক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6482686" y="2998026"/>
            <a:ext cx="1823113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chemeClr val="tx1"/>
                </a:solidFill>
              </a:rPr>
              <a:t>কী ? / কাকে ?+ ক্রিয়া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952" y="210234"/>
            <a:ext cx="3322536" cy="36933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IN" dirty="0" smtClean="0"/>
              <a:t>যেভাবে কারক নির্ণয় করতে পারি 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191284" y="1436359"/>
            <a:ext cx="978408" cy="48463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62400" y="3415284"/>
            <a:ext cx="1066800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580819" y="3411474"/>
            <a:ext cx="2695781" cy="976884"/>
          </a:xfrm>
          <a:prstGeom prst="irregularSeal2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chemeClr val="tx1"/>
                </a:solidFill>
              </a:rPr>
              <a:t>কর্মকারক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06002" y="4863084"/>
            <a:ext cx="1799798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chemeClr val="tx1"/>
                </a:solidFill>
              </a:rPr>
              <a:t>কী দিয়ে?/ কী উপায়ে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191284" y="5320284"/>
            <a:ext cx="978408" cy="48463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1162903" y="5148834"/>
            <a:ext cx="1485900" cy="827532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chemeClr val="tx1"/>
                </a:solidFill>
              </a:rPr>
              <a:t>করণ কারক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352800" y="1488675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914400" y="3572188"/>
            <a:ext cx="1600200" cy="80467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chemeClr val="tx1"/>
                </a:solidFill>
              </a:rPr>
              <a:t>সম্প্রদান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5943600" y="1423768"/>
            <a:ext cx="1752600" cy="10990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b="1" dirty="0" smtClean="0"/>
              <a:t>কোথা হতে ? </a:t>
            </a:r>
            <a:endParaRPr lang="en-US" sz="1600" b="1" dirty="0"/>
          </a:p>
        </p:txBody>
      </p:sp>
      <p:sp>
        <p:nvSpPr>
          <p:cNvPr id="6" name="Bent Arrow 5"/>
          <p:cNvSpPr/>
          <p:nvPr/>
        </p:nvSpPr>
        <p:spPr>
          <a:xfrm>
            <a:off x="4331208" y="3200400"/>
            <a:ext cx="813816" cy="868680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ine Callout 1 (Accent Bar) 7"/>
          <p:cNvSpPr/>
          <p:nvPr/>
        </p:nvSpPr>
        <p:spPr>
          <a:xfrm>
            <a:off x="762000" y="1488675"/>
            <a:ext cx="1185672" cy="612648"/>
          </a:xfrm>
          <a:prstGeom prst="accentCallout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b="1" dirty="0" smtClean="0"/>
              <a:t>অপাদান </a:t>
            </a:r>
            <a:endParaRPr lang="en-US" sz="1600" b="1" dirty="0"/>
          </a:p>
        </p:txBody>
      </p:sp>
      <p:sp>
        <p:nvSpPr>
          <p:cNvPr id="10" name="Flowchart: Stored Data 9"/>
          <p:cNvSpPr/>
          <p:nvPr/>
        </p:nvSpPr>
        <p:spPr>
          <a:xfrm>
            <a:off x="1143000" y="5181600"/>
            <a:ext cx="1676400" cy="612648"/>
          </a:xfrm>
          <a:prstGeom prst="flowChartOnline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b="1" dirty="0" smtClean="0"/>
              <a:t>অধিকরণ  কারক </a:t>
            </a:r>
            <a:endParaRPr lang="en-US" sz="1600" b="1" dirty="0"/>
          </a:p>
        </p:txBody>
      </p:sp>
      <p:sp>
        <p:nvSpPr>
          <p:cNvPr id="11" name="Striped Right Arrow 10"/>
          <p:cNvSpPr/>
          <p:nvPr/>
        </p:nvSpPr>
        <p:spPr>
          <a:xfrm>
            <a:off x="4419600" y="5309616"/>
            <a:ext cx="978408" cy="484632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ocument 1"/>
          <p:cNvSpPr/>
          <p:nvPr/>
        </p:nvSpPr>
        <p:spPr>
          <a:xfrm>
            <a:off x="6515100" y="5181600"/>
            <a:ext cx="1562100" cy="612648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b="1" dirty="0" smtClean="0"/>
              <a:t>কখন </a:t>
            </a:r>
            <a:endParaRPr lang="en-US" sz="1600" b="1" dirty="0"/>
          </a:p>
        </p:txBody>
      </p:sp>
      <p:sp>
        <p:nvSpPr>
          <p:cNvPr id="7" name="Curved Down Ribbon 6"/>
          <p:cNvSpPr/>
          <p:nvPr/>
        </p:nvSpPr>
        <p:spPr>
          <a:xfrm>
            <a:off x="6172200" y="3479224"/>
            <a:ext cx="1905000" cy="990600"/>
          </a:xfrm>
          <a:prstGeom prst="ellipse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b="1" dirty="0" smtClean="0"/>
              <a:t>কাকে দান করা হল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179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433" y="1219200"/>
            <a:ext cx="4572000" cy="3693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b="1" dirty="0" smtClean="0"/>
              <a:t>একক কাজ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8" t="26865" b="24246"/>
          <a:stretch/>
        </p:blipFill>
        <p:spPr>
          <a:xfrm>
            <a:off x="1717344" y="1944807"/>
            <a:ext cx="514065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00200" y="5562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কারক  কত  প্রকার ও কী কী উল্লেখ </a:t>
            </a:r>
            <a:r>
              <a:rPr lang="bn-IN" b="1" dirty="0" smtClean="0"/>
              <a:t>করে </a:t>
            </a:r>
            <a:r>
              <a:rPr lang="bn-IN" b="1" dirty="0" smtClean="0"/>
              <a:t>খাতায় লেখ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08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591" y="1065958"/>
            <a:ext cx="3581400" cy="3693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b="1" dirty="0" smtClean="0"/>
              <a:t>মূল্যায়ন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78591" y="2057400"/>
            <a:ext cx="2307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১)কারক শব্দের অর্থ কী? </a:t>
            </a:r>
          </a:p>
          <a:p>
            <a:r>
              <a:rPr lang="bn-IN" b="1" dirty="0" smtClean="0"/>
              <a:t>২)কারক শব্দের প্রকৃতি –প্রত্যয় কী হবে ? </a:t>
            </a:r>
          </a:p>
          <a:p>
            <a:r>
              <a:rPr lang="bn-IN" b="1" dirty="0" smtClean="0"/>
              <a:t>৩)নামপদের সাথে কার সম্পর্ককে কারক বলে ?</a:t>
            </a:r>
          </a:p>
          <a:p>
            <a:r>
              <a:rPr lang="bn-IN" b="1" dirty="0" smtClean="0"/>
              <a:t>৪)কারক কত প্রকার ?</a:t>
            </a:r>
          </a:p>
          <a:p>
            <a:r>
              <a:rPr lang="bn-IN" b="1" dirty="0" smtClean="0"/>
              <a:t>৫)ক্রিয়াপদকে কে দিয়ে প্রশ্ন করলে কোন কারক হয় ?</a:t>
            </a:r>
          </a:p>
          <a:p>
            <a:r>
              <a:rPr lang="bn-IN" b="1" dirty="0" smtClean="0"/>
              <a:t>৬)স্বত্ব ত্যাগ করে কাউকে দান বুঝালে কোন কারক হয় 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98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4316104" cy="36933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b="1" dirty="0" smtClean="0"/>
              <a:t>বাড়ির কাজ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4958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কারক নির্ণয় করে নিয়ে আসবে –</a:t>
            </a:r>
          </a:p>
          <a:p>
            <a:r>
              <a:rPr lang="bn-IN" b="1" u="sng" dirty="0" smtClean="0"/>
              <a:t>১) মিনা </a:t>
            </a:r>
            <a:r>
              <a:rPr lang="bn-IN" b="1" dirty="0" smtClean="0"/>
              <a:t>বই পড়ে </a:t>
            </a:r>
          </a:p>
          <a:p>
            <a:r>
              <a:rPr lang="bn-IN" b="1" dirty="0" smtClean="0"/>
              <a:t>২)পাখি</a:t>
            </a:r>
            <a:r>
              <a:rPr lang="bn-IN" b="1" u="sng" dirty="0" smtClean="0"/>
              <a:t> গান </a:t>
            </a:r>
            <a:r>
              <a:rPr lang="bn-IN" b="1" dirty="0" smtClean="0"/>
              <a:t>গায় । </a:t>
            </a:r>
          </a:p>
          <a:p>
            <a:r>
              <a:rPr lang="bn-IN" b="1" u="sng" dirty="0" smtClean="0"/>
              <a:t>৩)ফুল দিয়ে </a:t>
            </a:r>
            <a:r>
              <a:rPr lang="bn-IN" b="1" dirty="0" smtClean="0"/>
              <a:t>মালা গাঁথে ।</a:t>
            </a:r>
          </a:p>
          <a:p>
            <a:r>
              <a:rPr lang="bn-IN" b="1" dirty="0" smtClean="0"/>
              <a:t>৪)</a:t>
            </a:r>
            <a:r>
              <a:rPr lang="bn-IN" b="1" u="sng" dirty="0" smtClean="0"/>
              <a:t>ভিখারিকে</a:t>
            </a:r>
            <a:r>
              <a:rPr lang="bn-IN" b="1" dirty="0" smtClean="0"/>
              <a:t> ভিক্ষা দাও।</a:t>
            </a:r>
          </a:p>
          <a:p>
            <a:r>
              <a:rPr lang="bn-IN" b="1" u="sng" dirty="0" smtClean="0"/>
              <a:t>৫)গাছ হতে পাতা </a:t>
            </a:r>
            <a:r>
              <a:rPr lang="bn-IN" b="1" dirty="0" smtClean="0"/>
              <a:t>পড়ল ।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02" y="1600200"/>
            <a:ext cx="4762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b="26253"/>
          <a:stretch/>
        </p:blipFill>
        <p:spPr bwMode="auto">
          <a:xfrm>
            <a:off x="430924" y="609600"/>
            <a:ext cx="3276600" cy="26170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09600" y="3733800"/>
            <a:ext cx="419100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000" b="1" dirty="0" smtClean="0"/>
              <a:t>শাহানারা বেগম </a:t>
            </a:r>
          </a:p>
          <a:p>
            <a:r>
              <a:rPr lang="as-IN" sz="2000" b="1" dirty="0" smtClean="0"/>
              <a:t>প্রভাষক বাংলা </a:t>
            </a:r>
          </a:p>
          <a:p>
            <a:r>
              <a:rPr lang="as-IN" sz="2000" b="1" dirty="0" smtClean="0"/>
              <a:t>অষ্টধার বালিয়াপাড়া আলিম মাদ্‌রাসা </a:t>
            </a:r>
          </a:p>
          <a:p>
            <a:r>
              <a:rPr lang="as-IN" sz="2000" b="1" dirty="0" smtClean="0"/>
              <a:t>ময়মনসিংহ </a:t>
            </a:r>
            <a:endParaRPr lang="bn-IN" sz="2000" b="1" dirty="0" smtClean="0"/>
          </a:p>
          <a:p>
            <a:endParaRPr lang="bn-IN" sz="2000" b="1" dirty="0" smtClean="0"/>
          </a:p>
          <a:p>
            <a:endParaRPr lang="bn-IN" sz="2000" b="1" dirty="0" smtClean="0"/>
          </a:p>
          <a:p>
            <a:endParaRPr lang="as-IN" sz="20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/>
          <a:stretch/>
        </p:blipFill>
        <p:spPr>
          <a:xfrm>
            <a:off x="6016388" y="1752643"/>
            <a:ext cx="2514600" cy="244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6388" y="4195465"/>
            <a:ext cx="2514600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b="1" dirty="0" smtClean="0"/>
              <a:t>বিষয়;  বাংলা দ্বিতীয় পত্র </a:t>
            </a:r>
          </a:p>
          <a:p>
            <a:r>
              <a:rPr lang="bn-IN" b="1" dirty="0" smtClean="0"/>
              <a:t>শ্রেণি; নবম-দশম </a:t>
            </a:r>
          </a:p>
          <a:p>
            <a:r>
              <a:rPr lang="bn-IN" b="1" dirty="0" smtClean="0"/>
              <a:t>অধ্যায়; কারক </a:t>
            </a:r>
          </a:p>
          <a:p>
            <a:r>
              <a:rPr lang="bn-IN" b="1" dirty="0" smtClean="0"/>
              <a:t>সময়ঃ ৫০ মিনিট</a:t>
            </a:r>
          </a:p>
          <a:p>
            <a:r>
              <a:rPr lang="bn-IN" b="1" dirty="0" smtClean="0"/>
              <a:t>তারিখ;০২/০৮/২০১৮  </a:t>
            </a:r>
          </a:p>
          <a:p>
            <a:endParaRPr lang="en-US" b="1" dirty="0"/>
          </a:p>
        </p:txBody>
      </p:sp>
      <p:sp>
        <p:nvSpPr>
          <p:cNvPr id="4" name="Line Callout 3 (Accent Bar) 3"/>
          <p:cNvSpPr/>
          <p:nvPr/>
        </p:nvSpPr>
        <p:spPr>
          <a:xfrm flipH="1">
            <a:off x="5537863" y="611017"/>
            <a:ext cx="160077" cy="3584448"/>
          </a:xfrm>
          <a:prstGeom prst="accentCallout3">
            <a:avLst>
              <a:gd name="adj1" fmla="val 18750"/>
              <a:gd name="adj2" fmla="val -8333"/>
              <a:gd name="adj3" fmla="val 19192"/>
              <a:gd name="adj4" fmla="val 498497"/>
              <a:gd name="adj5" fmla="val 100000"/>
              <a:gd name="adj6" fmla="val -16667"/>
              <a:gd name="adj7" fmla="val 137712"/>
              <a:gd name="adj8" fmla="val 556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41440" cy="1442674"/>
          </a:xfrm>
        </p:spPr>
        <p:txBody>
          <a:bodyPr/>
          <a:lstStyle/>
          <a:p>
            <a:r>
              <a:rPr lang="bn-IN" sz="3200" b="1" dirty="0" smtClean="0"/>
              <a:t>নিচের ছবিগুলোতে কী দেখতে পাচ্ছো ? </a:t>
            </a:r>
            <a:endParaRPr lang="en-US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24384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3" y="2438400"/>
            <a:ext cx="2401887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0" t="9659" b="18017"/>
          <a:stretch/>
        </p:blipFill>
        <p:spPr>
          <a:xfrm>
            <a:off x="957619" y="4648200"/>
            <a:ext cx="2166581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48200"/>
            <a:ext cx="2971800" cy="19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8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905000"/>
            <a:ext cx="3733800" cy="2495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444475"/>
            <a:ext cx="2889031" cy="58477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3200" b="1" dirty="0" smtClean="0"/>
              <a:t>কারক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3800" y="1767640"/>
            <a:ext cx="34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√</a:t>
            </a:r>
            <a:r>
              <a:rPr lang="bn-IN" sz="2800" dirty="0" smtClean="0"/>
              <a:t>কৃ</a:t>
            </a:r>
            <a:r>
              <a:rPr lang="en-US" sz="2800" dirty="0" smtClean="0"/>
              <a:t>+ </a:t>
            </a:r>
            <a:r>
              <a:rPr lang="en-US" sz="2800" dirty="0" err="1" smtClean="0"/>
              <a:t>অক</a:t>
            </a:r>
            <a:r>
              <a:rPr lang="en-US" sz="2800" dirty="0" smtClean="0"/>
              <a:t> </a:t>
            </a:r>
            <a:r>
              <a:rPr lang="bn-IN" sz="2800" dirty="0" smtClean="0"/>
              <a:t>( ণক)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257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কারক শব্দের অর্থ  ক্রিয়া  সম্পাদনকারী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1869" y="646518"/>
            <a:ext cx="3422431" cy="36933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IN" b="1" dirty="0" smtClean="0"/>
              <a:t>আজকের পাঠ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66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এই পাঠ শেষে শিক্ষার্থীরা ...... </a:t>
            </a:r>
            <a:endParaRPr lang="en-US" sz="28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9279281"/>
              </p:ext>
            </p:extLst>
          </p:nvPr>
        </p:nvGraphicFramePr>
        <p:xfrm>
          <a:off x="228600" y="5334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1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5B3A1E-BC72-45B1-B85D-76DD7E333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>
                                            <p:graphicEl>
                                              <a:dgm id="{025B3A1E-BC72-45B1-B85D-76DD7E333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99BE86-B24D-4090-B712-8C3FB7B72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3">
                                            <p:graphicEl>
                                              <a:dgm id="{E999BE86-B24D-4090-B712-8C3FB7B72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445833-FEC6-44DE-B0D4-19C5F3B7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0"/>
                                        <p:tgtEl>
                                          <p:spTgt spid="3">
                                            <p:graphicEl>
                                              <a:dgm id="{F3445833-FEC6-44DE-B0D4-19C5F3B7D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F180F-7F5D-4953-96B4-DA9408D44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0"/>
                                        <p:tgtEl>
                                          <p:spTgt spid="3">
                                            <p:graphicEl>
                                              <a:dgm id="{E22F180F-7F5D-4953-96B4-DA9408D44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74" y="2189328"/>
            <a:ext cx="4191000" cy="2247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48006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i="1" dirty="0" smtClean="0"/>
              <a:t>কুদ্দুস মিয়া ইদে যাকাত তহবিল হতে  নিজ হাতে গরিবদের কাপড় বিতরণ </a:t>
            </a:r>
            <a:r>
              <a:rPr lang="bn-IN" b="1" i="1" dirty="0" smtClean="0"/>
              <a:t>করেছেন। 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317531" y="292385"/>
            <a:ext cx="4038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নিচের ছবিটি দেখ </a:t>
            </a:r>
            <a:endParaRPr lang="en-US" sz="3200" b="1" dirty="0"/>
          </a:p>
        </p:txBody>
      </p:sp>
      <p:sp>
        <p:nvSpPr>
          <p:cNvPr id="5" name="Down Arrow 4"/>
          <p:cNvSpPr/>
          <p:nvPr/>
        </p:nvSpPr>
        <p:spPr>
          <a:xfrm>
            <a:off x="3886200" y="685800"/>
            <a:ext cx="484632" cy="804042"/>
          </a:xfrm>
          <a:prstGeom prst="down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5069E-9 L 0 0.15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914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নিচের প্রশ্নগুলো লক্ষ কর-  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7260169"/>
              </p:ext>
            </p:extLst>
          </p:nvPr>
        </p:nvGraphicFramePr>
        <p:xfrm>
          <a:off x="1479331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13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40D4D6-7D71-47EC-8BE7-219135125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>
                                            <p:graphicEl>
                                              <a:dgm id="{8740D4D6-7D71-47EC-8BE7-219135125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9F3D1C-F0B4-4655-9D8F-3860BF395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5">
                                            <p:graphicEl>
                                              <a:dgm id="{A39F3D1C-F0B4-4655-9D8F-3860BF395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407785-9602-411F-84CF-1224618C3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">
                                            <p:graphicEl>
                                              <a:dgm id="{EE407785-9602-411F-84CF-1224618C3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FB39C0-1A5D-450A-81EA-ABB8D9F2F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0"/>
                                        <p:tgtEl>
                                          <p:spTgt spid="5">
                                            <p:graphicEl>
                                              <a:dgm id="{17FB39C0-1A5D-450A-81EA-ABB8D9F2F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3FB918-7645-45F4-8585-ADA25CD3A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0"/>
                                        <p:tgtEl>
                                          <p:spTgt spid="5">
                                            <p:graphicEl>
                                              <a:dgm id="{A63FB918-7645-45F4-8585-ADA25CD3A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D9BA79-225C-4FA9-A6A0-1888CB7DC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5">
                                            <p:graphicEl>
                                              <a:dgm id="{3ED9BA79-225C-4FA9-A6A0-1888CB7DC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ACA2BD-9A9A-4AB1-921C-39A05F52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5">
                                            <p:graphicEl>
                                              <a:dgm id="{5FACA2BD-9A9A-4AB1-921C-39A05F52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8B6682-03A1-4B66-B671-6C85D6D4A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0"/>
                                        <p:tgtEl>
                                          <p:spTgt spid="5">
                                            <p:graphicEl>
                                              <a:dgm id="{228B6682-03A1-4B66-B671-6C85D6D4A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A003B2-2B0D-41CF-88E2-214C2B4AC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0"/>
                                        <p:tgtEl>
                                          <p:spTgt spid="5">
                                            <p:graphicEl>
                                              <a:dgm id="{38A003B2-2B0D-41CF-88E2-214C2B4AC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DF8DAE-0D48-4764-AA15-F570339BF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0"/>
                                        <p:tgtEl>
                                          <p:spTgt spid="5">
                                            <p:graphicEl>
                                              <a:dgm id="{9FDF8DAE-0D48-4764-AA15-F570339BF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68B6B6-FC90-4F0D-AA9A-A686768C0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0"/>
                                        <p:tgtEl>
                                          <p:spTgt spid="5">
                                            <p:graphicEl>
                                              <a:dgm id="{DB68B6B6-FC90-4F0D-AA9A-A686768C0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54F4E9-6C4F-411E-953A-323D7FD12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0"/>
                                        <p:tgtEl>
                                          <p:spTgt spid="5">
                                            <p:graphicEl>
                                              <a:dgm id="{6C54F4E9-6C4F-411E-953A-323D7FD12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867F08-271F-4DED-BA2C-B7D7E5752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0"/>
                                        <p:tgtEl>
                                          <p:spTgt spid="5">
                                            <p:graphicEl>
                                              <a:dgm id="{3D867F08-271F-4DED-BA2C-B7D7E5752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1491" y="924158"/>
            <a:ext cx="1276014" cy="10383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chemeClr val="tx1"/>
                </a:solidFill>
              </a:rPr>
              <a:t>নামপদ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34103" y="986151"/>
            <a:ext cx="1053085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/>
              <a:t>কুদ্দুস মিয়া </a:t>
            </a:r>
            <a:endParaRPr lang="en-US" sz="1600" b="1" dirty="0"/>
          </a:p>
        </p:txBody>
      </p:sp>
      <p:sp>
        <p:nvSpPr>
          <p:cNvPr id="5" name="Oval 4"/>
          <p:cNvSpPr/>
          <p:nvPr/>
        </p:nvSpPr>
        <p:spPr>
          <a:xfrm>
            <a:off x="3723722" y="2580382"/>
            <a:ext cx="2294355" cy="134426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ক্রিয়াপদ 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7809575" y="907665"/>
            <a:ext cx="1143000" cy="914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/>
              <a:t>কাপড় 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6544458" y="948541"/>
            <a:ext cx="1265117" cy="914400"/>
          </a:xfrm>
          <a:prstGeom prst="ellipse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chemeClr val="tx1"/>
                </a:solidFill>
              </a:rPr>
              <a:t>গরিব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01459" y="830519"/>
            <a:ext cx="1142999" cy="105971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/>
              <a:t> হাতে 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684810" y="2876593"/>
            <a:ext cx="2097310" cy="140961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সম্পর্ক</a:t>
            </a:r>
            <a:r>
              <a:rPr lang="bn-IN" sz="3200" b="1" dirty="0" smtClean="0"/>
              <a:t> </a:t>
            </a:r>
            <a:endParaRPr lang="en-US" sz="3200" b="1" dirty="0"/>
          </a:p>
        </p:txBody>
      </p:sp>
      <p:sp>
        <p:nvSpPr>
          <p:cNvPr id="10" name="Oval 9"/>
          <p:cNvSpPr/>
          <p:nvPr/>
        </p:nvSpPr>
        <p:spPr>
          <a:xfrm>
            <a:off x="7207509" y="2651758"/>
            <a:ext cx="1581235" cy="10446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</a:rPr>
              <a:t>দিলেন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87188" y="986151"/>
            <a:ext cx="1001131" cy="9144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/>
              <a:t>ইদে</a:t>
            </a:r>
            <a:r>
              <a:rPr lang="bn-IN" b="1" dirty="0" smtClean="0"/>
              <a:t> 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593323" y="4724400"/>
            <a:ext cx="3275891" cy="148988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কারক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68544" y="975836"/>
            <a:ext cx="1258337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/>
              <a:t>   তহবিল </a:t>
            </a:r>
            <a:endParaRPr lang="en-US" sz="1600" b="1" dirty="0"/>
          </a:p>
        </p:txBody>
      </p:sp>
      <p:sp>
        <p:nvSpPr>
          <p:cNvPr id="19" name="Right Arrow 18"/>
          <p:cNvSpPr/>
          <p:nvPr/>
        </p:nvSpPr>
        <p:spPr>
          <a:xfrm>
            <a:off x="1653856" y="1177482"/>
            <a:ext cx="467043" cy="34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9190983">
            <a:off x="1126688" y="2043853"/>
            <a:ext cx="484632" cy="5209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6096709" y="2998670"/>
            <a:ext cx="1066091" cy="484632"/>
          </a:xfrm>
          <a:prstGeom prst="rightArrow">
            <a:avLst>
              <a:gd name="adj1" fmla="val 61265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4988953" y="3992780"/>
            <a:ext cx="484632" cy="65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2996821" y="3508148"/>
            <a:ext cx="850242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381000"/>
            <a:ext cx="2895600" cy="36933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IN" b="1" dirty="0" smtClean="0"/>
              <a:t>চিত্রটি লক্ষ কর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42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4 0.17761 L -3.33333E-6 4.1813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-0.02222 L -3.61111E-6 -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2211 L 3.33333E-6 2.54394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0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p" animBg="1"/>
      <p:bldP spid="6" grpId="0" animBg="1"/>
      <p:bldP spid="7" grpId="0" animBg="1"/>
      <p:bldP spid="8" grpId="0" animBg="1"/>
      <p:bldP spid="9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990600"/>
            <a:ext cx="3048000" cy="36933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IN" b="1" dirty="0" smtClean="0"/>
              <a:t>এসো সংজ্ঞা মিলিয়ে নেই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362200"/>
            <a:ext cx="7467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b="1" i="1" dirty="0" smtClean="0"/>
              <a:t>বাক্যস্থিত ক্রিয়াপদের সাথে নামপদের </a:t>
            </a:r>
            <a:r>
              <a:rPr lang="bn-IN" sz="2000" b="1" i="1" dirty="0"/>
              <a:t> </a:t>
            </a:r>
            <a:r>
              <a:rPr lang="en-US" sz="2000" b="1" i="1" dirty="0" err="1" smtClean="0"/>
              <a:t>সম্পর্কে</a:t>
            </a:r>
            <a:r>
              <a:rPr lang="en-US" sz="2000" b="1" i="1" dirty="0" smtClean="0"/>
              <a:t> </a:t>
            </a:r>
            <a:r>
              <a:rPr lang="bn-IN" sz="2000" b="1" i="1" dirty="0" smtClean="0"/>
              <a:t> </a:t>
            </a:r>
            <a:r>
              <a:rPr lang="bn-IN" sz="2000" b="1" i="1" dirty="0" smtClean="0"/>
              <a:t>বলে । </a:t>
            </a:r>
            <a:endParaRPr lang="en-US" sz="20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3962400"/>
            <a:ext cx="3048000" cy="46166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400" dirty="0" err="1" smtClean="0"/>
              <a:t>কারক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56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Custom 1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626</TotalTime>
  <Words>281</Words>
  <Application>Microsoft Office PowerPoint</Application>
  <PresentationFormat>On-screen Show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Bradley Hand ITC TT-Bold</vt:lpstr>
      <vt:lpstr>Calibri</vt:lpstr>
      <vt:lpstr>NikoshBAN</vt:lpstr>
      <vt:lpstr>Rage Italic</vt:lpstr>
      <vt:lpstr>Sketchbook</vt:lpstr>
      <vt:lpstr>PowerPoint Presentation</vt:lpstr>
      <vt:lpstr>PowerPoint Presentation</vt:lpstr>
      <vt:lpstr>নিচের ছবিগুলোতে কী দেখতে পাচ্ছো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shahanarapoly77@gmail.com</cp:lastModifiedBy>
  <cp:revision>67</cp:revision>
  <dcterms:created xsi:type="dcterms:W3CDTF">2019-08-01T14:08:45Z</dcterms:created>
  <dcterms:modified xsi:type="dcterms:W3CDTF">2019-11-07T11:34:04Z</dcterms:modified>
</cp:coreProperties>
</file>