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9" r:id="rId2"/>
    <p:sldId id="256" r:id="rId3"/>
    <p:sldId id="257" r:id="rId4"/>
    <p:sldId id="258" r:id="rId5"/>
    <p:sldId id="260" r:id="rId6"/>
    <p:sldId id="261" r:id="rId7"/>
    <p:sldId id="270" r:id="rId8"/>
    <p:sldId id="271" r:id="rId9"/>
    <p:sldId id="262" r:id="rId10"/>
    <p:sldId id="272" r:id="rId11"/>
    <p:sldId id="263" r:id="rId12"/>
    <p:sldId id="269" r:id="rId13"/>
    <p:sldId id="264" r:id="rId14"/>
    <p:sldId id="274" r:id="rId15"/>
    <p:sldId id="265" r:id="rId16"/>
    <p:sldId id="275" r:id="rId17"/>
    <p:sldId id="266" r:id="rId18"/>
    <p:sldId id="267" r:id="rId19"/>
    <p:sldId id="268" r:id="rId20"/>
    <p:sldId id="276" r:id="rId21"/>
    <p:sldId id="277" r:id="rId22"/>
    <p:sldId id="278" r:id="rId23"/>
    <p:sldId id="273"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6F857"/>
    <a:srgbClr val="00FFFF"/>
    <a:srgbClr val="B0FECA"/>
    <a:srgbClr val="00FFCC"/>
    <a:srgbClr val="FFCCFF"/>
    <a:srgbClr val="FF99FF"/>
    <a:srgbClr val="FFFFCC"/>
    <a:srgbClr val="FFFFFF"/>
    <a:srgbClr val="27B348"/>
    <a:srgbClr val="F757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8" d="100"/>
          <a:sy n="58" d="100"/>
        </p:scale>
        <p:origin x="1632"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71E942-8FDF-425E-BDBA-68F83B76DFD9}" type="doc">
      <dgm:prSet loTypeId="urn:microsoft.com/office/officeart/2008/layout/VerticalCurvedList" loCatId="list" qsTypeId="urn:microsoft.com/office/officeart/2005/8/quickstyle/3d3" qsCatId="3D" csTypeId="urn:microsoft.com/office/officeart/2005/8/colors/colorful5" csCatId="colorful" phldr="1"/>
      <dgm:spPr/>
      <dgm:t>
        <a:bodyPr/>
        <a:lstStyle/>
        <a:p>
          <a:endParaRPr lang="en-US"/>
        </a:p>
      </dgm:t>
    </dgm:pt>
    <dgm:pt modelId="{DEC42448-46D8-4919-8185-F3B758E7B287}">
      <dgm:prSet phldrT="[Text]" custT="1"/>
      <dgm:spPr>
        <a:solidFill>
          <a:srgbClr val="00B0F0"/>
        </a:solidFill>
      </dgm:spPr>
      <dgm:t>
        <a:bodyPr/>
        <a:lstStyle/>
        <a:p>
          <a:r>
            <a:rPr lang="bn-IN" sz="2800" b="1" cap="none" spc="0" dirty="0" smtClean="0">
              <a:ln w="0"/>
              <a:solidFill>
                <a:schemeClr val="tx2">
                  <a:lumMod val="50000"/>
                </a:schemeClr>
              </a:solidFill>
              <a:effectLst>
                <a:innerShdw blurRad="114300">
                  <a:prstClr val="black"/>
                </a:innerShdw>
              </a:effectLst>
              <a:latin typeface="NikoshBAN" panose="02000000000000000000" pitchFamily="2" charset="0"/>
              <a:cs typeface="NikoshBAN" panose="02000000000000000000" pitchFamily="2" charset="0"/>
            </a:rPr>
            <a:t>রুপান্তরিত পাতা কী তা বলতে পারবে</a:t>
          </a:r>
          <a:r>
            <a:rPr lang="bn-IN" sz="2800" b="0" cap="none" spc="0" dirty="0" smtClean="0">
              <a:ln w="0"/>
              <a:solidFill>
                <a:schemeClr val="tx2">
                  <a:lumMod val="50000"/>
                </a:schemeClr>
              </a:solidFill>
              <a:effectLst>
                <a:innerShdw blurRad="114300">
                  <a:prstClr val="black"/>
                </a:innerShdw>
              </a:effectLst>
              <a:latin typeface="NikoshBAN" panose="02000000000000000000" pitchFamily="2" charset="0"/>
              <a:cs typeface="NikoshBAN" panose="02000000000000000000" pitchFamily="2" charset="0"/>
            </a:rPr>
            <a:t>, </a:t>
          </a:r>
          <a:endParaRPr lang="en-US" sz="2800" b="0" cap="none" spc="0" dirty="0">
            <a:ln w="0"/>
            <a:solidFill>
              <a:schemeClr val="tx2">
                <a:lumMod val="50000"/>
              </a:schemeClr>
            </a:solidFill>
            <a:effectLst>
              <a:innerShdw blurRad="114300">
                <a:prstClr val="black"/>
              </a:innerShdw>
            </a:effectLst>
            <a:latin typeface="NikoshBAN" panose="02000000000000000000" pitchFamily="2" charset="0"/>
            <a:cs typeface="NikoshBAN" panose="02000000000000000000" pitchFamily="2" charset="0"/>
          </a:endParaRPr>
        </a:p>
      </dgm:t>
    </dgm:pt>
    <dgm:pt modelId="{722D575B-54B0-454A-9F29-9D26D1E6EB8E}" type="parTrans" cxnId="{2AE6E17E-BA05-471B-A989-DD859DE74F57}">
      <dgm:prSet/>
      <dgm:spPr/>
      <dgm:t>
        <a:bodyPr/>
        <a:lstStyle/>
        <a:p>
          <a:endParaRPr lang="en-US"/>
        </a:p>
      </dgm:t>
    </dgm:pt>
    <dgm:pt modelId="{26AC7750-8C8F-4758-9B51-9638E683F7E0}" type="sibTrans" cxnId="{2AE6E17E-BA05-471B-A989-DD859DE74F57}">
      <dgm:prSet/>
      <dgm:spPr>
        <a:solidFill>
          <a:srgbClr val="FF0000"/>
        </a:solidFill>
        <a:ln>
          <a:solidFill>
            <a:srgbClr val="F34BDF"/>
          </a:solidFill>
        </a:ln>
      </dgm:spPr>
      <dgm:t>
        <a:bodyPr/>
        <a:lstStyle/>
        <a:p>
          <a:endParaRPr lang="en-US"/>
        </a:p>
      </dgm:t>
    </dgm:pt>
    <dgm:pt modelId="{0F10C4C7-8122-4715-8D17-20A1DA43F342}">
      <dgm:prSet phldrT="[Text]" custT="1"/>
      <dgm:spPr>
        <a:solidFill>
          <a:srgbClr val="FF00FF"/>
        </a:solidFill>
      </dgm:spPr>
      <dgm:t>
        <a:bodyPr/>
        <a:lstStyle/>
        <a:p>
          <a:r>
            <a:rPr lang="bn-IN" sz="2800" b="1" cap="none" spc="0" dirty="0" smtClean="0">
              <a:ln w="0"/>
              <a:solidFill>
                <a:schemeClr val="bg2">
                  <a:lumMod val="10000"/>
                </a:schemeClr>
              </a:solidFill>
              <a:effectLst>
                <a:innerShdw blurRad="114300">
                  <a:prstClr val="black"/>
                </a:innerShdw>
              </a:effectLst>
              <a:latin typeface="NikoshBAN" panose="02000000000000000000" pitchFamily="2" charset="0"/>
              <a:cs typeface="NikoshBAN" panose="02000000000000000000" pitchFamily="2" charset="0"/>
            </a:rPr>
            <a:t>রুপান্তরিত পাতার প্রকারভেদ বর্ণনা করতে পারবে, </a:t>
          </a:r>
          <a:endParaRPr lang="en-US" sz="2800" b="1" cap="none" spc="0" dirty="0">
            <a:ln w="0"/>
            <a:solidFill>
              <a:schemeClr val="bg2">
                <a:lumMod val="10000"/>
              </a:schemeClr>
            </a:solidFill>
            <a:effectLst>
              <a:innerShdw blurRad="114300">
                <a:prstClr val="black"/>
              </a:innerShdw>
            </a:effectLst>
            <a:latin typeface="NikoshBAN" panose="02000000000000000000" pitchFamily="2" charset="0"/>
            <a:cs typeface="NikoshBAN" panose="02000000000000000000" pitchFamily="2" charset="0"/>
          </a:endParaRPr>
        </a:p>
      </dgm:t>
    </dgm:pt>
    <dgm:pt modelId="{CBAC5786-53CC-4071-ABD3-DA711A759A84}" type="parTrans" cxnId="{26B53A52-5180-49C6-B1D2-6E20CF401E53}">
      <dgm:prSet/>
      <dgm:spPr/>
      <dgm:t>
        <a:bodyPr/>
        <a:lstStyle/>
        <a:p>
          <a:endParaRPr lang="en-US"/>
        </a:p>
      </dgm:t>
    </dgm:pt>
    <dgm:pt modelId="{D5D5202C-5BA4-4A9B-8915-1ED081924E02}" type="sibTrans" cxnId="{26B53A52-5180-49C6-B1D2-6E20CF401E53}">
      <dgm:prSet/>
      <dgm:spPr/>
      <dgm:t>
        <a:bodyPr/>
        <a:lstStyle/>
        <a:p>
          <a:endParaRPr lang="en-US"/>
        </a:p>
      </dgm:t>
    </dgm:pt>
    <dgm:pt modelId="{9D8909F4-7F29-4E53-B782-BC67BEBC1BA9}">
      <dgm:prSet phldrT="[Text]"/>
      <dgm:spPr>
        <a:solidFill>
          <a:srgbClr val="5EF85E"/>
        </a:solidFill>
      </dgm:spPr>
      <dgm:t>
        <a:bodyPr/>
        <a:lstStyle/>
        <a:p>
          <a:r>
            <a:rPr lang="bn-IN" b="1" cap="none" spc="0" dirty="0" smtClean="0">
              <a:ln w="0"/>
              <a:solidFill>
                <a:schemeClr val="tx2">
                  <a:lumMod val="50000"/>
                </a:schemeClr>
              </a:solidFill>
              <a:effectLst>
                <a:innerShdw blurRad="114300">
                  <a:prstClr val="black"/>
                </a:innerShdw>
              </a:effectLst>
              <a:latin typeface="NikoshBAN" panose="02000000000000000000" pitchFamily="2" charset="0"/>
              <a:cs typeface="NikoshBAN" panose="02000000000000000000" pitchFamily="2" charset="0"/>
            </a:rPr>
            <a:t>পাতা রুপান্তরের কারণ ব্যাখ্যা করতে পারবে </a:t>
          </a:r>
          <a:r>
            <a:rPr lang="bn-IN" b="0" cap="none" spc="0" dirty="0" smtClean="0">
              <a:ln w="0"/>
              <a:solidFill>
                <a:schemeClr val="tx2">
                  <a:lumMod val="50000"/>
                </a:schemeClr>
              </a:solidFill>
              <a:effectLst>
                <a:innerShdw blurRad="114300">
                  <a:prstClr val="black"/>
                </a:innerShdw>
              </a:effectLst>
              <a:latin typeface="NikoshBAN" panose="02000000000000000000" pitchFamily="2" charset="0"/>
              <a:cs typeface="NikoshBAN" panose="02000000000000000000" pitchFamily="2" charset="0"/>
            </a:rPr>
            <a:t>। </a:t>
          </a:r>
          <a:endParaRPr lang="en-US" b="0" cap="none" spc="0" dirty="0">
            <a:ln w="0"/>
            <a:solidFill>
              <a:schemeClr val="tx2">
                <a:lumMod val="50000"/>
              </a:schemeClr>
            </a:solidFill>
            <a:effectLst>
              <a:innerShdw blurRad="114300">
                <a:prstClr val="black"/>
              </a:innerShdw>
            </a:effectLst>
            <a:latin typeface="NikoshBAN" panose="02000000000000000000" pitchFamily="2" charset="0"/>
            <a:cs typeface="NikoshBAN" panose="02000000000000000000" pitchFamily="2" charset="0"/>
          </a:endParaRPr>
        </a:p>
      </dgm:t>
    </dgm:pt>
    <dgm:pt modelId="{8CAC5C48-1B8C-455A-A558-3E20A305AFDB}" type="parTrans" cxnId="{3B9D3741-CBE7-40C6-AEE0-72FAC890E844}">
      <dgm:prSet/>
      <dgm:spPr/>
      <dgm:t>
        <a:bodyPr/>
        <a:lstStyle/>
        <a:p>
          <a:endParaRPr lang="en-US"/>
        </a:p>
      </dgm:t>
    </dgm:pt>
    <dgm:pt modelId="{9F26F564-828D-4114-BDB3-F71D04AA041C}" type="sibTrans" cxnId="{3B9D3741-CBE7-40C6-AEE0-72FAC890E844}">
      <dgm:prSet/>
      <dgm:spPr/>
      <dgm:t>
        <a:bodyPr/>
        <a:lstStyle/>
        <a:p>
          <a:endParaRPr lang="en-US"/>
        </a:p>
      </dgm:t>
    </dgm:pt>
    <dgm:pt modelId="{B9EA5BF6-FC53-4EBA-AE28-484B037B7802}" type="pres">
      <dgm:prSet presAssocID="{EB71E942-8FDF-425E-BDBA-68F83B76DFD9}" presName="Name0" presStyleCnt="0">
        <dgm:presLayoutVars>
          <dgm:chMax val="7"/>
          <dgm:chPref val="7"/>
          <dgm:dir/>
        </dgm:presLayoutVars>
      </dgm:prSet>
      <dgm:spPr/>
      <dgm:t>
        <a:bodyPr/>
        <a:lstStyle/>
        <a:p>
          <a:endParaRPr lang="en-US"/>
        </a:p>
      </dgm:t>
    </dgm:pt>
    <dgm:pt modelId="{ED67AB5E-CAAF-47BA-B239-AA08A0858EFE}" type="pres">
      <dgm:prSet presAssocID="{EB71E942-8FDF-425E-BDBA-68F83B76DFD9}" presName="Name1" presStyleCnt="0"/>
      <dgm:spPr/>
    </dgm:pt>
    <dgm:pt modelId="{7E5EA546-59A2-4958-BC89-CFA43362F31A}" type="pres">
      <dgm:prSet presAssocID="{EB71E942-8FDF-425E-BDBA-68F83B76DFD9}" presName="cycle" presStyleCnt="0"/>
      <dgm:spPr/>
    </dgm:pt>
    <dgm:pt modelId="{8A13790B-E7CA-4400-B282-27061A5FD21F}" type="pres">
      <dgm:prSet presAssocID="{EB71E942-8FDF-425E-BDBA-68F83B76DFD9}" presName="srcNode" presStyleLbl="node1" presStyleIdx="0" presStyleCnt="3"/>
      <dgm:spPr/>
    </dgm:pt>
    <dgm:pt modelId="{A556630A-09E7-481F-BC77-E71E54EFA8EE}" type="pres">
      <dgm:prSet presAssocID="{EB71E942-8FDF-425E-BDBA-68F83B76DFD9}" presName="conn" presStyleLbl="parChTrans1D2" presStyleIdx="0" presStyleCnt="1"/>
      <dgm:spPr/>
      <dgm:t>
        <a:bodyPr/>
        <a:lstStyle/>
        <a:p>
          <a:endParaRPr lang="en-US"/>
        </a:p>
      </dgm:t>
    </dgm:pt>
    <dgm:pt modelId="{870C1C1F-CAD6-4CF0-BA30-FC99B4ACABF4}" type="pres">
      <dgm:prSet presAssocID="{EB71E942-8FDF-425E-BDBA-68F83B76DFD9}" presName="extraNode" presStyleLbl="node1" presStyleIdx="0" presStyleCnt="3"/>
      <dgm:spPr/>
    </dgm:pt>
    <dgm:pt modelId="{FB410FC3-C994-49A6-A3BB-8EE75E2E74B6}" type="pres">
      <dgm:prSet presAssocID="{EB71E942-8FDF-425E-BDBA-68F83B76DFD9}" presName="dstNode" presStyleLbl="node1" presStyleIdx="0" presStyleCnt="3"/>
      <dgm:spPr/>
    </dgm:pt>
    <dgm:pt modelId="{57124D5B-45C1-47C2-93C3-381142760500}" type="pres">
      <dgm:prSet presAssocID="{DEC42448-46D8-4919-8185-F3B758E7B287}" presName="text_1" presStyleLbl="node1" presStyleIdx="0" presStyleCnt="3">
        <dgm:presLayoutVars>
          <dgm:bulletEnabled val="1"/>
        </dgm:presLayoutVars>
      </dgm:prSet>
      <dgm:spPr/>
      <dgm:t>
        <a:bodyPr/>
        <a:lstStyle/>
        <a:p>
          <a:endParaRPr lang="en-US"/>
        </a:p>
      </dgm:t>
    </dgm:pt>
    <dgm:pt modelId="{A22759E7-0DB9-44F3-ADCB-B35070FA2694}" type="pres">
      <dgm:prSet presAssocID="{DEC42448-46D8-4919-8185-F3B758E7B287}" presName="accent_1" presStyleCnt="0"/>
      <dgm:spPr/>
    </dgm:pt>
    <dgm:pt modelId="{46A45868-918B-4867-90C1-73F7DC7FCCE8}" type="pres">
      <dgm:prSet presAssocID="{DEC42448-46D8-4919-8185-F3B758E7B287}" presName="accentRepeatNode" presStyleLbl="solidFgAcc1" presStyleIdx="0" presStyleCnt="3"/>
      <dgm:spPr>
        <a:blipFill rotWithShape="0">
          <a:blip xmlns:r="http://schemas.openxmlformats.org/officeDocument/2006/relationships" r:embed="rId1"/>
          <a:stretch>
            <a:fillRect/>
          </a:stretch>
        </a:blipFill>
        <a:ln w="38100">
          <a:solidFill>
            <a:srgbClr val="7030A0"/>
          </a:solidFill>
        </a:ln>
      </dgm:spPr>
      <dgm:t>
        <a:bodyPr/>
        <a:lstStyle/>
        <a:p>
          <a:endParaRPr lang="en-US"/>
        </a:p>
      </dgm:t>
    </dgm:pt>
    <dgm:pt modelId="{5AB62F58-5E96-48E9-817A-CABF30E1EF9E}" type="pres">
      <dgm:prSet presAssocID="{0F10C4C7-8122-4715-8D17-20A1DA43F342}" presName="text_2" presStyleLbl="node1" presStyleIdx="1" presStyleCnt="3">
        <dgm:presLayoutVars>
          <dgm:bulletEnabled val="1"/>
        </dgm:presLayoutVars>
      </dgm:prSet>
      <dgm:spPr/>
      <dgm:t>
        <a:bodyPr/>
        <a:lstStyle/>
        <a:p>
          <a:endParaRPr lang="en-US"/>
        </a:p>
      </dgm:t>
    </dgm:pt>
    <dgm:pt modelId="{0DE4AEBF-FB76-4AD8-9F73-DF080B859440}" type="pres">
      <dgm:prSet presAssocID="{0F10C4C7-8122-4715-8D17-20A1DA43F342}" presName="accent_2" presStyleCnt="0"/>
      <dgm:spPr/>
    </dgm:pt>
    <dgm:pt modelId="{376A6B36-1221-4C57-811B-DCB133D94CFA}" type="pres">
      <dgm:prSet presAssocID="{0F10C4C7-8122-4715-8D17-20A1DA43F342}" presName="accentRepeatNode" presStyleLbl="solidFgAcc1" presStyleIdx="1" presStyleCnt="3"/>
      <dgm:spPr>
        <a:blipFill rotWithShape="0">
          <a:blip xmlns:r="http://schemas.openxmlformats.org/officeDocument/2006/relationships" r:embed="rId2"/>
          <a:stretch>
            <a:fillRect/>
          </a:stretch>
        </a:blipFill>
        <a:ln w="38100">
          <a:solidFill>
            <a:srgbClr val="7030A0"/>
          </a:solidFill>
        </a:ln>
      </dgm:spPr>
      <dgm:t>
        <a:bodyPr/>
        <a:lstStyle/>
        <a:p>
          <a:endParaRPr lang="en-US"/>
        </a:p>
      </dgm:t>
    </dgm:pt>
    <dgm:pt modelId="{F4DB7A0A-1FF2-42ED-8849-F51A6F503508}" type="pres">
      <dgm:prSet presAssocID="{9D8909F4-7F29-4E53-B782-BC67BEBC1BA9}" presName="text_3" presStyleLbl="node1" presStyleIdx="2" presStyleCnt="3">
        <dgm:presLayoutVars>
          <dgm:bulletEnabled val="1"/>
        </dgm:presLayoutVars>
      </dgm:prSet>
      <dgm:spPr/>
      <dgm:t>
        <a:bodyPr/>
        <a:lstStyle/>
        <a:p>
          <a:endParaRPr lang="en-US"/>
        </a:p>
      </dgm:t>
    </dgm:pt>
    <dgm:pt modelId="{8CFFE605-C2FE-4CEF-AF8D-152E3F2E204C}" type="pres">
      <dgm:prSet presAssocID="{9D8909F4-7F29-4E53-B782-BC67BEBC1BA9}" presName="accent_3" presStyleCnt="0"/>
      <dgm:spPr/>
    </dgm:pt>
    <dgm:pt modelId="{BD46D1E4-5481-441D-B58B-2F4C706B6645}" type="pres">
      <dgm:prSet presAssocID="{9D8909F4-7F29-4E53-B782-BC67BEBC1BA9}" presName="accentRepeatNode" presStyleLbl="solidFgAcc1" presStyleIdx="2" presStyleCnt="3"/>
      <dgm:spPr>
        <a:blipFill rotWithShape="0">
          <a:blip xmlns:r="http://schemas.openxmlformats.org/officeDocument/2006/relationships" r:embed="rId3"/>
          <a:stretch>
            <a:fillRect/>
          </a:stretch>
        </a:blipFill>
        <a:ln w="38100">
          <a:solidFill>
            <a:srgbClr val="7030A0"/>
          </a:solidFill>
        </a:ln>
      </dgm:spPr>
      <dgm:t>
        <a:bodyPr/>
        <a:lstStyle/>
        <a:p>
          <a:endParaRPr lang="en-US"/>
        </a:p>
      </dgm:t>
    </dgm:pt>
  </dgm:ptLst>
  <dgm:cxnLst>
    <dgm:cxn modelId="{FC84DD37-FFC4-4AC7-9509-0E7B9549AA5A}" type="presOf" srcId="{DEC42448-46D8-4919-8185-F3B758E7B287}" destId="{57124D5B-45C1-47C2-93C3-381142760500}" srcOrd="0" destOrd="0" presId="urn:microsoft.com/office/officeart/2008/layout/VerticalCurvedList"/>
    <dgm:cxn modelId="{135B9C95-4F9E-4627-BB9F-B09946E18062}" type="presOf" srcId="{26AC7750-8C8F-4758-9B51-9638E683F7E0}" destId="{A556630A-09E7-481F-BC77-E71E54EFA8EE}" srcOrd="0" destOrd="0" presId="urn:microsoft.com/office/officeart/2008/layout/VerticalCurvedList"/>
    <dgm:cxn modelId="{3B9D3741-CBE7-40C6-AEE0-72FAC890E844}" srcId="{EB71E942-8FDF-425E-BDBA-68F83B76DFD9}" destId="{9D8909F4-7F29-4E53-B782-BC67BEBC1BA9}" srcOrd="2" destOrd="0" parTransId="{8CAC5C48-1B8C-455A-A558-3E20A305AFDB}" sibTransId="{9F26F564-828D-4114-BDB3-F71D04AA041C}"/>
    <dgm:cxn modelId="{DF668C87-5C0F-48B4-A126-71F94B6C0E81}" type="presOf" srcId="{EB71E942-8FDF-425E-BDBA-68F83B76DFD9}" destId="{B9EA5BF6-FC53-4EBA-AE28-484B037B7802}" srcOrd="0" destOrd="0" presId="urn:microsoft.com/office/officeart/2008/layout/VerticalCurvedList"/>
    <dgm:cxn modelId="{26B53A52-5180-49C6-B1D2-6E20CF401E53}" srcId="{EB71E942-8FDF-425E-BDBA-68F83B76DFD9}" destId="{0F10C4C7-8122-4715-8D17-20A1DA43F342}" srcOrd="1" destOrd="0" parTransId="{CBAC5786-53CC-4071-ABD3-DA711A759A84}" sibTransId="{D5D5202C-5BA4-4A9B-8915-1ED081924E02}"/>
    <dgm:cxn modelId="{2228BA5D-6627-4D57-9520-2424316D7EEB}" type="presOf" srcId="{0F10C4C7-8122-4715-8D17-20A1DA43F342}" destId="{5AB62F58-5E96-48E9-817A-CABF30E1EF9E}" srcOrd="0" destOrd="0" presId="urn:microsoft.com/office/officeart/2008/layout/VerticalCurvedList"/>
    <dgm:cxn modelId="{17551EB8-07AF-429D-A252-9A31EE35752C}" type="presOf" srcId="{9D8909F4-7F29-4E53-B782-BC67BEBC1BA9}" destId="{F4DB7A0A-1FF2-42ED-8849-F51A6F503508}" srcOrd="0" destOrd="0" presId="urn:microsoft.com/office/officeart/2008/layout/VerticalCurvedList"/>
    <dgm:cxn modelId="{2AE6E17E-BA05-471B-A989-DD859DE74F57}" srcId="{EB71E942-8FDF-425E-BDBA-68F83B76DFD9}" destId="{DEC42448-46D8-4919-8185-F3B758E7B287}" srcOrd="0" destOrd="0" parTransId="{722D575B-54B0-454A-9F29-9D26D1E6EB8E}" sibTransId="{26AC7750-8C8F-4758-9B51-9638E683F7E0}"/>
    <dgm:cxn modelId="{126805DC-0600-44E4-89BA-786B3CE3E72A}" type="presParOf" srcId="{B9EA5BF6-FC53-4EBA-AE28-484B037B7802}" destId="{ED67AB5E-CAAF-47BA-B239-AA08A0858EFE}" srcOrd="0" destOrd="0" presId="urn:microsoft.com/office/officeart/2008/layout/VerticalCurvedList"/>
    <dgm:cxn modelId="{8AACAA74-CE2D-4CC9-8654-5631AF8E2CB2}" type="presParOf" srcId="{ED67AB5E-CAAF-47BA-B239-AA08A0858EFE}" destId="{7E5EA546-59A2-4958-BC89-CFA43362F31A}" srcOrd="0" destOrd="0" presId="urn:microsoft.com/office/officeart/2008/layout/VerticalCurvedList"/>
    <dgm:cxn modelId="{AE402D69-A05D-4A90-AD0A-15D84D5C3DE1}" type="presParOf" srcId="{7E5EA546-59A2-4958-BC89-CFA43362F31A}" destId="{8A13790B-E7CA-4400-B282-27061A5FD21F}" srcOrd="0" destOrd="0" presId="urn:microsoft.com/office/officeart/2008/layout/VerticalCurvedList"/>
    <dgm:cxn modelId="{06C85372-FFA3-4893-BB33-066A95E2D5D4}" type="presParOf" srcId="{7E5EA546-59A2-4958-BC89-CFA43362F31A}" destId="{A556630A-09E7-481F-BC77-E71E54EFA8EE}" srcOrd="1" destOrd="0" presId="urn:microsoft.com/office/officeart/2008/layout/VerticalCurvedList"/>
    <dgm:cxn modelId="{1A4FF5B0-2562-4AFB-B78A-54D864B09AB4}" type="presParOf" srcId="{7E5EA546-59A2-4958-BC89-CFA43362F31A}" destId="{870C1C1F-CAD6-4CF0-BA30-FC99B4ACABF4}" srcOrd="2" destOrd="0" presId="urn:microsoft.com/office/officeart/2008/layout/VerticalCurvedList"/>
    <dgm:cxn modelId="{10071CC8-6C4F-4164-B74A-CBAACCAD7704}" type="presParOf" srcId="{7E5EA546-59A2-4958-BC89-CFA43362F31A}" destId="{FB410FC3-C994-49A6-A3BB-8EE75E2E74B6}" srcOrd="3" destOrd="0" presId="urn:microsoft.com/office/officeart/2008/layout/VerticalCurvedList"/>
    <dgm:cxn modelId="{9BBDBD4A-9AB7-4AFE-B5F7-9AE13754D424}" type="presParOf" srcId="{ED67AB5E-CAAF-47BA-B239-AA08A0858EFE}" destId="{57124D5B-45C1-47C2-93C3-381142760500}" srcOrd="1" destOrd="0" presId="urn:microsoft.com/office/officeart/2008/layout/VerticalCurvedList"/>
    <dgm:cxn modelId="{D8DB919C-4DEF-47DB-9BDA-787AC99A588A}" type="presParOf" srcId="{ED67AB5E-CAAF-47BA-B239-AA08A0858EFE}" destId="{A22759E7-0DB9-44F3-ADCB-B35070FA2694}" srcOrd="2" destOrd="0" presId="urn:microsoft.com/office/officeart/2008/layout/VerticalCurvedList"/>
    <dgm:cxn modelId="{0DF17F09-8204-4AB2-82EF-B37E8E0454BB}" type="presParOf" srcId="{A22759E7-0DB9-44F3-ADCB-B35070FA2694}" destId="{46A45868-918B-4867-90C1-73F7DC7FCCE8}" srcOrd="0" destOrd="0" presId="urn:microsoft.com/office/officeart/2008/layout/VerticalCurvedList"/>
    <dgm:cxn modelId="{9EC3CFEE-54F9-467B-B8D1-9AEB11253F15}" type="presParOf" srcId="{ED67AB5E-CAAF-47BA-B239-AA08A0858EFE}" destId="{5AB62F58-5E96-48E9-817A-CABF30E1EF9E}" srcOrd="3" destOrd="0" presId="urn:microsoft.com/office/officeart/2008/layout/VerticalCurvedList"/>
    <dgm:cxn modelId="{142B0E56-F77E-41F2-B3EF-181C60E862AC}" type="presParOf" srcId="{ED67AB5E-CAAF-47BA-B239-AA08A0858EFE}" destId="{0DE4AEBF-FB76-4AD8-9F73-DF080B859440}" srcOrd="4" destOrd="0" presId="urn:microsoft.com/office/officeart/2008/layout/VerticalCurvedList"/>
    <dgm:cxn modelId="{51D17A85-8518-4AEF-9DD7-73FF34A86277}" type="presParOf" srcId="{0DE4AEBF-FB76-4AD8-9F73-DF080B859440}" destId="{376A6B36-1221-4C57-811B-DCB133D94CFA}" srcOrd="0" destOrd="0" presId="urn:microsoft.com/office/officeart/2008/layout/VerticalCurvedList"/>
    <dgm:cxn modelId="{FEBA23BE-457E-4F4C-9B9D-671F56B34CE0}" type="presParOf" srcId="{ED67AB5E-CAAF-47BA-B239-AA08A0858EFE}" destId="{F4DB7A0A-1FF2-42ED-8849-F51A6F503508}" srcOrd="5" destOrd="0" presId="urn:microsoft.com/office/officeart/2008/layout/VerticalCurvedList"/>
    <dgm:cxn modelId="{1C5C2497-8055-4777-9AA6-6450D379C814}" type="presParOf" srcId="{ED67AB5E-CAAF-47BA-B239-AA08A0858EFE}" destId="{8CFFE605-C2FE-4CEF-AF8D-152E3F2E204C}" srcOrd="6" destOrd="0" presId="urn:microsoft.com/office/officeart/2008/layout/VerticalCurvedList"/>
    <dgm:cxn modelId="{895F31B4-C735-4347-8504-B6D655A208C8}" type="presParOf" srcId="{8CFFE605-C2FE-4CEF-AF8D-152E3F2E204C}" destId="{BD46D1E4-5481-441D-B58B-2F4C706B6645}"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9B1EA3-94FE-42F0-9C2A-4D8F8C477983}" type="doc">
      <dgm:prSet loTypeId="urn:microsoft.com/office/officeart/2011/layout/HexagonRadial" loCatId="officeonline" qsTypeId="urn:microsoft.com/office/officeart/2005/8/quickstyle/3d3" qsCatId="3D" csTypeId="urn:microsoft.com/office/officeart/2005/8/colors/accent1_2" csCatId="accent1" phldr="1"/>
      <dgm:spPr/>
      <dgm:t>
        <a:bodyPr/>
        <a:lstStyle/>
        <a:p>
          <a:endParaRPr lang="en-US"/>
        </a:p>
      </dgm:t>
    </dgm:pt>
    <dgm:pt modelId="{EE48597F-DA96-4DF8-94FB-48785C58639C}">
      <dgm:prSet phldrT="[Text]" custT="1"/>
      <dgm:spPr>
        <a:solidFill>
          <a:srgbClr val="37F937"/>
        </a:solidFill>
      </dgm:spPr>
      <dgm:t>
        <a:bodyPr/>
        <a:lstStyle/>
        <a:p>
          <a:r>
            <a:rPr lang="bn-IN" sz="3600" b="1" dirty="0" smtClean="0">
              <a:solidFill>
                <a:schemeClr val="tx1"/>
              </a:solidFill>
              <a:effectLst>
                <a:innerShdw blurRad="114300">
                  <a:prstClr val="black"/>
                </a:innerShdw>
              </a:effectLst>
              <a:latin typeface="NikoshBAN" panose="02000000000000000000" pitchFamily="2" charset="0"/>
              <a:cs typeface="NikoshBAN" panose="02000000000000000000" pitchFamily="2" charset="0"/>
            </a:rPr>
            <a:t>রুপান্তরিত পাতার প্রকারভেদ </a:t>
          </a:r>
          <a:endParaRPr lang="en-US" sz="3600" b="1" dirty="0">
            <a:solidFill>
              <a:schemeClr val="tx1"/>
            </a:solidFill>
            <a:effectLst>
              <a:innerShdw blurRad="114300">
                <a:prstClr val="black"/>
              </a:innerShdw>
            </a:effectLst>
            <a:latin typeface="NikoshBAN" panose="02000000000000000000" pitchFamily="2" charset="0"/>
            <a:cs typeface="NikoshBAN" panose="02000000000000000000" pitchFamily="2" charset="0"/>
          </a:endParaRPr>
        </a:p>
      </dgm:t>
    </dgm:pt>
    <dgm:pt modelId="{0F104DF8-8B68-4F60-A76B-0C0C56C3FDAB}" type="parTrans" cxnId="{A3B99103-52F2-4D31-9313-970189454FF2}">
      <dgm:prSet/>
      <dgm:spPr/>
      <dgm:t>
        <a:bodyPr/>
        <a:lstStyle/>
        <a:p>
          <a:endParaRPr lang="en-US"/>
        </a:p>
      </dgm:t>
    </dgm:pt>
    <dgm:pt modelId="{4FAA72D3-5E60-400E-BD62-D3EFE0142E28}" type="sibTrans" cxnId="{A3B99103-52F2-4D31-9313-970189454FF2}">
      <dgm:prSet/>
      <dgm:spPr/>
      <dgm:t>
        <a:bodyPr/>
        <a:lstStyle/>
        <a:p>
          <a:endParaRPr lang="en-US"/>
        </a:p>
      </dgm:t>
    </dgm:pt>
    <dgm:pt modelId="{AC73CD86-BF64-4A40-83A8-1DC694D561B0}">
      <dgm:prSet phldrT="[Text]" custT="1"/>
      <dgm:spPr>
        <a:solidFill>
          <a:srgbClr val="00FFFF"/>
        </a:solidFill>
      </dgm:spPr>
      <dgm:t>
        <a:bodyPr/>
        <a:lstStyle/>
        <a:p>
          <a:r>
            <a:rPr lang="bn-IN" sz="4000" b="0" dirty="0" smtClean="0">
              <a:solidFill>
                <a:schemeClr val="tx1"/>
              </a:solidFill>
              <a:effectLst>
                <a:innerShdw blurRad="114300">
                  <a:prstClr val="black"/>
                </a:innerShdw>
              </a:effectLst>
              <a:latin typeface="NikoshBAN" panose="02000000000000000000" pitchFamily="2" charset="0"/>
              <a:cs typeface="NikoshBAN" panose="02000000000000000000" pitchFamily="2" charset="0"/>
            </a:rPr>
            <a:t>১.   আকর্ষী </a:t>
          </a:r>
          <a:endParaRPr lang="en-US" sz="4000" b="0" dirty="0">
            <a:solidFill>
              <a:schemeClr val="tx1"/>
            </a:solidFill>
            <a:effectLst>
              <a:innerShdw blurRad="114300">
                <a:prstClr val="black"/>
              </a:innerShdw>
            </a:effectLst>
            <a:latin typeface="NikoshBAN" panose="02000000000000000000" pitchFamily="2" charset="0"/>
            <a:cs typeface="NikoshBAN" panose="02000000000000000000" pitchFamily="2" charset="0"/>
          </a:endParaRPr>
        </a:p>
      </dgm:t>
    </dgm:pt>
    <dgm:pt modelId="{073DA858-1C05-438E-8F3A-D763DD5C5B6B}" type="parTrans" cxnId="{C0B5B175-3ED5-4BB6-8EDB-BAD8DACB26A9}">
      <dgm:prSet/>
      <dgm:spPr/>
      <dgm:t>
        <a:bodyPr/>
        <a:lstStyle/>
        <a:p>
          <a:endParaRPr lang="en-US"/>
        </a:p>
      </dgm:t>
    </dgm:pt>
    <dgm:pt modelId="{E5ABECCB-76BB-4AE1-93B9-784488285F68}" type="sibTrans" cxnId="{C0B5B175-3ED5-4BB6-8EDB-BAD8DACB26A9}">
      <dgm:prSet/>
      <dgm:spPr/>
      <dgm:t>
        <a:bodyPr/>
        <a:lstStyle/>
        <a:p>
          <a:endParaRPr lang="en-US"/>
        </a:p>
      </dgm:t>
    </dgm:pt>
    <dgm:pt modelId="{A560FDA3-281B-450B-869C-CB1741804D2E}">
      <dgm:prSet phldrT="[Text]" custT="1"/>
      <dgm:spPr>
        <a:solidFill>
          <a:srgbClr val="00B0F0"/>
        </a:solidFill>
      </dgm:spPr>
      <dgm:t>
        <a:bodyPr/>
        <a:lstStyle/>
        <a:p>
          <a:r>
            <a:rPr lang="bn-IN" sz="4000" b="0" dirty="0" smtClean="0">
              <a:solidFill>
                <a:schemeClr val="tx1"/>
              </a:solidFill>
              <a:effectLst>
                <a:innerShdw blurRad="114300">
                  <a:prstClr val="black"/>
                </a:innerShdw>
              </a:effectLst>
              <a:latin typeface="NikoshBAN" panose="02000000000000000000" pitchFamily="2" charset="0"/>
              <a:cs typeface="NikoshBAN" panose="02000000000000000000" pitchFamily="2" charset="0"/>
            </a:rPr>
            <a:t>২.      খাদ্য সঞ্চয়</a:t>
          </a:r>
          <a:endParaRPr lang="en-US" sz="4000" b="0" dirty="0">
            <a:solidFill>
              <a:schemeClr val="tx1"/>
            </a:solidFill>
            <a:effectLst>
              <a:innerShdw blurRad="114300">
                <a:prstClr val="black"/>
              </a:innerShdw>
            </a:effectLst>
            <a:latin typeface="NikoshBAN" panose="02000000000000000000" pitchFamily="2" charset="0"/>
            <a:cs typeface="NikoshBAN" panose="02000000000000000000" pitchFamily="2" charset="0"/>
          </a:endParaRPr>
        </a:p>
      </dgm:t>
    </dgm:pt>
    <dgm:pt modelId="{BFFFD2AC-E3B7-41A0-869F-9B902159B623}" type="parTrans" cxnId="{B634BFE7-9BD4-48A2-86F0-F25E84EF50F8}">
      <dgm:prSet/>
      <dgm:spPr/>
      <dgm:t>
        <a:bodyPr/>
        <a:lstStyle/>
        <a:p>
          <a:endParaRPr lang="en-US"/>
        </a:p>
      </dgm:t>
    </dgm:pt>
    <dgm:pt modelId="{505873B7-8609-4607-B661-521EE9A513E9}" type="sibTrans" cxnId="{B634BFE7-9BD4-48A2-86F0-F25E84EF50F8}">
      <dgm:prSet/>
      <dgm:spPr/>
      <dgm:t>
        <a:bodyPr/>
        <a:lstStyle/>
        <a:p>
          <a:endParaRPr lang="en-US"/>
        </a:p>
      </dgm:t>
    </dgm:pt>
    <dgm:pt modelId="{499689F5-BCC1-4081-ABA4-F6D4DF8BAFB3}">
      <dgm:prSet phldrT="[Text]" custT="1"/>
      <dgm:spPr>
        <a:solidFill>
          <a:srgbClr val="F757CD"/>
        </a:solidFill>
      </dgm:spPr>
      <dgm:t>
        <a:bodyPr/>
        <a:lstStyle/>
        <a:p>
          <a:r>
            <a:rPr lang="bn-IN" sz="4000" b="0" dirty="0" smtClean="0">
              <a:solidFill>
                <a:schemeClr val="tx1"/>
              </a:solidFill>
              <a:effectLst>
                <a:innerShdw blurRad="114300">
                  <a:prstClr val="black"/>
                </a:innerShdw>
              </a:effectLst>
              <a:latin typeface="NikoshBAN" panose="02000000000000000000" pitchFamily="2" charset="0"/>
              <a:cs typeface="NikoshBAN" panose="02000000000000000000" pitchFamily="2" charset="0"/>
            </a:rPr>
            <a:t>৩. পতঙ্গ ফাঁদ </a:t>
          </a:r>
          <a:endParaRPr lang="en-US" sz="4000" b="0" dirty="0">
            <a:solidFill>
              <a:schemeClr val="tx1"/>
            </a:solidFill>
            <a:effectLst>
              <a:innerShdw blurRad="114300">
                <a:prstClr val="black"/>
              </a:innerShdw>
            </a:effectLst>
            <a:latin typeface="NikoshBAN" panose="02000000000000000000" pitchFamily="2" charset="0"/>
            <a:cs typeface="NikoshBAN" panose="02000000000000000000" pitchFamily="2" charset="0"/>
          </a:endParaRPr>
        </a:p>
      </dgm:t>
    </dgm:pt>
    <dgm:pt modelId="{A21BE145-1511-4AAE-9177-F96BB301F089}" type="parTrans" cxnId="{2153DA03-EB90-462A-BDDC-3414FDFD160D}">
      <dgm:prSet/>
      <dgm:spPr/>
      <dgm:t>
        <a:bodyPr/>
        <a:lstStyle/>
        <a:p>
          <a:endParaRPr lang="en-US"/>
        </a:p>
      </dgm:t>
    </dgm:pt>
    <dgm:pt modelId="{3ADE7CBA-ED00-4A80-930D-3C7E64A90A12}" type="sibTrans" cxnId="{2153DA03-EB90-462A-BDDC-3414FDFD160D}">
      <dgm:prSet/>
      <dgm:spPr/>
      <dgm:t>
        <a:bodyPr/>
        <a:lstStyle/>
        <a:p>
          <a:endParaRPr lang="en-US"/>
        </a:p>
      </dgm:t>
    </dgm:pt>
    <dgm:pt modelId="{837A0676-7200-4042-BA9D-CF8436B3FBCD}">
      <dgm:prSet phldrT="[Text]" custT="1"/>
      <dgm:spPr>
        <a:solidFill>
          <a:srgbClr val="E1ED43"/>
        </a:solidFill>
      </dgm:spPr>
      <dgm:t>
        <a:bodyPr/>
        <a:lstStyle/>
        <a:p>
          <a:r>
            <a:rPr lang="bn-IN" sz="4000" b="0" dirty="0" smtClean="0">
              <a:solidFill>
                <a:schemeClr val="tx1"/>
              </a:solidFill>
              <a:effectLst>
                <a:innerShdw blurRad="63500" dist="50800" dir="13500000">
                  <a:prstClr val="black">
                    <a:alpha val="50000"/>
                  </a:prstClr>
                </a:innerShdw>
              </a:effectLst>
              <a:latin typeface="NikoshBAN" panose="02000000000000000000" pitchFamily="2" charset="0"/>
              <a:cs typeface="NikoshBAN" panose="02000000000000000000" pitchFamily="2" charset="0"/>
            </a:rPr>
            <a:t>৪</a:t>
          </a:r>
          <a:r>
            <a:rPr lang="bn-IN" sz="4400" b="0" dirty="0" smtClean="0">
              <a:solidFill>
                <a:schemeClr val="tx1"/>
              </a:solidFill>
              <a:effectLst>
                <a:innerShdw blurRad="63500" dist="50800" dir="13500000">
                  <a:prstClr val="black">
                    <a:alpha val="50000"/>
                  </a:prstClr>
                </a:innerShdw>
              </a:effectLst>
              <a:latin typeface="NikoshBAN" panose="02000000000000000000" pitchFamily="2" charset="0"/>
              <a:cs typeface="NikoshBAN" panose="02000000000000000000" pitchFamily="2" charset="0"/>
            </a:rPr>
            <a:t>. প্রজনন </a:t>
          </a:r>
          <a:endParaRPr lang="en-US" sz="4400" b="0" dirty="0">
            <a:solidFill>
              <a:schemeClr val="tx1"/>
            </a:solidFill>
            <a:effectLst>
              <a:innerShdw blurRad="63500" dist="50800" dir="13500000">
                <a:prstClr val="black">
                  <a:alpha val="50000"/>
                </a:prstClr>
              </a:innerShdw>
            </a:effectLst>
            <a:latin typeface="NikoshBAN" panose="02000000000000000000" pitchFamily="2" charset="0"/>
            <a:cs typeface="NikoshBAN" panose="02000000000000000000" pitchFamily="2" charset="0"/>
          </a:endParaRPr>
        </a:p>
      </dgm:t>
    </dgm:pt>
    <dgm:pt modelId="{CC7E74E4-700C-49E0-ABFC-D401BF1DB330}" type="parTrans" cxnId="{B0F0A8BB-FC59-48CF-9CF5-7B86D3EDD648}">
      <dgm:prSet/>
      <dgm:spPr/>
      <dgm:t>
        <a:bodyPr/>
        <a:lstStyle/>
        <a:p>
          <a:endParaRPr lang="en-US"/>
        </a:p>
      </dgm:t>
    </dgm:pt>
    <dgm:pt modelId="{25611250-8C94-4DF9-8CDC-84A10EB09C85}" type="sibTrans" cxnId="{B0F0A8BB-FC59-48CF-9CF5-7B86D3EDD648}">
      <dgm:prSet/>
      <dgm:spPr/>
      <dgm:t>
        <a:bodyPr/>
        <a:lstStyle/>
        <a:p>
          <a:endParaRPr lang="en-US"/>
        </a:p>
      </dgm:t>
    </dgm:pt>
    <dgm:pt modelId="{6A374B7D-6445-4849-B23E-C71155B5A221}">
      <dgm:prSet phldrT="[Text]" custT="1"/>
      <dgm:spPr>
        <a:solidFill>
          <a:schemeClr val="accent2">
            <a:lumMod val="60000"/>
            <a:lumOff val="40000"/>
          </a:schemeClr>
        </a:solidFill>
      </dgm:spPr>
      <dgm:t>
        <a:bodyPr/>
        <a:lstStyle/>
        <a:p>
          <a:r>
            <a:rPr lang="bn-IN" sz="4000" b="0" dirty="0" smtClean="0">
              <a:solidFill>
                <a:schemeClr val="tx1"/>
              </a:solidFill>
              <a:effectLst>
                <a:innerShdw blurRad="63500" dist="50800" dir="13500000">
                  <a:prstClr val="black">
                    <a:alpha val="50000"/>
                  </a:prstClr>
                </a:innerShdw>
              </a:effectLst>
              <a:latin typeface="NikoshBAN" panose="02000000000000000000" pitchFamily="2" charset="0"/>
              <a:cs typeface="NikoshBAN" panose="02000000000000000000" pitchFamily="2" charset="0"/>
            </a:rPr>
            <a:t>৫. কন্টক পত্র </a:t>
          </a:r>
          <a:endParaRPr lang="en-US" sz="4000" b="0" dirty="0">
            <a:solidFill>
              <a:schemeClr val="tx1"/>
            </a:solidFill>
            <a:effectLst>
              <a:innerShdw blurRad="63500" dist="50800" dir="13500000">
                <a:prstClr val="black">
                  <a:alpha val="50000"/>
                </a:prstClr>
              </a:innerShdw>
            </a:effectLst>
            <a:latin typeface="NikoshBAN" panose="02000000000000000000" pitchFamily="2" charset="0"/>
            <a:cs typeface="NikoshBAN" panose="02000000000000000000" pitchFamily="2" charset="0"/>
          </a:endParaRPr>
        </a:p>
      </dgm:t>
    </dgm:pt>
    <dgm:pt modelId="{FF522A29-C0FA-4A1C-97E1-B4A8788C447E}" type="parTrans" cxnId="{7BF33C64-BC1E-41A4-BF4A-F55C04D3D63A}">
      <dgm:prSet/>
      <dgm:spPr/>
      <dgm:t>
        <a:bodyPr/>
        <a:lstStyle/>
        <a:p>
          <a:endParaRPr lang="en-US"/>
        </a:p>
      </dgm:t>
    </dgm:pt>
    <dgm:pt modelId="{B072384F-7383-4B7B-8D82-9944217EFFDB}" type="sibTrans" cxnId="{7BF33C64-BC1E-41A4-BF4A-F55C04D3D63A}">
      <dgm:prSet/>
      <dgm:spPr/>
      <dgm:t>
        <a:bodyPr/>
        <a:lstStyle/>
        <a:p>
          <a:endParaRPr lang="en-US"/>
        </a:p>
      </dgm:t>
    </dgm:pt>
    <dgm:pt modelId="{6138D9A8-E84F-4666-9D71-533834BAB520}">
      <dgm:prSet phldrT="[Text]" custT="1"/>
      <dgm:spPr>
        <a:solidFill>
          <a:srgbClr val="AE77D7"/>
        </a:solidFill>
      </dgm:spPr>
      <dgm:t>
        <a:bodyPr/>
        <a:lstStyle/>
        <a:p>
          <a:r>
            <a:rPr lang="bn-IN" sz="4000" b="0" dirty="0" smtClean="0">
              <a:solidFill>
                <a:schemeClr val="tx1"/>
              </a:solidFill>
              <a:effectLst>
                <a:innerShdw blurRad="63500" dist="50800" dir="13500000">
                  <a:prstClr val="black">
                    <a:alpha val="50000"/>
                  </a:prstClr>
                </a:innerShdw>
              </a:effectLst>
              <a:latin typeface="NikoshBAN" panose="02000000000000000000" pitchFamily="2" charset="0"/>
              <a:cs typeface="NikoshBAN" panose="02000000000000000000" pitchFamily="2" charset="0"/>
            </a:rPr>
            <a:t>৬. শল্কপত্র </a:t>
          </a:r>
          <a:endParaRPr lang="en-US" sz="4000" b="0" dirty="0">
            <a:solidFill>
              <a:schemeClr val="tx1"/>
            </a:solidFill>
            <a:effectLst>
              <a:innerShdw blurRad="63500" dist="50800" dir="13500000">
                <a:prstClr val="black">
                  <a:alpha val="50000"/>
                </a:prstClr>
              </a:innerShdw>
            </a:effectLst>
            <a:latin typeface="NikoshBAN" panose="02000000000000000000" pitchFamily="2" charset="0"/>
            <a:cs typeface="NikoshBAN" panose="02000000000000000000" pitchFamily="2" charset="0"/>
          </a:endParaRPr>
        </a:p>
      </dgm:t>
    </dgm:pt>
    <dgm:pt modelId="{101ADBB9-B9B4-4F77-AA4A-3640DCA66A25}" type="parTrans" cxnId="{CC262EB5-D466-4C8A-B04E-18E9DB9203AF}">
      <dgm:prSet/>
      <dgm:spPr/>
      <dgm:t>
        <a:bodyPr/>
        <a:lstStyle/>
        <a:p>
          <a:endParaRPr lang="en-US"/>
        </a:p>
      </dgm:t>
    </dgm:pt>
    <dgm:pt modelId="{092FEF94-AD85-4966-BA5B-20C59D1C94B3}" type="sibTrans" cxnId="{CC262EB5-D466-4C8A-B04E-18E9DB9203AF}">
      <dgm:prSet/>
      <dgm:spPr/>
      <dgm:t>
        <a:bodyPr/>
        <a:lstStyle/>
        <a:p>
          <a:endParaRPr lang="en-US"/>
        </a:p>
      </dgm:t>
    </dgm:pt>
    <dgm:pt modelId="{464937FC-F553-48B9-89D6-AB2182AC19C3}" type="pres">
      <dgm:prSet presAssocID="{FE9B1EA3-94FE-42F0-9C2A-4D8F8C477983}" presName="Name0" presStyleCnt="0">
        <dgm:presLayoutVars>
          <dgm:chMax val="1"/>
          <dgm:chPref val="1"/>
          <dgm:dir/>
          <dgm:animOne val="branch"/>
          <dgm:animLvl val="lvl"/>
        </dgm:presLayoutVars>
      </dgm:prSet>
      <dgm:spPr/>
      <dgm:t>
        <a:bodyPr/>
        <a:lstStyle/>
        <a:p>
          <a:endParaRPr lang="en-US"/>
        </a:p>
      </dgm:t>
    </dgm:pt>
    <dgm:pt modelId="{02E53EC8-C722-4955-AB52-235AA6B60AAB}" type="pres">
      <dgm:prSet presAssocID="{EE48597F-DA96-4DF8-94FB-48785C58639C}" presName="Parent" presStyleLbl="node0" presStyleIdx="0" presStyleCnt="1">
        <dgm:presLayoutVars>
          <dgm:chMax val="6"/>
          <dgm:chPref val="6"/>
        </dgm:presLayoutVars>
      </dgm:prSet>
      <dgm:spPr/>
      <dgm:t>
        <a:bodyPr/>
        <a:lstStyle/>
        <a:p>
          <a:endParaRPr lang="en-US"/>
        </a:p>
      </dgm:t>
    </dgm:pt>
    <dgm:pt modelId="{919269C4-A1C4-4D74-AB13-4C3E7F8FFDAB}" type="pres">
      <dgm:prSet presAssocID="{AC73CD86-BF64-4A40-83A8-1DC694D561B0}" presName="Accent1" presStyleCnt="0"/>
      <dgm:spPr/>
    </dgm:pt>
    <dgm:pt modelId="{9DC81AA7-0EAB-44FF-A843-5AA1C68EBF1F}" type="pres">
      <dgm:prSet presAssocID="{AC73CD86-BF64-4A40-83A8-1DC694D561B0}" presName="Accent" presStyleLbl="bgShp" presStyleIdx="0" presStyleCnt="6"/>
      <dgm:spPr/>
    </dgm:pt>
    <dgm:pt modelId="{27D5BF1F-5818-487B-AE2D-79C401127F96}" type="pres">
      <dgm:prSet presAssocID="{AC73CD86-BF64-4A40-83A8-1DC694D561B0}" presName="Child1" presStyleLbl="node1" presStyleIdx="0" presStyleCnt="6" custLinFactNeighborX="2106" custLinFactNeighborY="-811">
        <dgm:presLayoutVars>
          <dgm:chMax val="0"/>
          <dgm:chPref val="0"/>
          <dgm:bulletEnabled val="1"/>
        </dgm:presLayoutVars>
      </dgm:prSet>
      <dgm:spPr/>
      <dgm:t>
        <a:bodyPr/>
        <a:lstStyle/>
        <a:p>
          <a:endParaRPr lang="en-US"/>
        </a:p>
      </dgm:t>
    </dgm:pt>
    <dgm:pt modelId="{35D48A47-F5EB-435A-B1C4-BEC087344CE1}" type="pres">
      <dgm:prSet presAssocID="{A560FDA3-281B-450B-869C-CB1741804D2E}" presName="Accent2" presStyleCnt="0"/>
      <dgm:spPr/>
    </dgm:pt>
    <dgm:pt modelId="{C1256215-A923-4235-BFE3-FBDCC8313235}" type="pres">
      <dgm:prSet presAssocID="{A560FDA3-281B-450B-869C-CB1741804D2E}" presName="Accent" presStyleLbl="bgShp" presStyleIdx="1" presStyleCnt="6"/>
      <dgm:spPr>
        <a:solidFill>
          <a:srgbClr val="FF0000"/>
        </a:solidFill>
      </dgm:spPr>
    </dgm:pt>
    <dgm:pt modelId="{0EFF8B7D-D8BF-4356-A2F3-E8C6F042A314}" type="pres">
      <dgm:prSet presAssocID="{A560FDA3-281B-450B-869C-CB1741804D2E}" presName="Child2" presStyleLbl="node1" presStyleIdx="1" presStyleCnt="6">
        <dgm:presLayoutVars>
          <dgm:chMax val="0"/>
          <dgm:chPref val="0"/>
          <dgm:bulletEnabled val="1"/>
        </dgm:presLayoutVars>
      </dgm:prSet>
      <dgm:spPr/>
      <dgm:t>
        <a:bodyPr/>
        <a:lstStyle/>
        <a:p>
          <a:endParaRPr lang="en-US"/>
        </a:p>
      </dgm:t>
    </dgm:pt>
    <dgm:pt modelId="{3C1D6A8A-0193-4E66-A42A-6E61952F5C58}" type="pres">
      <dgm:prSet presAssocID="{499689F5-BCC1-4081-ABA4-F6D4DF8BAFB3}" presName="Accent3" presStyleCnt="0"/>
      <dgm:spPr/>
    </dgm:pt>
    <dgm:pt modelId="{E7290560-CBB7-4DE9-B9E1-C16404B19316}" type="pres">
      <dgm:prSet presAssocID="{499689F5-BCC1-4081-ABA4-F6D4DF8BAFB3}" presName="Accent" presStyleLbl="bgShp" presStyleIdx="2" presStyleCnt="6"/>
      <dgm:spPr>
        <a:solidFill>
          <a:srgbClr val="FF0000"/>
        </a:solidFill>
      </dgm:spPr>
    </dgm:pt>
    <dgm:pt modelId="{D7EC4B0E-5F86-4DB9-9E07-7C0EAB0E2E94}" type="pres">
      <dgm:prSet presAssocID="{499689F5-BCC1-4081-ABA4-F6D4DF8BAFB3}" presName="Child3" presStyleLbl="node1" presStyleIdx="2" presStyleCnt="6">
        <dgm:presLayoutVars>
          <dgm:chMax val="0"/>
          <dgm:chPref val="0"/>
          <dgm:bulletEnabled val="1"/>
        </dgm:presLayoutVars>
      </dgm:prSet>
      <dgm:spPr/>
      <dgm:t>
        <a:bodyPr/>
        <a:lstStyle/>
        <a:p>
          <a:endParaRPr lang="en-US"/>
        </a:p>
      </dgm:t>
    </dgm:pt>
    <dgm:pt modelId="{2D7ABFBD-F146-4F8F-B7BE-F9FFE445D593}" type="pres">
      <dgm:prSet presAssocID="{837A0676-7200-4042-BA9D-CF8436B3FBCD}" presName="Accent4" presStyleCnt="0"/>
      <dgm:spPr/>
    </dgm:pt>
    <dgm:pt modelId="{C37C81CC-8B97-4CB2-B710-D6C208EC25EB}" type="pres">
      <dgm:prSet presAssocID="{837A0676-7200-4042-BA9D-CF8436B3FBCD}" presName="Accent" presStyleLbl="bgShp" presStyleIdx="3" presStyleCnt="6"/>
      <dgm:spPr>
        <a:solidFill>
          <a:srgbClr val="FF0000"/>
        </a:solidFill>
      </dgm:spPr>
    </dgm:pt>
    <dgm:pt modelId="{34CB1CFC-6F13-431B-87A4-E231460551FA}" type="pres">
      <dgm:prSet presAssocID="{837A0676-7200-4042-BA9D-CF8436B3FBCD}" presName="Child4" presStyleLbl="node1" presStyleIdx="3" presStyleCnt="6">
        <dgm:presLayoutVars>
          <dgm:chMax val="0"/>
          <dgm:chPref val="0"/>
          <dgm:bulletEnabled val="1"/>
        </dgm:presLayoutVars>
      </dgm:prSet>
      <dgm:spPr/>
      <dgm:t>
        <a:bodyPr/>
        <a:lstStyle/>
        <a:p>
          <a:endParaRPr lang="en-US"/>
        </a:p>
      </dgm:t>
    </dgm:pt>
    <dgm:pt modelId="{DA65E140-FB8F-46FA-8CD5-1488B2D38CF2}" type="pres">
      <dgm:prSet presAssocID="{6A374B7D-6445-4849-B23E-C71155B5A221}" presName="Accent5" presStyleCnt="0"/>
      <dgm:spPr/>
    </dgm:pt>
    <dgm:pt modelId="{9ADD2EF7-E5E0-4932-9C5E-A5A424DCA04C}" type="pres">
      <dgm:prSet presAssocID="{6A374B7D-6445-4849-B23E-C71155B5A221}" presName="Accent" presStyleLbl="bgShp" presStyleIdx="4" presStyleCnt="6"/>
      <dgm:spPr>
        <a:solidFill>
          <a:srgbClr val="FF0000"/>
        </a:solidFill>
      </dgm:spPr>
    </dgm:pt>
    <dgm:pt modelId="{2D83C3ED-E8B4-44F5-8EB2-173BBF413BBE}" type="pres">
      <dgm:prSet presAssocID="{6A374B7D-6445-4849-B23E-C71155B5A221}" presName="Child5" presStyleLbl="node1" presStyleIdx="4" presStyleCnt="6">
        <dgm:presLayoutVars>
          <dgm:chMax val="0"/>
          <dgm:chPref val="0"/>
          <dgm:bulletEnabled val="1"/>
        </dgm:presLayoutVars>
      </dgm:prSet>
      <dgm:spPr/>
      <dgm:t>
        <a:bodyPr/>
        <a:lstStyle/>
        <a:p>
          <a:endParaRPr lang="en-US"/>
        </a:p>
      </dgm:t>
    </dgm:pt>
    <dgm:pt modelId="{F29B1231-E4B5-46E1-8155-B75AAB8A0CB5}" type="pres">
      <dgm:prSet presAssocID="{6138D9A8-E84F-4666-9D71-533834BAB520}" presName="Accent6" presStyleCnt="0"/>
      <dgm:spPr/>
    </dgm:pt>
    <dgm:pt modelId="{376BBF30-5366-4555-87E9-31C96071A3FC}" type="pres">
      <dgm:prSet presAssocID="{6138D9A8-E84F-4666-9D71-533834BAB520}" presName="Accent" presStyleLbl="bgShp" presStyleIdx="5" presStyleCnt="6"/>
      <dgm:spPr>
        <a:solidFill>
          <a:srgbClr val="FF0000"/>
        </a:solidFill>
      </dgm:spPr>
    </dgm:pt>
    <dgm:pt modelId="{E214E1E5-0694-45F6-9FF8-B261D3A63B93}" type="pres">
      <dgm:prSet presAssocID="{6138D9A8-E84F-4666-9D71-533834BAB520}" presName="Child6" presStyleLbl="node1" presStyleIdx="5" presStyleCnt="6">
        <dgm:presLayoutVars>
          <dgm:chMax val="0"/>
          <dgm:chPref val="0"/>
          <dgm:bulletEnabled val="1"/>
        </dgm:presLayoutVars>
      </dgm:prSet>
      <dgm:spPr/>
      <dgm:t>
        <a:bodyPr/>
        <a:lstStyle/>
        <a:p>
          <a:endParaRPr lang="en-US"/>
        </a:p>
      </dgm:t>
    </dgm:pt>
  </dgm:ptLst>
  <dgm:cxnLst>
    <dgm:cxn modelId="{9FE8A144-A937-4F99-87A0-B01A93D52A4A}" type="presOf" srcId="{6A374B7D-6445-4849-B23E-C71155B5A221}" destId="{2D83C3ED-E8B4-44F5-8EB2-173BBF413BBE}" srcOrd="0" destOrd="0" presId="urn:microsoft.com/office/officeart/2011/layout/HexagonRadial"/>
    <dgm:cxn modelId="{B0F0A8BB-FC59-48CF-9CF5-7B86D3EDD648}" srcId="{EE48597F-DA96-4DF8-94FB-48785C58639C}" destId="{837A0676-7200-4042-BA9D-CF8436B3FBCD}" srcOrd="3" destOrd="0" parTransId="{CC7E74E4-700C-49E0-ABFC-D401BF1DB330}" sibTransId="{25611250-8C94-4DF9-8CDC-84A10EB09C85}"/>
    <dgm:cxn modelId="{A3B99103-52F2-4D31-9313-970189454FF2}" srcId="{FE9B1EA3-94FE-42F0-9C2A-4D8F8C477983}" destId="{EE48597F-DA96-4DF8-94FB-48785C58639C}" srcOrd="0" destOrd="0" parTransId="{0F104DF8-8B68-4F60-A76B-0C0C56C3FDAB}" sibTransId="{4FAA72D3-5E60-400E-BD62-D3EFE0142E28}"/>
    <dgm:cxn modelId="{E00A69D0-1D3C-44E6-A72E-7F7F0D46A7E4}" type="presOf" srcId="{837A0676-7200-4042-BA9D-CF8436B3FBCD}" destId="{34CB1CFC-6F13-431B-87A4-E231460551FA}" srcOrd="0" destOrd="0" presId="urn:microsoft.com/office/officeart/2011/layout/HexagonRadial"/>
    <dgm:cxn modelId="{7BF33C64-BC1E-41A4-BF4A-F55C04D3D63A}" srcId="{EE48597F-DA96-4DF8-94FB-48785C58639C}" destId="{6A374B7D-6445-4849-B23E-C71155B5A221}" srcOrd="4" destOrd="0" parTransId="{FF522A29-C0FA-4A1C-97E1-B4A8788C447E}" sibTransId="{B072384F-7383-4B7B-8D82-9944217EFFDB}"/>
    <dgm:cxn modelId="{6E4D4CB4-C310-48EC-BB09-2455F0A3A647}" type="presOf" srcId="{AC73CD86-BF64-4A40-83A8-1DC694D561B0}" destId="{27D5BF1F-5818-487B-AE2D-79C401127F96}" srcOrd="0" destOrd="0" presId="urn:microsoft.com/office/officeart/2011/layout/HexagonRadial"/>
    <dgm:cxn modelId="{7C13A694-3FC3-4ED0-A71C-D54BF892F269}" type="presOf" srcId="{EE48597F-DA96-4DF8-94FB-48785C58639C}" destId="{02E53EC8-C722-4955-AB52-235AA6B60AAB}" srcOrd="0" destOrd="0" presId="urn:microsoft.com/office/officeart/2011/layout/HexagonRadial"/>
    <dgm:cxn modelId="{9745C664-3A24-43E2-8457-FA5858D135E9}" type="presOf" srcId="{499689F5-BCC1-4081-ABA4-F6D4DF8BAFB3}" destId="{D7EC4B0E-5F86-4DB9-9E07-7C0EAB0E2E94}" srcOrd="0" destOrd="0" presId="urn:microsoft.com/office/officeart/2011/layout/HexagonRadial"/>
    <dgm:cxn modelId="{B634BFE7-9BD4-48A2-86F0-F25E84EF50F8}" srcId="{EE48597F-DA96-4DF8-94FB-48785C58639C}" destId="{A560FDA3-281B-450B-869C-CB1741804D2E}" srcOrd="1" destOrd="0" parTransId="{BFFFD2AC-E3B7-41A0-869F-9B902159B623}" sibTransId="{505873B7-8609-4607-B661-521EE9A513E9}"/>
    <dgm:cxn modelId="{A0AC853E-6A2F-4A26-B7C8-AEEE153C5445}" type="presOf" srcId="{A560FDA3-281B-450B-869C-CB1741804D2E}" destId="{0EFF8B7D-D8BF-4356-A2F3-E8C6F042A314}" srcOrd="0" destOrd="0" presId="urn:microsoft.com/office/officeart/2011/layout/HexagonRadial"/>
    <dgm:cxn modelId="{2153DA03-EB90-462A-BDDC-3414FDFD160D}" srcId="{EE48597F-DA96-4DF8-94FB-48785C58639C}" destId="{499689F5-BCC1-4081-ABA4-F6D4DF8BAFB3}" srcOrd="2" destOrd="0" parTransId="{A21BE145-1511-4AAE-9177-F96BB301F089}" sibTransId="{3ADE7CBA-ED00-4A80-930D-3C7E64A90A12}"/>
    <dgm:cxn modelId="{C0B5B175-3ED5-4BB6-8EDB-BAD8DACB26A9}" srcId="{EE48597F-DA96-4DF8-94FB-48785C58639C}" destId="{AC73CD86-BF64-4A40-83A8-1DC694D561B0}" srcOrd="0" destOrd="0" parTransId="{073DA858-1C05-438E-8F3A-D763DD5C5B6B}" sibTransId="{E5ABECCB-76BB-4AE1-93B9-784488285F68}"/>
    <dgm:cxn modelId="{CC262EB5-D466-4C8A-B04E-18E9DB9203AF}" srcId="{EE48597F-DA96-4DF8-94FB-48785C58639C}" destId="{6138D9A8-E84F-4666-9D71-533834BAB520}" srcOrd="5" destOrd="0" parTransId="{101ADBB9-B9B4-4F77-AA4A-3640DCA66A25}" sibTransId="{092FEF94-AD85-4966-BA5B-20C59D1C94B3}"/>
    <dgm:cxn modelId="{7D09B0EA-4A5A-4DF8-A58C-F8724BAE67DA}" type="presOf" srcId="{6138D9A8-E84F-4666-9D71-533834BAB520}" destId="{E214E1E5-0694-45F6-9FF8-B261D3A63B93}" srcOrd="0" destOrd="0" presId="urn:microsoft.com/office/officeart/2011/layout/HexagonRadial"/>
    <dgm:cxn modelId="{5392A164-5B27-4ED4-A0FC-881DEEFAAE95}" type="presOf" srcId="{FE9B1EA3-94FE-42F0-9C2A-4D8F8C477983}" destId="{464937FC-F553-48B9-89D6-AB2182AC19C3}" srcOrd="0" destOrd="0" presId="urn:microsoft.com/office/officeart/2011/layout/HexagonRadial"/>
    <dgm:cxn modelId="{9F03EBB3-CA80-459C-9943-731AE41C5244}" type="presParOf" srcId="{464937FC-F553-48B9-89D6-AB2182AC19C3}" destId="{02E53EC8-C722-4955-AB52-235AA6B60AAB}" srcOrd="0" destOrd="0" presId="urn:microsoft.com/office/officeart/2011/layout/HexagonRadial"/>
    <dgm:cxn modelId="{63F89EEF-D0B0-43AE-BDC7-E215F6F97CDF}" type="presParOf" srcId="{464937FC-F553-48B9-89D6-AB2182AC19C3}" destId="{919269C4-A1C4-4D74-AB13-4C3E7F8FFDAB}" srcOrd="1" destOrd="0" presId="urn:microsoft.com/office/officeart/2011/layout/HexagonRadial"/>
    <dgm:cxn modelId="{E6A8AA95-5BDD-4868-868E-7C45C48F9D90}" type="presParOf" srcId="{919269C4-A1C4-4D74-AB13-4C3E7F8FFDAB}" destId="{9DC81AA7-0EAB-44FF-A843-5AA1C68EBF1F}" srcOrd="0" destOrd="0" presId="urn:microsoft.com/office/officeart/2011/layout/HexagonRadial"/>
    <dgm:cxn modelId="{98BBD59C-7CB3-4810-83C1-9D93686A7BF3}" type="presParOf" srcId="{464937FC-F553-48B9-89D6-AB2182AC19C3}" destId="{27D5BF1F-5818-487B-AE2D-79C401127F96}" srcOrd="2" destOrd="0" presId="urn:microsoft.com/office/officeart/2011/layout/HexagonRadial"/>
    <dgm:cxn modelId="{F072F994-904F-4215-B6AC-8BE24C9E18A6}" type="presParOf" srcId="{464937FC-F553-48B9-89D6-AB2182AC19C3}" destId="{35D48A47-F5EB-435A-B1C4-BEC087344CE1}" srcOrd="3" destOrd="0" presId="urn:microsoft.com/office/officeart/2011/layout/HexagonRadial"/>
    <dgm:cxn modelId="{D76DEFE2-8ACD-4137-B0B6-DC46917FD535}" type="presParOf" srcId="{35D48A47-F5EB-435A-B1C4-BEC087344CE1}" destId="{C1256215-A923-4235-BFE3-FBDCC8313235}" srcOrd="0" destOrd="0" presId="urn:microsoft.com/office/officeart/2011/layout/HexagonRadial"/>
    <dgm:cxn modelId="{52693ED4-631C-44EC-9106-1F297854E7E0}" type="presParOf" srcId="{464937FC-F553-48B9-89D6-AB2182AC19C3}" destId="{0EFF8B7D-D8BF-4356-A2F3-E8C6F042A314}" srcOrd="4" destOrd="0" presId="urn:microsoft.com/office/officeart/2011/layout/HexagonRadial"/>
    <dgm:cxn modelId="{16340761-7885-4B23-BE62-31C5C2F2B9C5}" type="presParOf" srcId="{464937FC-F553-48B9-89D6-AB2182AC19C3}" destId="{3C1D6A8A-0193-4E66-A42A-6E61952F5C58}" srcOrd="5" destOrd="0" presId="urn:microsoft.com/office/officeart/2011/layout/HexagonRadial"/>
    <dgm:cxn modelId="{2B2B7CD5-E164-417E-91F0-2CD575C0D8F2}" type="presParOf" srcId="{3C1D6A8A-0193-4E66-A42A-6E61952F5C58}" destId="{E7290560-CBB7-4DE9-B9E1-C16404B19316}" srcOrd="0" destOrd="0" presId="urn:microsoft.com/office/officeart/2011/layout/HexagonRadial"/>
    <dgm:cxn modelId="{E0E1C486-212E-49F2-81AD-C2ADF4AD73F9}" type="presParOf" srcId="{464937FC-F553-48B9-89D6-AB2182AC19C3}" destId="{D7EC4B0E-5F86-4DB9-9E07-7C0EAB0E2E94}" srcOrd="6" destOrd="0" presId="urn:microsoft.com/office/officeart/2011/layout/HexagonRadial"/>
    <dgm:cxn modelId="{11CB02D2-1117-4141-A81F-A5D5CB20987E}" type="presParOf" srcId="{464937FC-F553-48B9-89D6-AB2182AC19C3}" destId="{2D7ABFBD-F146-4F8F-B7BE-F9FFE445D593}" srcOrd="7" destOrd="0" presId="urn:microsoft.com/office/officeart/2011/layout/HexagonRadial"/>
    <dgm:cxn modelId="{40B05AA9-07D1-4E6F-B8BF-9F8AD15E4045}" type="presParOf" srcId="{2D7ABFBD-F146-4F8F-B7BE-F9FFE445D593}" destId="{C37C81CC-8B97-4CB2-B710-D6C208EC25EB}" srcOrd="0" destOrd="0" presId="urn:microsoft.com/office/officeart/2011/layout/HexagonRadial"/>
    <dgm:cxn modelId="{F17CF9A5-399D-4F62-92D5-02469BEBF1D5}" type="presParOf" srcId="{464937FC-F553-48B9-89D6-AB2182AC19C3}" destId="{34CB1CFC-6F13-431B-87A4-E231460551FA}" srcOrd="8" destOrd="0" presId="urn:microsoft.com/office/officeart/2011/layout/HexagonRadial"/>
    <dgm:cxn modelId="{FAC08351-1A5A-41AB-B6AA-DA9E286915F5}" type="presParOf" srcId="{464937FC-F553-48B9-89D6-AB2182AC19C3}" destId="{DA65E140-FB8F-46FA-8CD5-1488B2D38CF2}" srcOrd="9" destOrd="0" presId="urn:microsoft.com/office/officeart/2011/layout/HexagonRadial"/>
    <dgm:cxn modelId="{24B08A2E-DB59-4990-A379-E9E832ABDEE2}" type="presParOf" srcId="{DA65E140-FB8F-46FA-8CD5-1488B2D38CF2}" destId="{9ADD2EF7-E5E0-4932-9C5E-A5A424DCA04C}" srcOrd="0" destOrd="0" presId="urn:microsoft.com/office/officeart/2011/layout/HexagonRadial"/>
    <dgm:cxn modelId="{DF5E42DA-57B6-4D4A-965E-4B401D374DCE}" type="presParOf" srcId="{464937FC-F553-48B9-89D6-AB2182AC19C3}" destId="{2D83C3ED-E8B4-44F5-8EB2-173BBF413BBE}" srcOrd="10" destOrd="0" presId="urn:microsoft.com/office/officeart/2011/layout/HexagonRadial"/>
    <dgm:cxn modelId="{D5E8A174-3CA3-425D-B329-722E8B473004}" type="presParOf" srcId="{464937FC-F553-48B9-89D6-AB2182AC19C3}" destId="{F29B1231-E4B5-46E1-8155-B75AAB8A0CB5}" srcOrd="11" destOrd="0" presId="urn:microsoft.com/office/officeart/2011/layout/HexagonRadial"/>
    <dgm:cxn modelId="{0F2A83C1-C376-45D9-A981-3132B2066C13}" type="presParOf" srcId="{F29B1231-E4B5-46E1-8155-B75AAB8A0CB5}" destId="{376BBF30-5366-4555-87E9-31C96071A3FC}" srcOrd="0" destOrd="0" presId="urn:microsoft.com/office/officeart/2011/layout/HexagonRadial"/>
    <dgm:cxn modelId="{762E7C80-B51D-49CC-A7C8-4C397AC8FA0E}" type="presParOf" srcId="{464937FC-F553-48B9-89D6-AB2182AC19C3}" destId="{E214E1E5-0694-45F6-9FF8-B261D3A63B93}"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892A691-8BC3-4B9F-8064-011458AEEFCD}" type="datetimeFigureOut">
              <a:rPr lang="en-US" smtClean="0"/>
              <a:t>11/11/2019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733B91-8969-4454-9493-3F9D849AD4CC}" type="slidenum">
              <a:rPr lang="en-US" smtClean="0"/>
              <a:t>‹#›</a:t>
            </a:fld>
            <a:endParaRPr lang="en-US"/>
          </a:p>
        </p:txBody>
      </p:sp>
    </p:spTree>
    <p:extLst>
      <p:ext uri="{BB962C8B-B14F-4D97-AF65-F5344CB8AC3E}">
        <p14:creationId xmlns:p14="http://schemas.microsoft.com/office/powerpoint/2010/main" val="2855242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892A691-8BC3-4B9F-8064-011458AEEFCD}" type="datetimeFigureOut">
              <a:rPr lang="en-US" smtClean="0"/>
              <a:t>11/11/2019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733B91-8969-4454-9493-3F9D849AD4CC}" type="slidenum">
              <a:rPr lang="en-US" smtClean="0"/>
              <a:t>‹#›</a:t>
            </a:fld>
            <a:endParaRPr lang="en-US"/>
          </a:p>
        </p:txBody>
      </p:sp>
    </p:spTree>
    <p:extLst>
      <p:ext uri="{BB962C8B-B14F-4D97-AF65-F5344CB8AC3E}">
        <p14:creationId xmlns:p14="http://schemas.microsoft.com/office/powerpoint/2010/main" val="2066740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892A691-8BC3-4B9F-8064-011458AEEFCD}" type="datetimeFigureOut">
              <a:rPr lang="en-US" smtClean="0"/>
              <a:t>11/11/2019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733B91-8969-4454-9493-3F9D849AD4CC}" type="slidenum">
              <a:rPr lang="en-US" smtClean="0"/>
              <a:t>‹#›</a:t>
            </a:fld>
            <a:endParaRPr lang="en-US"/>
          </a:p>
        </p:txBody>
      </p:sp>
    </p:spTree>
    <p:extLst>
      <p:ext uri="{BB962C8B-B14F-4D97-AF65-F5344CB8AC3E}">
        <p14:creationId xmlns:p14="http://schemas.microsoft.com/office/powerpoint/2010/main" val="2403880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892A691-8BC3-4B9F-8064-011458AEEFCD}" type="datetimeFigureOut">
              <a:rPr lang="en-US" smtClean="0"/>
              <a:t>11/11/2019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733B91-8969-4454-9493-3F9D849AD4CC}" type="slidenum">
              <a:rPr lang="en-US" smtClean="0"/>
              <a:t>‹#›</a:t>
            </a:fld>
            <a:endParaRPr lang="en-US"/>
          </a:p>
        </p:txBody>
      </p:sp>
    </p:spTree>
    <p:extLst>
      <p:ext uri="{BB962C8B-B14F-4D97-AF65-F5344CB8AC3E}">
        <p14:creationId xmlns:p14="http://schemas.microsoft.com/office/powerpoint/2010/main" val="2755979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92A691-8BC3-4B9F-8064-011458AEEFCD}" type="datetimeFigureOut">
              <a:rPr lang="en-US" smtClean="0"/>
              <a:t>11/11/2019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733B91-8969-4454-9493-3F9D849AD4CC}" type="slidenum">
              <a:rPr lang="en-US" smtClean="0"/>
              <a:t>‹#›</a:t>
            </a:fld>
            <a:endParaRPr lang="en-US"/>
          </a:p>
        </p:txBody>
      </p:sp>
    </p:spTree>
    <p:extLst>
      <p:ext uri="{BB962C8B-B14F-4D97-AF65-F5344CB8AC3E}">
        <p14:creationId xmlns:p14="http://schemas.microsoft.com/office/powerpoint/2010/main" val="360631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892A691-8BC3-4B9F-8064-011458AEEFCD}" type="datetimeFigureOut">
              <a:rPr lang="en-US" smtClean="0"/>
              <a:t>11/11/2019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733B91-8969-4454-9493-3F9D849AD4CC}" type="slidenum">
              <a:rPr lang="en-US" smtClean="0"/>
              <a:t>‹#›</a:t>
            </a:fld>
            <a:endParaRPr lang="en-US"/>
          </a:p>
        </p:txBody>
      </p:sp>
    </p:spTree>
    <p:extLst>
      <p:ext uri="{BB962C8B-B14F-4D97-AF65-F5344CB8AC3E}">
        <p14:creationId xmlns:p14="http://schemas.microsoft.com/office/powerpoint/2010/main" val="3477912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892A691-8BC3-4B9F-8064-011458AEEFCD}" type="datetimeFigureOut">
              <a:rPr lang="en-US" smtClean="0"/>
              <a:t>11/11/2019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733B91-8969-4454-9493-3F9D849AD4CC}" type="slidenum">
              <a:rPr lang="en-US" smtClean="0"/>
              <a:t>‹#›</a:t>
            </a:fld>
            <a:endParaRPr lang="en-US"/>
          </a:p>
        </p:txBody>
      </p:sp>
    </p:spTree>
    <p:extLst>
      <p:ext uri="{BB962C8B-B14F-4D97-AF65-F5344CB8AC3E}">
        <p14:creationId xmlns:p14="http://schemas.microsoft.com/office/powerpoint/2010/main" val="203758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892A691-8BC3-4B9F-8064-011458AEEFCD}" type="datetimeFigureOut">
              <a:rPr lang="en-US" smtClean="0"/>
              <a:t>11/11/2019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733B91-8969-4454-9493-3F9D849AD4CC}" type="slidenum">
              <a:rPr lang="en-US" smtClean="0"/>
              <a:t>‹#›</a:t>
            </a:fld>
            <a:endParaRPr lang="en-US"/>
          </a:p>
        </p:txBody>
      </p:sp>
    </p:spTree>
    <p:extLst>
      <p:ext uri="{BB962C8B-B14F-4D97-AF65-F5344CB8AC3E}">
        <p14:creationId xmlns:p14="http://schemas.microsoft.com/office/powerpoint/2010/main" val="1324345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p:cNvSpPr txBox="1"/>
          <p:nvPr userDrawn="1"/>
        </p:nvSpPr>
        <p:spPr>
          <a:xfrm>
            <a:off x="-12700" y="6464300"/>
            <a:ext cx="9156700" cy="461665"/>
          </a:xfrm>
          <a:prstGeom prst="rect">
            <a:avLst/>
          </a:prstGeom>
          <a:solidFill>
            <a:srgbClr val="CCECFF"/>
          </a:solidFill>
          <a:ln>
            <a:solidFill>
              <a:schemeClr val="tx1"/>
            </a:solidFill>
          </a:ln>
        </p:spPr>
        <p:txBody>
          <a:bodyPr wrap="square" rtlCol="0">
            <a:spAutoFit/>
          </a:bodyPr>
          <a:lstStyle/>
          <a:p>
            <a:pPr algn="ctr"/>
            <a:r>
              <a:rPr lang="bn-IN" sz="2400" b="1" dirty="0" smtClean="0">
                <a:latin typeface="NikoshBAN" panose="02000000000000000000" pitchFamily="2" charset="0"/>
                <a:cs typeface="NikoshBAN" panose="02000000000000000000" pitchFamily="2" charset="0"/>
              </a:rPr>
              <a:t>কন্টেন্ট</a:t>
            </a:r>
            <a:r>
              <a:rPr lang="bn-IN" sz="2400" b="1" baseline="0" dirty="0" smtClean="0">
                <a:latin typeface="NikoshBAN" panose="02000000000000000000" pitchFamily="2" charset="0"/>
                <a:cs typeface="NikoshBAN" panose="02000000000000000000" pitchFamily="2" charset="0"/>
              </a:rPr>
              <a:t> নির্মাতাঃ- </a:t>
            </a:r>
            <a:r>
              <a:rPr lang="bn-IN" b="1" baseline="0" dirty="0" smtClean="0">
                <a:effectLst/>
                <a:latin typeface="NikoshBAN" panose="02000000000000000000" pitchFamily="2" charset="0"/>
                <a:cs typeface="NikoshBAN" panose="02000000000000000000" pitchFamily="2" charset="0"/>
              </a:rPr>
              <a:t>মোহাম্মদ আব্দুল মজিদ মিঞা, সহকারি শিক্ষক গণিত, কামাল বাজার ফাজিল মাদরাসা, বিশ্বনাথ, সিলেট। </a:t>
            </a:r>
            <a:endParaRPr lang="en-US" b="1" dirty="0">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87556506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92A691-8BC3-4B9F-8064-011458AEEFCD}" type="datetimeFigureOut">
              <a:rPr lang="en-US" smtClean="0"/>
              <a:t>11/11/2019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733B91-8969-4454-9493-3F9D849AD4CC}" type="slidenum">
              <a:rPr lang="en-US" smtClean="0"/>
              <a:t>‹#›</a:t>
            </a:fld>
            <a:endParaRPr lang="en-US"/>
          </a:p>
        </p:txBody>
      </p:sp>
    </p:spTree>
    <p:extLst>
      <p:ext uri="{BB962C8B-B14F-4D97-AF65-F5344CB8AC3E}">
        <p14:creationId xmlns:p14="http://schemas.microsoft.com/office/powerpoint/2010/main" val="1860270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92A691-8BC3-4B9F-8064-011458AEEFCD}" type="datetimeFigureOut">
              <a:rPr lang="en-US" smtClean="0"/>
              <a:t>11/11/2019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733B91-8969-4454-9493-3F9D849AD4CC}" type="slidenum">
              <a:rPr lang="en-US" smtClean="0"/>
              <a:t>‹#›</a:t>
            </a:fld>
            <a:endParaRPr lang="en-US"/>
          </a:p>
        </p:txBody>
      </p:sp>
    </p:spTree>
    <p:extLst>
      <p:ext uri="{BB962C8B-B14F-4D97-AF65-F5344CB8AC3E}">
        <p14:creationId xmlns:p14="http://schemas.microsoft.com/office/powerpoint/2010/main" val="2358357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10">
          <a:fgClr>
            <a:schemeClr val="accent1"/>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92A691-8BC3-4B9F-8064-011458AEEFCD}" type="datetimeFigureOut">
              <a:rPr lang="en-US" smtClean="0"/>
              <a:t>11/11/2019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733B91-8969-4454-9493-3F9D849AD4CC}" type="slidenum">
              <a:rPr lang="en-US" smtClean="0"/>
              <a:t>‹#›</a:t>
            </a:fld>
            <a:endParaRPr lang="en-US"/>
          </a:p>
        </p:txBody>
      </p:sp>
    </p:spTree>
    <p:extLst>
      <p:ext uri="{BB962C8B-B14F-4D97-AF65-F5344CB8AC3E}">
        <p14:creationId xmlns:p14="http://schemas.microsoft.com/office/powerpoint/2010/main" val="38108745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610804" y="2197718"/>
            <a:ext cx="5893819" cy="4268786"/>
            <a:chOff x="1610804" y="2143126"/>
            <a:chExt cx="5893819" cy="4268786"/>
          </a:xfrm>
        </p:grpSpPr>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610804" y="2143126"/>
              <a:ext cx="5893819" cy="4268786"/>
            </a:xfrm>
            <a:prstGeom prst="rect">
              <a:avLst/>
            </a:prstGeom>
          </p:spPr>
        </p:pic>
        <p:sp>
          <p:nvSpPr>
            <p:cNvPr id="6" name="Rectangle 5"/>
            <p:cNvSpPr/>
            <p:nvPr/>
          </p:nvSpPr>
          <p:spPr>
            <a:xfrm rot="4383216">
              <a:off x="2452326" y="2426462"/>
              <a:ext cx="1752600" cy="1568450"/>
            </a:xfrm>
            <a:prstGeom prst="rect">
              <a:avLst/>
            </a:prstGeom>
            <a:blipFill>
              <a:blip r:embed="rId3"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07287" tIns="53643" rIns="107287" bIns="53643" rtlCol="0" anchor="ctr"/>
            <a:lstStyle/>
            <a:p>
              <a:pPr algn="ctr"/>
              <a:endParaRPr lang="en-US"/>
            </a:p>
          </p:txBody>
        </p:sp>
      </p:grpSp>
      <p:sp>
        <p:nvSpPr>
          <p:cNvPr id="7" name="TextBox 6"/>
          <p:cNvSpPr txBox="1"/>
          <p:nvPr/>
        </p:nvSpPr>
        <p:spPr>
          <a:xfrm>
            <a:off x="657227" y="314325"/>
            <a:ext cx="4343398" cy="1557338"/>
          </a:xfrm>
          <a:prstGeom prst="rect">
            <a:avLst/>
          </a:prstGeom>
          <a:noFill/>
        </p:spPr>
        <p:txBody>
          <a:bodyPr wrap="square" rtlCol="0">
            <a:prstTxWarp prst="textPlain">
              <a:avLst/>
            </a:prstTxWarp>
            <a:spAutoFit/>
          </a:bodyPr>
          <a:lstStyle/>
          <a:p>
            <a:r>
              <a:rPr lang="bn-IN" sz="11500" dirty="0" smtClean="0">
                <a:solidFill>
                  <a:srgbClr val="FF33CC"/>
                </a:solidFill>
                <a:effectLst>
                  <a:innerShdw blurRad="63500" dist="50800" dir="18900000">
                    <a:prstClr val="black">
                      <a:alpha val="50000"/>
                    </a:prstClr>
                  </a:innerShdw>
                </a:effectLst>
                <a:latin typeface="NikoshBAN" panose="02000000000000000000" pitchFamily="2" charset="0"/>
                <a:cs typeface="NikoshBAN" panose="02000000000000000000" pitchFamily="2" charset="0"/>
              </a:rPr>
              <a:t>স্বা</a:t>
            </a:r>
            <a:r>
              <a:rPr lang="bn-IN" sz="11500" dirty="0" smtClean="0">
                <a:solidFill>
                  <a:srgbClr val="00FF00"/>
                </a:solidFill>
                <a:effectLst>
                  <a:innerShdw blurRad="63500" dist="50800" dir="18900000">
                    <a:prstClr val="black">
                      <a:alpha val="50000"/>
                    </a:prstClr>
                  </a:innerShdw>
                </a:effectLst>
                <a:latin typeface="NikoshBAN" panose="02000000000000000000" pitchFamily="2" charset="0"/>
                <a:cs typeface="NikoshBAN" panose="02000000000000000000" pitchFamily="2" charset="0"/>
              </a:rPr>
              <a:t>গ</a:t>
            </a:r>
            <a:r>
              <a:rPr lang="bn-IN" sz="11500" dirty="0" smtClean="0">
                <a:solidFill>
                  <a:srgbClr val="7030A0"/>
                </a:solidFill>
                <a:effectLst>
                  <a:innerShdw blurRad="63500" dist="50800" dir="18900000">
                    <a:prstClr val="black">
                      <a:alpha val="50000"/>
                    </a:prstClr>
                  </a:innerShdw>
                </a:effectLst>
                <a:latin typeface="NikoshBAN" panose="02000000000000000000" pitchFamily="2" charset="0"/>
                <a:cs typeface="NikoshBAN" panose="02000000000000000000" pitchFamily="2" charset="0"/>
              </a:rPr>
              <a:t>ত</a:t>
            </a:r>
            <a:endParaRPr lang="en-US" sz="7200" dirty="0">
              <a:effectLst>
                <a:innerShdw blurRad="63500" dist="50800" dir="18900000">
                  <a:prstClr val="black">
                    <a:alpha val="50000"/>
                  </a:prstClr>
                </a:innerShdw>
              </a:effectLst>
              <a:latin typeface="NikoshBAN" panose="02000000000000000000" pitchFamily="2" charset="0"/>
              <a:cs typeface="NikoshBAN" panose="02000000000000000000" pitchFamily="2" charset="0"/>
            </a:endParaRPr>
          </a:p>
        </p:txBody>
      </p:sp>
      <p:sp>
        <p:nvSpPr>
          <p:cNvPr id="8" name="Rectangle 7"/>
          <p:cNvSpPr/>
          <p:nvPr/>
        </p:nvSpPr>
        <p:spPr>
          <a:xfrm>
            <a:off x="5544969" y="900114"/>
            <a:ext cx="3170405" cy="1243012"/>
          </a:xfrm>
          <a:prstGeom prst="rect">
            <a:avLst/>
          </a:prstGeom>
        </p:spPr>
        <p:txBody>
          <a:bodyPr wrap="square">
            <a:prstTxWarp prst="textPlain">
              <a:avLst/>
            </a:prstTxWarp>
            <a:spAutoFit/>
          </a:bodyPr>
          <a:lstStyle/>
          <a:p>
            <a:r>
              <a:rPr lang="bn-IN" dirty="0" smtClean="0">
                <a:solidFill>
                  <a:srgbClr val="FF33CC"/>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a:t>
            </a:r>
            <a:r>
              <a:rPr lang="bn-IN" dirty="0" smtClean="0">
                <a:solidFill>
                  <a:srgbClr val="7030A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a:t>
            </a:r>
            <a:r>
              <a:rPr lang="bn-IN"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ই</a:t>
            </a:r>
            <a:r>
              <a:rPr lang="bn-IN" dirty="0" smtClean="0">
                <a:solidFill>
                  <a:srgbClr val="00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a:t>
            </a:r>
            <a:r>
              <a:rPr lang="bn-IN"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205746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childTnLst>
                                </p:cTn>
                              </p:par>
                            </p:childTnLst>
                          </p:cTn>
                        </p:par>
                        <p:par>
                          <p:cTn id="9" fill="hold">
                            <p:stCondLst>
                              <p:cond delay="2000"/>
                            </p:stCondLst>
                            <p:childTnLst>
                              <p:par>
                                <p:cTn id="10" presetID="23" presetClass="entr" presetSubtype="528" fill="hold" grpId="0" nodeType="afterEffect">
                                  <p:stCondLst>
                                    <p:cond delay="0"/>
                                  </p:stCondLst>
                                  <p:iterate type="lt">
                                    <p:tmPct val="10000"/>
                                  </p:iterate>
                                  <p:childTnLst>
                                    <p:set>
                                      <p:cBhvr>
                                        <p:cTn id="11" dur="1" fill="hold">
                                          <p:stCondLst>
                                            <p:cond delay="0"/>
                                          </p:stCondLst>
                                        </p:cTn>
                                        <p:tgtEl>
                                          <p:spTgt spid="7"/>
                                        </p:tgtEl>
                                        <p:attrNameLst>
                                          <p:attrName>style.visibility</p:attrName>
                                        </p:attrNameLst>
                                      </p:cBhvr>
                                      <p:to>
                                        <p:strVal val="visible"/>
                                      </p:to>
                                    </p:set>
                                    <p:anim calcmode="lin" valueType="num">
                                      <p:cBhvr>
                                        <p:cTn id="12" dur="2000" fill="hold"/>
                                        <p:tgtEl>
                                          <p:spTgt spid="7"/>
                                        </p:tgtEl>
                                        <p:attrNameLst>
                                          <p:attrName>ppt_w</p:attrName>
                                        </p:attrNameLst>
                                      </p:cBhvr>
                                      <p:tavLst>
                                        <p:tav tm="0">
                                          <p:val>
                                            <p:fltVal val="0"/>
                                          </p:val>
                                        </p:tav>
                                        <p:tav tm="100000">
                                          <p:val>
                                            <p:strVal val="#ppt_w"/>
                                          </p:val>
                                        </p:tav>
                                      </p:tavLst>
                                    </p:anim>
                                    <p:anim calcmode="lin" valueType="num">
                                      <p:cBhvr>
                                        <p:cTn id="13" dur="2000" fill="hold"/>
                                        <p:tgtEl>
                                          <p:spTgt spid="7"/>
                                        </p:tgtEl>
                                        <p:attrNameLst>
                                          <p:attrName>ppt_h</p:attrName>
                                        </p:attrNameLst>
                                      </p:cBhvr>
                                      <p:tavLst>
                                        <p:tav tm="0">
                                          <p:val>
                                            <p:fltVal val="0"/>
                                          </p:val>
                                        </p:tav>
                                        <p:tav tm="100000">
                                          <p:val>
                                            <p:strVal val="#ppt_h"/>
                                          </p:val>
                                        </p:tav>
                                      </p:tavLst>
                                    </p:anim>
                                    <p:anim calcmode="lin" valueType="num">
                                      <p:cBhvr>
                                        <p:cTn id="14" dur="2000" fill="hold"/>
                                        <p:tgtEl>
                                          <p:spTgt spid="7"/>
                                        </p:tgtEl>
                                        <p:attrNameLst>
                                          <p:attrName>ppt_x</p:attrName>
                                        </p:attrNameLst>
                                      </p:cBhvr>
                                      <p:tavLst>
                                        <p:tav tm="0">
                                          <p:val>
                                            <p:fltVal val="0.5"/>
                                          </p:val>
                                        </p:tav>
                                        <p:tav tm="100000">
                                          <p:val>
                                            <p:strVal val="#ppt_x"/>
                                          </p:val>
                                        </p:tav>
                                      </p:tavLst>
                                    </p:anim>
                                    <p:anim calcmode="lin" valueType="num">
                                      <p:cBhvr>
                                        <p:cTn id="15" dur="20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5000"/>
                            </p:stCondLst>
                            <p:childTnLst>
                              <p:par>
                                <p:cTn id="17" presetID="23" presetClass="entr" presetSubtype="528" fill="hold" grpId="0" nodeType="afterEffect">
                                  <p:stCondLst>
                                    <p:cond delay="0"/>
                                  </p:stCondLst>
                                  <p:iterate type="lt">
                                    <p:tmPct val="10000"/>
                                  </p:iterate>
                                  <p:childTnLst>
                                    <p:set>
                                      <p:cBhvr>
                                        <p:cTn id="18" dur="1" fill="hold">
                                          <p:stCondLst>
                                            <p:cond delay="0"/>
                                          </p:stCondLst>
                                        </p:cTn>
                                        <p:tgtEl>
                                          <p:spTgt spid="8"/>
                                        </p:tgtEl>
                                        <p:attrNameLst>
                                          <p:attrName>style.visibility</p:attrName>
                                        </p:attrNameLst>
                                      </p:cBhvr>
                                      <p:to>
                                        <p:strVal val="visible"/>
                                      </p:to>
                                    </p:set>
                                    <p:anim calcmode="lin" valueType="num">
                                      <p:cBhvr>
                                        <p:cTn id="19" dur="2000" fill="hold"/>
                                        <p:tgtEl>
                                          <p:spTgt spid="8"/>
                                        </p:tgtEl>
                                        <p:attrNameLst>
                                          <p:attrName>ppt_w</p:attrName>
                                        </p:attrNameLst>
                                      </p:cBhvr>
                                      <p:tavLst>
                                        <p:tav tm="0">
                                          <p:val>
                                            <p:fltVal val="0"/>
                                          </p:val>
                                        </p:tav>
                                        <p:tav tm="100000">
                                          <p:val>
                                            <p:strVal val="#ppt_w"/>
                                          </p:val>
                                        </p:tav>
                                      </p:tavLst>
                                    </p:anim>
                                    <p:anim calcmode="lin" valueType="num">
                                      <p:cBhvr>
                                        <p:cTn id="20" dur="2000" fill="hold"/>
                                        <p:tgtEl>
                                          <p:spTgt spid="8"/>
                                        </p:tgtEl>
                                        <p:attrNameLst>
                                          <p:attrName>ppt_h</p:attrName>
                                        </p:attrNameLst>
                                      </p:cBhvr>
                                      <p:tavLst>
                                        <p:tav tm="0">
                                          <p:val>
                                            <p:fltVal val="0"/>
                                          </p:val>
                                        </p:tav>
                                        <p:tav tm="100000">
                                          <p:val>
                                            <p:strVal val="#ppt_h"/>
                                          </p:val>
                                        </p:tav>
                                      </p:tavLst>
                                    </p:anim>
                                    <p:anim calcmode="lin" valueType="num">
                                      <p:cBhvr>
                                        <p:cTn id="21" dur="2000" fill="hold"/>
                                        <p:tgtEl>
                                          <p:spTgt spid="8"/>
                                        </p:tgtEl>
                                        <p:attrNameLst>
                                          <p:attrName>ppt_x</p:attrName>
                                        </p:attrNameLst>
                                      </p:cBhvr>
                                      <p:tavLst>
                                        <p:tav tm="0">
                                          <p:val>
                                            <p:fltVal val="0.5"/>
                                          </p:val>
                                        </p:tav>
                                        <p:tav tm="100000">
                                          <p:val>
                                            <p:strVal val="#ppt_x"/>
                                          </p:val>
                                        </p:tav>
                                      </p:tavLst>
                                    </p:anim>
                                    <p:anim calcmode="lin" valueType="num">
                                      <p:cBhvr>
                                        <p:cTn id="22" dur="2000" fill="hold"/>
                                        <p:tgtEl>
                                          <p:spTgt spid="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tretch>
            <a:fillRect/>
          </a:stretch>
        </p:blipFill>
        <p:spPr>
          <a:xfrm>
            <a:off x="3126581" y="2057400"/>
            <a:ext cx="2747962" cy="2443977"/>
          </a:xfrm>
          <a:prstGeom prst="rect">
            <a:avLst/>
          </a:prstGeom>
          <a:ln w="38100">
            <a:solidFill>
              <a:schemeClr val="tx1"/>
            </a:solidFill>
          </a:ln>
          <a:effectLst>
            <a:glow rad="139700">
              <a:schemeClr val="accent5">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pic>
      <p:sp>
        <p:nvSpPr>
          <p:cNvPr id="3" name="Oval Callout 2"/>
          <p:cNvSpPr/>
          <p:nvPr/>
        </p:nvSpPr>
        <p:spPr>
          <a:xfrm>
            <a:off x="3043451" y="286603"/>
            <a:ext cx="3248167" cy="1050878"/>
          </a:xfrm>
          <a:prstGeom prst="wedgeEllipseCallout">
            <a:avLst>
              <a:gd name="adj1" fmla="val -16211"/>
              <a:gd name="adj2" fmla="val 89773"/>
            </a:avLst>
          </a:prstGeom>
          <a:solidFill>
            <a:srgbClr val="00FFFF"/>
          </a:solidFill>
          <a:ln>
            <a:solidFill>
              <a:srgbClr val="00206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800" b="1" dirty="0" smtClean="0">
                <a:solidFill>
                  <a:schemeClr val="tx1"/>
                </a:solidFill>
                <a:effectLst>
                  <a:innerShdw blurRad="114300">
                    <a:prstClr val="black"/>
                  </a:innerShdw>
                </a:effectLst>
                <a:latin typeface="NikoshBAN" panose="02000000000000000000" pitchFamily="2" charset="0"/>
                <a:cs typeface="NikoshBAN" panose="02000000000000000000" pitchFamily="2" charset="0"/>
              </a:rPr>
              <a:t>একক কাজ </a:t>
            </a:r>
            <a:endParaRPr lang="en-US" sz="4800" b="1" dirty="0">
              <a:solidFill>
                <a:schemeClr val="tx1"/>
              </a:solidFill>
              <a:effectLst>
                <a:innerShdw blurRad="114300">
                  <a:prstClr val="black"/>
                </a:innerShdw>
              </a:effectLst>
              <a:latin typeface="NikoshBAN" panose="02000000000000000000" pitchFamily="2" charset="0"/>
              <a:cs typeface="NikoshBAN" panose="02000000000000000000" pitchFamily="2" charset="0"/>
            </a:endParaRPr>
          </a:p>
        </p:txBody>
      </p:sp>
      <p:sp>
        <p:nvSpPr>
          <p:cNvPr id="4" name="Horizontal Scroll 3"/>
          <p:cNvSpPr/>
          <p:nvPr/>
        </p:nvSpPr>
        <p:spPr>
          <a:xfrm>
            <a:off x="1296538" y="4667534"/>
            <a:ext cx="6550925" cy="1241946"/>
          </a:xfrm>
          <a:prstGeom prst="horizontalScroll">
            <a:avLst/>
          </a:prstGeom>
          <a:solidFill>
            <a:srgbClr val="46F857"/>
          </a:solidFill>
          <a:ln w="28575">
            <a:solidFill>
              <a:srgbClr val="FF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smtClean="0">
                <a:solidFill>
                  <a:schemeClr val="tx1"/>
                </a:solidFill>
                <a:effectLst>
                  <a:innerShdw blurRad="63500" dist="50800" dir="10800000">
                    <a:prstClr val="black">
                      <a:alpha val="50000"/>
                    </a:prstClr>
                  </a:innerShdw>
                </a:effectLst>
                <a:latin typeface="NikoshBAN" panose="02000000000000000000" pitchFamily="2" charset="0"/>
                <a:cs typeface="NikoshBAN" panose="02000000000000000000" pitchFamily="2" charset="0"/>
              </a:rPr>
              <a:t>রুপান্তরিত পাতা কত প্রকার ও কী কী ? </a:t>
            </a:r>
            <a:endParaRPr lang="en-US" sz="3600" b="1" dirty="0">
              <a:solidFill>
                <a:schemeClr val="tx1"/>
              </a:solidFill>
              <a:effectLst>
                <a:innerShdw blurRad="63500" dist="50800" dir="10800000">
                  <a:prstClr val="black">
                    <a:alpha val="50000"/>
                  </a:prstClr>
                </a:inn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377216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2000"/>
                            </p:stCondLst>
                            <p:childTnLst>
                              <p:par>
                                <p:cTn id="10" presetID="23" presetClass="entr" presetSubtype="52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3000"/>
                            </p:stCondLst>
                            <p:childTnLst>
                              <p:par>
                                <p:cTn id="17" presetID="23" presetClass="entr" presetSubtype="528"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ppt_x</p:attrName>
                                        </p:attrNameLst>
                                      </p:cBhvr>
                                      <p:tavLst>
                                        <p:tav tm="0">
                                          <p:val>
                                            <p:fltVal val="0.5"/>
                                          </p:val>
                                        </p:tav>
                                        <p:tav tm="100000">
                                          <p:val>
                                            <p:strVal val="#ppt_x"/>
                                          </p:val>
                                        </p:tav>
                                      </p:tavLst>
                                    </p:anim>
                                    <p:anim calcmode="lin" valueType="num">
                                      <p:cBhvr>
                                        <p:cTn id="22" dur="1000" fill="hold"/>
                                        <p:tgtEl>
                                          <p:spTgt spid="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746913" y="1610436"/>
            <a:ext cx="5418161" cy="3432386"/>
          </a:xfrm>
          <a:prstGeom prst="rect">
            <a:avLst/>
          </a:prstGeom>
          <a:ln w="28575">
            <a:solidFill>
              <a:schemeClr val="tx1"/>
            </a:solidFill>
          </a:ln>
          <a:effectLst>
            <a:glow rad="228600">
              <a:schemeClr val="accent1">
                <a:satMod val="175000"/>
                <a:alpha val="40000"/>
              </a:schemeClr>
            </a:glow>
            <a:outerShdw blurRad="63500" sx="102000" sy="102000" algn="ctr" rotWithShape="0">
              <a:prstClr val="black">
                <a:alpha val="40000"/>
              </a:prstClr>
            </a:outerShdw>
          </a:effectLst>
        </p:spPr>
      </p:pic>
      <p:sp>
        <p:nvSpPr>
          <p:cNvPr id="3" name="Oval Callout 2"/>
          <p:cNvSpPr/>
          <p:nvPr/>
        </p:nvSpPr>
        <p:spPr>
          <a:xfrm>
            <a:off x="4176215" y="191067"/>
            <a:ext cx="2415654" cy="914400"/>
          </a:xfrm>
          <a:prstGeom prst="wedgeEllipseCallout">
            <a:avLst>
              <a:gd name="adj1" fmla="val -42867"/>
              <a:gd name="adj2" fmla="val 214322"/>
            </a:avLst>
          </a:prstGeom>
          <a:solidFill>
            <a:schemeClr val="accent4">
              <a:lumMod val="20000"/>
              <a:lumOff val="80000"/>
            </a:schemeClr>
          </a:solidFill>
          <a:ln>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b="1" dirty="0" smtClean="0">
                <a:solidFill>
                  <a:schemeClr val="tx1"/>
                </a:solidFill>
                <a:latin typeface="NikoshBAN" panose="02000000000000000000" pitchFamily="2" charset="0"/>
                <a:cs typeface="NikoshBAN" panose="02000000000000000000" pitchFamily="2" charset="0"/>
              </a:rPr>
              <a:t>আকর্ষী </a:t>
            </a:r>
            <a:endParaRPr lang="en-US" sz="4400" b="1" dirty="0">
              <a:solidFill>
                <a:schemeClr val="tx1"/>
              </a:solidFill>
              <a:latin typeface="NikoshBAN" panose="02000000000000000000" pitchFamily="2" charset="0"/>
              <a:cs typeface="NikoshBAN" panose="02000000000000000000" pitchFamily="2" charset="0"/>
            </a:endParaRPr>
          </a:p>
        </p:txBody>
      </p:sp>
      <p:sp>
        <p:nvSpPr>
          <p:cNvPr id="4" name="TextBox 3"/>
          <p:cNvSpPr txBox="1"/>
          <p:nvPr/>
        </p:nvSpPr>
        <p:spPr>
          <a:xfrm>
            <a:off x="600501" y="5513696"/>
            <a:ext cx="8120418" cy="478514"/>
          </a:xfrm>
          <a:prstGeom prst="rect">
            <a:avLst/>
          </a:prstGeom>
          <a:noFill/>
        </p:spPr>
        <p:txBody>
          <a:bodyPr wrap="square" rtlCol="0">
            <a:prstTxWarp prst="textPlain">
              <a:avLst/>
            </a:prstTxWarp>
            <a:spAutoFit/>
          </a:bodyPr>
          <a:lstStyle/>
          <a:p>
            <a:r>
              <a:rPr lang="bn-IN" b="1" dirty="0" smtClean="0">
                <a:effectLst>
                  <a:innerShdw blurRad="114300">
                    <a:prstClr val="black"/>
                  </a:innerShdw>
                </a:effectLst>
                <a:latin typeface="NikoshBAN" panose="02000000000000000000" pitchFamily="2" charset="0"/>
                <a:cs typeface="NikoshBAN" panose="02000000000000000000" pitchFamily="2" charset="0"/>
              </a:rPr>
              <a:t>সম্পূর্ণ পাতা, পাতার শীর্ষভাগ অথবা পত্রক অনেক সময় প্যাঁচানো স্প্রিং এর ন্যায় রুপ ধারণ করে । এগুলোই আকর্ষী । </a:t>
            </a:r>
            <a:endParaRPr lang="en-US" b="1" dirty="0">
              <a:effectLst>
                <a:innerShdw blurRad="114300">
                  <a:prstClr val="black"/>
                </a:inn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56551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2000"/>
                            </p:stCondLst>
                            <p:childTnLst>
                              <p:par>
                                <p:cTn id="10" presetID="23" presetClass="entr" presetSubtype="52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2" presetClass="entr" presetSubtype="0" fill="hold" grpId="0" nodeType="clickEffect">
                                  <p:stCondLst>
                                    <p:cond delay="0"/>
                                  </p:stCondLst>
                                  <p:iterate type="wd">
                                    <p:tmPct val="10000"/>
                                  </p:iterate>
                                  <p:childTnLst>
                                    <p:set>
                                      <p:cBhvr>
                                        <p:cTn id="19" dur="1" fill="hold">
                                          <p:stCondLst>
                                            <p:cond delay="0"/>
                                          </p:stCondLst>
                                        </p:cTn>
                                        <p:tgtEl>
                                          <p:spTgt spid="4"/>
                                        </p:tgtEl>
                                        <p:attrNameLst>
                                          <p:attrName>style.visibility</p:attrName>
                                        </p:attrNameLst>
                                      </p:cBhvr>
                                      <p:to>
                                        <p:strVal val="visible"/>
                                      </p:to>
                                    </p:set>
                                    <p:animScale>
                                      <p:cBhvr>
                                        <p:cTn id="20" dur="2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2000" decel="50000" fill="hold">
                                          <p:stCondLst>
                                            <p:cond delay="0"/>
                                          </p:stCondLst>
                                        </p:cTn>
                                        <p:tgtEl>
                                          <p:spTgt spid="4"/>
                                        </p:tgtEl>
                                        <p:attrNameLst>
                                          <p:attrName>ppt_x</p:attrName>
                                          <p:attrName>ppt_y</p:attrName>
                                        </p:attrNameLst>
                                      </p:cBhvr>
                                    </p:animMotion>
                                    <p:animEffect transition="in" filter="fade">
                                      <p:cBhvr>
                                        <p:cTn id="2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0501" y="5540992"/>
            <a:ext cx="8079475" cy="450376"/>
          </a:xfrm>
          <a:prstGeom prst="rect">
            <a:avLst/>
          </a:prstGeom>
          <a:noFill/>
        </p:spPr>
        <p:txBody>
          <a:bodyPr wrap="square" rtlCol="0">
            <a:prstTxWarp prst="textPlain">
              <a:avLst/>
            </a:prstTxWarp>
            <a:spAutoFit/>
          </a:bodyPr>
          <a:lstStyle/>
          <a:p>
            <a:r>
              <a:rPr lang="bn-IN" b="1" dirty="0" smtClean="0">
                <a:effectLst>
                  <a:innerShdw blurRad="114300">
                    <a:prstClr val="black"/>
                  </a:innerShdw>
                </a:effectLst>
                <a:latin typeface="NikoshBAN" panose="02000000000000000000" pitchFamily="2" charset="0"/>
                <a:cs typeface="NikoshBAN" panose="02000000000000000000" pitchFamily="2" charset="0"/>
              </a:rPr>
              <a:t>আকর্ষী, উদ্ভিদের দুর্বল কান্ডকে কোনো কিছুর সাথে আঁকড়ে ধরে রাখতে সাহায্য করে । </a:t>
            </a:r>
            <a:endParaRPr lang="en-US" b="1" dirty="0">
              <a:effectLst>
                <a:innerShdw blurRad="114300">
                  <a:prstClr val="black"/>
                </a:innerShdw>
              </a:effectLst>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96409" y="1323400"/>
            <a:ext cx="5140083" cy="3930989"/>
          </a:xfrm>
          <a:prstGeom prst="rect">
            <a:avLst/>
          </a:prstGeom>
          <a:ln w="28575">
            <a:solidFill>
              <a:schemeClr val="tx1"/>
            </a:solidFill>
          </a:ln>
          <a:effectLst>
            <a:glow rad="228600">
              <a:schemeClr val="accent5">
                <a:satMod val="175000"/>
                <a:alpha val="40000"/>
              </a:schemeClr>
            </a:glow>
            <a:innerShdw blurRad="114300">
              <a:prstClr val="black"/>
            </a:innerShdw>
          </a:effectLst>
        </p:spPr>
      </p:pic>
      <p:sp>
        <p:nvSpPr>
          <p:cNvPr id="3" name="Oval Callout 2"/>
          <p:cNvSpPr/>
          <p:nvPr/>
        </p:nvSpPr>
        <p:spPr>
          <a:xfrm>
            <a:off x="3589361" y="150124"/>
            <a:ext cx="2415654" cy="914400"/>
          </a:xfrm>
          <a:prstGeom prst="wedgeEllipseCallout">
            <a:avLst>
              <a:gd name="adj1" fmla="val -32698"/>
              <a:gd name="adj2" fmla="val 133726"/>
            </a:avLst>
          </a:prstGeom>
          <a:solidFill>
            <a:schemeClr val="accent4">
              <a:lumMod val="20000"/>
              <a:lumOff val="80000"/>
            </a:schemeClr>
          </a:solidFill>
          <a:ln>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b="1" dirty="0" smtClean="0">
                <a:solidFill>
                  <a:schemeClr val="tx1"/>
                </a:solidFill>
                <a:latin typeface="NikoshBAN" panose="02000000000000000000" pitchFamily="2" charset="0"/>
                <a:cs typeface="NikoshBAN" panose="02000000000000000000" pitchFamily="2" charset="0"/>
              </a:rPr>
              <a:t>আকর্ষী </a:t>
            </a:r>
            <a:endParaRPr lang="en-US" sz="44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04211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Scale>
                                      <p:cBhvr>
                                        <p:cTn id="7" dur="2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2000" decel="50000" fill="hold">
                                          <p:stCondLst>
                                            <p:cond delay="0"/>
                                          </p:stCondLst>
                                        </p:cTn>
                                        <p:tgtEl>
                                          <p:spTgt spid="6"/>
                                        </p:tgtEl>
                                        <p:attrNameLst>
                                          <p:attrName>ppt_x</p:attrName>
                                          <p:attrName>ppt_y</p:attrName>
                                        </p:attrNameLst>
                                      </p:cBhvr>
                                    </p:animMotion>
                                    <p:animEffect transition="in" filter="fade">
                                      <p:cBhvr>
                                        <p:cTn id="9" dur="2000"/>
                                        <p:tgtEl>
                                          <p:spTgt spid="6"/>
                                        </p:tgtEl>
                                      </p:cBhvr>
                                    </p:animEffect>
                                  </p:childTnLst>
                                </p:cTn>
                              </p:par>
                            </p:childTnLst>
                          </p:cTn>
                        </p:par>
                        <p:par>
                          <p:cTn id="10" fill="hold">
                            <p:stCondLst>
                              <p:cond delay="2000"/>
                            </p:stCondLst>
                            <p:childTnLst>
                              <p:par>
                                <p:cTn id="11" presetID="23" presetClass="entr" presetSubtype="528"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ppt_x</p:attrName>
                                        </p:attrNameLst>
                                      </p:cBhvr>
                                      <p:tavLst>
                                        <p:tav tm="0">
                                          <p:val>
                                            <p:fltVal val="0.5"/>
                                          </p:val>
                                        </p:tav>
                                        <p:tav tm="100000">
                                          <p:val>
                                            <p:strVal val="#ppt_x"/>
                                          </p:val>
                                        </p:tav>
                                      </p:tavLst>
                                    </p:anim>
                                    <p:anim calcmode="lin" valueType="num">
                                      <p:cBhvr>
                                        <p:cTn id="16" dur="10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grpId="0" nodeType="clickEffect">
                                  <p:stCondLst>
                                    <p:cond delay="0"/>
                                  </p:stCondLst>
                                  <p:iterate type="wd">
                                    <p:tmPct val="10000"/>
                                  </p:iterate>
                                  <p:childTnLst>
                                    <p:set>
                                      <p:cBhvr>
                                        <p:cTn id="20" dur="1" fill="hold">
                                          <p:stCondLst>
                                            <p:cond delay="0"/>
                                          </p:stCondLst>
                                        </p:cTn>
                                        <p:tgtEl>
                                          <p:spTgt spid="4"/>
                                        </p:tgtEl>
                                        <p:attrNameLst>
                                          <p:attrName>style.visibility</p:attrName>
                                        </p:attrNameLst>
                                      </p:cBhvr>
                                      <p:to>
                                        <p:strVal val="visible"/>
                                      </p:to>
                                    </p:set>
                                    <p:anim calcmode="lin" valueType="num">
                                      <p:cBhvr additive="base">
                                        <p:cTn id="21" dur="2000" fill="hold"/>
                                        <p:tgtEl>
                                          <p:spTgt spid="4"/>
                                        </p:tgtEl>
                                        <p:attrNameLst>
                                          <p:attrName>ppt_x</p:attrName>
                                        </p:attrNameLst>
                                      </p:cBhvr>
                                      <p:tavLst>
                                        <p:tav tm="0">
                                          <p:val>
                                            <p:strVal val="1+#ppt_w/2"/>
                                          </p:val>
                                        </p:tav>
                                        <p:tav tm="100000">
                                          <p:val>
                                            <p:strVal val="#ppt_x"/>
                                          </p:val>
                                        </p:tav>
                                      </p:tavLst>
                                    </p:anim>
                                    <p:anim calcmode="lin" valueType="num">
                                      <p:cBhvr additive="base">
                                        <p:cTn id="22"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19118" y="914401"/>
            <a:ext cx="6523786" cy="465388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2" name="Oval Callout 1"/>
          <p:cNvSpPr/>
          <p:nvPr/>
        </p:nvSpPr>
        <p:spPr>
          <a:xfrm>
            <a:off x="4135272" y="204716"/>
            <a:ext cx="2797791" cy="941696"/>
          </a:xfrm>
          <a:prstGeom prst="wedgeEllipseCallout">
            <a:avLst>
              <a:gd name="adj1" fmla="val -42784"/>
              <a:gd name="adj2" fmla="val 122845"/>
            </a:avLst>
          </a:prstGeom>
          <a:solidFill>
            <a:srgbClr val="00FFFF"/>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b="1" dirty="0" smtClean="0">
                <a:solidFill>
                  <a:schemeClr val="tx1"/>
                </a:solidFill>
                <a:effectLst>
                  <a:innerShdw blurRad="63500" dist="50800" dir="13500000">
                    <a:prstClr val="black">
                      <a:alpha val="50000"/>
                    </a:prstClr>
                  </a:innerShdw>
                </a:effectLst>
                <a:latin typeface="NikoshBAN" panose="02000000000000000000" pitchFamily="2" charset="0"/>
                <a:cs typeface="NikoshBAN" panose="02000000000000000000" pitchFamily="2" charset="0"/>
              </a:rPr>
              <a:t>খাদ্য সঞ্চয় </a:t>
            </a:r>
            <a:r>
              <a:rPr lang="bn-IN" dirty="0" smtClean="0">
                <a:effectLst>
                  <a:innerShdw blurRad="63500" dist="50800" dir="13500000">
                    <a:prstClr val="black">
                      <a:alpha val="50000"/>
                    </a:prstClr>
                  </a:innerShdw>
                </a:effectLst>
                <a:latin typeface="NikoshBAN" panose="02000000000000000000" pitchFamily="2" charset="0"/>
                <a:cs typeface="NikoshBAN" panose="02000000000000000000" pitchFamily="2" charset="0"/>
              </a:rPr>
              <a:t> </a:t>
            </a:r>
            <a:endParaRPr lang="en-US" dirty="0">
              <a:effectLst>
                <a:innerShdw blurRad="63500" dist="50800" dir="13500000">
                  <a:prstClr val="black">
                    <a:alpha val="50000"/>
                  </a:prstClr>
                </a:innerShdw>
              </a:effectLst>
              <a:latin typeface="NikoshBAN" panose="02000000000000000000" pitchFamily="2" charset="0"/>
              <a:cs typeface="NikoshBAN" panose="02000000000000000000" pitchFamily="2" charset="0"/>
            </a:endParaRPr>
          </a:p>
        </p:txBody>
      </p:sp>
      <p:sp>
        <p:nvSpPr>
          <p:cNvPr id="3" name="TextBox 2"/>
          <p:cNvSpPr txBox="1"/>
          <p:nvPr/>
        </p:nvSpPr>
        <p:spPr>
          <a:xfrm>
            <a:off x="245660" y="5568285"/>
            <a:ext cx="8570794" cy="342037"/>
          </a:xfrm>
          <a:prstGeom prst="rect">
            <a:avLst/>
          </a:prstGeom>
          <a:noFill/>
        </p:spPr>
        <p:txBody>
          <a:bodyPr wrap="square" rtlCol="0">
            <a:prstTxWarp prst="textPlain">
              <a:avLst/>
            </a:prstTxWarp>
            <a:spAutoFit/>
          </a:bodyPr>
          <a:lstStyle/>
          <a:p>
            <a:r>
              <a:rPr lang="bn-IN" b="1" dirty="0" smtClean="0">
                <a:effectLst>
                  <a:innerShdw blurRad="63500" dist="50800" dir="13500000">
                    <a:prstClr val="black">
                      <a:alpha val="50000"/>
                    </a:prstClr>
                  </a:innerShdw>
                </a:effectLst>
                <a:latin typeface="NikoshBAN" panose="02000000000000000000" pitchFamily="2" charset="0"/>
                <a:cs typeface="NikoshBAN" panose="02000000000000000000" pitchFamily="2" charset="0"/>
              </a:rPr>
              <a:t>ঘৃতকুমারী, পেঁয়াজ, রসুন ইত্যাদি গাছের পাতা পুরু ও রসালো হয়। এসব পাতায় খাদ্য জমা থাকে। </a:t>
            </a:r>
            <a:endParaRPr lang="en-US" b="1" dirty="0">
              <a:effectLst>
                <a:innerShdw blurRad="63500" dist="50800" dir="13500000">
                  <a:prstClr val="black">
                    <a:alpha val="50000"/>
                  </a:prstClr>
                </a:inn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78045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Scale>
                                      <p:cBhvr>
                                        <p:cTn id="7" dur="2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2000" decel="50000" fill="hold">
                                          <p:stCondLst>
                                            <p:cond delay="0"/>
                                          </p:stCondLst>
                                        </p:cTn>
                                        <p:tgtEl>
                                          <p:spTgt spid="7"/>
                                        </p:tgtEl>
                                        <p:attrNameLst>
                                          <p:attrName>ppt_x</p:attrName>
                                          <p:attrName>ppt_y</p:attrName>
                                        </p:attrNameLst>
                                      </p:cBhvr>
                                    </p:animMotion>
                                    <p:animEffect transition="in" filter="fade">
                                      <p:cBhvr>
                                        <p:cTn id="9" dur="2000"/>
                                        <p:tgtEl>
                                          <p:spTgt spid="7"/>
                                        </p:tgtEl>
                                      </p:cBhvr>
                                    </p:animEffect>
                                  </p:childTnLst>
                                </p:cTn>
                              </p:par>
                            </p:childTnLst>
                          </p:cTn>
                        </p:par>
                        <p:par>
                          <p:cTn id="10" fill="hold">
                            <p:stCondLst>
                              <p:cond delay="2000"/>
                            </p:stCondLst>
                            <p:childTnLst>
                              <p:par>
                                <p:cTn id="11" presetID="23" presetClass="entr" presetSubtype="52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2000" fill="hold"/>
                                        <p:tgtEl>
                                          <p:spTgt spid="2"/>
                                        </p:tgtEl>
                                        <p:attrNameLst>
                                          <p:attrName>ppt_w</p:attrName>
                                        </p:attrNameLst>
                                      </p:cBhvr>
                                      <p:tavLst>
                                        <p:tav tm="0">
                                          <p:val>
                                            <p:fltVal val="0"/>
                                          </p:val>
                                        </p:tav>
                                        <p:tav tm="100000">
                                          <p:val>
                                            <p:strVal val="#ppt_w"/>
                                          </p:val>
                                        </p:tav>
                                      </p:tavLst>
                                    </p:anim>
                                    <p:anim calcmode="lin" valueType="num">
                                      <p:cBhvr>
                                        <p:cTn id="14" dur="2000" fill="hold"/>
                                        <p:tgtEl>
                                          <p:spTgt spid="2"/>
                                        </p:tgtEl>
                                        <p:attrNameLst>
                                          <p:attrName>ppt_h</p:attrName>
                                        </p:attrNameLst>
                                      </p:cBhvr>
                                      <p:tavLst>
                                        <p:tav tm="0">
                                          <p:val>
                                            <p:fltVal val="0"/>
                                          </p:val>
                                        </p:tav>
                                        <p:tav tm="100000">
                                          <p:val>
                                            <p:strVal val="#ppt_h"/>
                                          </p:val>
                                        </p:tav>
                                      </p:tavLst>
                                    </p:anim>
                                    <p:anim calcmode="lin" valueType="num">
                                      <p:cBhvr>
                                        <p:cTn id="15" dur="2000" fill="hold"/>
                                        <p:tgtEl>
                                          <p:spTgt spid="2"/>
                                        </p:tgtEl>
                                        <p:attrNameLst>
                                          <p:attrName>ppt_x</p:attrName>
                                        </p:attrNameLst>
                                      </p:cBhvr>
                                      <p:tavLst>
                                        <p:tav tm="0">
                                          <p:val>
                                            <p:fltVal val="0.5"/>
                                          </p:val>
                                        </p:tav>
                                        <p:tav tm="100000">
                                          <p:val>
                                            <p:strVal val="#ppt_x"/>
                                          </p:val>
                                        </p:tav>
                                      </p:tavLst>
                                    </p:anim>
                                    <p:anim calcmode="lin" valueType="num">
                                      <p:cBhvr>
                                        <p:cTn id="16" dur="2000" fill="hold"/>
                                        <p:tgtEl>
                                          <p:spTgt spid="2"/>
                                        </p:tgtEl>
                                        <p:attrNameLst>
                                          <p:attrName>ppt_y</p:attrName>
                                        </p:attrNameLst>
                                      </p:cBhvr>
                                      <p:tavLst>
                                        <p:tav tm="0">
                                          <p:val>
                                            <p:fltVal val="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iterate type="wd">
                                    <p:tmPct val="10000"/>
                                  </p:iterate>
                                  <p:childTnLst>
                                    <p:set>
                                      <p:cBhvr>
                                        <p:cTn id="20" dur="1" fill="hold">
                                          <p:stCondLst>
                                            <p:cond delay="0"/>
                                          </p:stCondLst>
                                        </p:cTn>
                                        <p:tgtEl>
                                          <p:spTgt spid="3"/>
                                        </p:tgtEl>
                                        <p:attrNameLst>
                                          <p:attrName>style.visibility</p:attrName>
                                        </p:attrNameLst>
                                      </p:cBhvr>
                                      <p:to>
                                        <p:strVal val="visible"/>
                                      </p:to>
                                    </p:set>
                                    <p:animScale>
                                      <p:cBhvr>
                                        <p:cTn id="21" dur="2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2000" decel="50000" fill="hold">
                                          <p:stCondLst>
                                            <p:cond delay="0"/>
                                          </p:stCondLst>
                                        </p:cTn>
                                        <p:tgtEl>
                                          <p:spTgt spid="3"/>
                                        </p:tgtEl>
                                        <p:attrNameLst>
                                          <p:attrName>ppt_x</p:attrName>
                                          <p:attrName>ppt_y</p:attrName>
                                        </p:attrNameLst>
                                      </p:cBhvr>
                                    </p:animMotion>
                                    <p:animEffect transition="in" filter="fade">
                                      <p:cBhvr>
                                        <p:cTn id="2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দেখুন মাংসখেকো গাছ _ লাইভ ভিডিও _ Carnivorous Plants[2]">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668740" y="1561770"/>
            <a:ext cx="7861111" cy="4511483"/>
          </a:xfrm>
          <a:prstGeom prst="rect">
            <a:avLst/>
          </a:prstGeom>
          <a:ln w="88900" cap="sq" cmpd="thickThin">
            <a:solidFill>
              <a:srgbClr val="FF0000"/>
            </a:solidFill>
            <a:prstDash val="solid"/>
            <a:miter lim="800000"/>
          </a:ln>
          <a:effectLst>
            <a:innerShdw blurRad="76200">
              <a:srgbClr val="000000"/>
            </a:innerShdw>
          </a:effectLst>
        </p:spPr>
      </p:pic>
      <p:sp>
        <p:nvSpPr>
          <p:cNvPr id="3" name="Rectangular Callout 2"/>
          <p:cNvSpPr/>
          <p:nvPr/>
        </p:nvSpPr>
        <p:spPr>
          <a:xfrm>
            <a:off x="600502" y="218363"/>
            <a:ext cx="7983940" cy="859809"/>
          </a:xfrm>
          <a:prstGeom prst="wedgeRectCallout">
            <a:avLst>
              <a:gd name="adj1" fmla="val -3774"/>
              <a:gd name="adj2" fmla="val 96182"/>
            </a:avLst>
          </a:prstGeom>
          <a:solidFill>
            <a:srgbClr val="46F857"/>
          </a:solidFill>
          <a:ln w="28575">
            <a:solidFill>
              <a:schemeClr val="tx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b="1" dirty="0">
                <a:solidFill>
                  <a:schemeClr val="tx1"/>
                </a:solidFill>
                <a:latin typeface="NikoshBAN" panose="02000000000000000000" pitchFamily="2" charset="0"/>
                <a:cs typeface="NikoshBAN" panose="02000000000000000000" pitchFamily="2" charset="0"/>
              </a:rPr>
              <a:t>শিক্ষার্থীবৃন্দ নিচের দৃশ্যটি </a:t>
            </a:r>
            <a:r>
              <a:rPr lang="bn-IN" sz="3200" b="1" dirty="0" smtClean="0">
                <a:solidFill>
                  <a:schemeClr val="tx1"/>
                </a:solidFill>
                <a:latin typeface="NikoshBAN" panose="02000000000000000000" pitchFamily="2" charset="0"/>
                <a:cs typeface="NikoshBAN" panose="02000000000000000000" pitchFamily="2" charset="0"/>
              </a:rPr>
              <a:t>মনোযো</a:t>
            </a:r>
            <a:r>
              <a:rPr lang="bn-IN" sz="3200" b="1" dirty="0">
                <a:solidFill>
                  <a:schemeClr val="tx1"/>
                </a:solidFill>
                <a:latin typeface="NikoshBAN" panose="02000000000000000000" pitchFamily="2" charset="0"/>
                <a:cs typeface="NikoshBAN" panose="02000000000000000000" pitchFamily="2" charset="0"/>
              </a:rPr>
              <a:t>গ</a:t>
            </a:r>
            <a:r>
              <a:rPr lang="en-US" sz="3200" b="1" dirty="0" smtClean="0">
                <a:solidFill>
                  <a:schemeClr val="tx1"/>
                </a:solidFill>
                <a:latin typeface="NikoshBAN" panose="02000000000000000000" pitchFamily="2" charset="0"/>
                <a:cs typeface="NikoshBAN" panose="02000000000000000000" pitchFamily="2" charset="0"/>
              </a:rPr>
              <a:t> </a:t>
            </a:r>
            <a:r>
              <a:rPr lang="bn-IN" sz="3200" b="1" dirty="0">
                <a:solidFill>
                  <a:schemeClr val="tx1"/>
                </a:solidFill>
                <a:latin typeface="NikoshBAN" panose="02000000000000000000" pitchFamily="2" charset="0"/>
                <a:cs typeface="NikoshBAN" panose="02000000000000000000" pitchFamily="2" charset="0"/>
              </a:rPr>
              <a:t>সহকারে লক্ষ কর । </a:t>
            </a:r>
            <a:endParaRPr lang="en-US" sz="3200" b="1" dirty="0">
              <a:solidFill>
                <a:schemeClr val="tx1"/>
              </a:solidFill>
              <a:latin typeface="NikoshBAN" panose="02000000000000000000" pitchFamily="2" charset="0"/>
              <a:cs typeface="NikoshBAN" panose="02000000000000000000" pitchFamily="2" charset="0"/>
            </a:endParaRPr>
          </a:p>
        </p:txBody>
      </p:sp>
      <p:sp>
        <p:nvSpPr>
          <p:cNvPr id="6" name="Oval Callout 5"/>
          <p:cNvSpPr/>
          <p:nvPr/>
        </p:nvSpPr>
        <p:spPr>
          <a:xfrm>
            <a:off x="736979" y="4367285"/>
            <a:ext cx="1405720" cy="627798"/>
          </a:xfrm>
          <a:prstGeom prst="wedgeEllipseCallout">
            <a:avLst>
              <a:gd name="adj1" fmla="val -28600"/>
              <a:gd name="adj2" fmla="val 149668"/>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dirty="0" smtClean="0">
                <a:solidFill>
                  <a:srgbClr val="FFFF00"/>
                </a:solidFill>
                <a:latin typeface="NikoshBAN" panose="02000000000000000000" pitchFamily="2" charset="0"/>
                <a:cs typeface="NikoshBAN" panose="02000000000000000000" pitchFamily="2" charset="0"/>
              </a:rPr>
              <a:t>এখানে ক্লিক করুন </a:t>
            </a:r>
            <a:endParaRPr lang="en-US" dirty="0">
              <a:solidFill>
                <a:srgbClr val="FFFF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03224907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187355" y="191069"/>
            <a:ext cx="6400800" cy="4844953"/>
            <a:chOff x="1187355" y="191069"/>
            <a:chExt cx="6400800" cy="4844953"/>
          </a:xfrm>
        </p:grpSpPr>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019867" y="991303"/>
              <a:ext cx="4967786" cy="4044719"/>
            </a:xfrm>
            <a:prstGeom prst="rect">
              <a:avLst/>
            </a:prstGeom>
            <a:ln w="28575">
              <a:solidFill>
                <a:schemeClr val="tx1"/>
              </a:solidFill>
            </a:ln>
            <a:effectLst>
              <a:glow rad="228600">
                <a:schemeClr val="accent5">
                  <a:satMod val="175000"/>
                  <a:alpha val="40000"/>
                </a:schemeClr>
              </a:glow>
            </a:effectLst>
          </p:spPr>
        </p:pic>
        <p:sp>
          <p:nvSpPr>
            <p:cNvPr id="2" name="TextBox 1"/>
            <p:cNvSpPr txBox="1"/>
            <p:nvPr/>
          </p:nvSpPr>
          <p:spPr>
            <a:xfrm>
              <a:off x="1187355" y="191069"/>
              <a:ext cx="6400800" cy="533105"/>
            </a:xfrm>
            <a:prstGeom prst="rect">
              <a:avLst/>
            </a:prstGeom>
            <a:noFill/>
          </p:spPr>
          <p:txBody>
            <a:bodyPr wrap="square" rtlCol="0">
              <a:prstTxWarp prst="textPlain">
                <a:avLst/>
              </a:prstTxWarp>
              <a:spAutoFit/>
            </a:bodyPr>
            <a:lstStyle/>
            <a:p>
              <a:r>
                <a:rPr lang="bn-IN" b="1" dirty="0" smtClean="0">
                  <a:effectLst>
                    <a:innerShdw blurRad="114300">
                      <a:prstClr val="black"/>
                    </a:innerShdw>
                  </a:effectLst>
                  <a:latin typeface="NikoshBAN" panose="02000000000000000000" pitchFamily="2" charset="0"/>
                  <a:cs typeface="NikoshBAN" panose="02000000000000000000" pitchFamily="2" charset="0"/>
                </a:rPr>
                <a:t>শিক্ষার্থীবৃন্দ, দৃশ্যটিতে তোমরা কী দেখতে পেলে ? </a:t>
              </a:r>
              <a:endParaRPr lang="en-US" b="1" dirty="0">
                <a:effectLst>
                  <a:innerShdw blurRad="114300">
                    <a:prstClr val="black"/>
                  </a:innerShdw>
                </a:effectLst>
                <a:latin typeface="NikoshBAN" panose="02000000000000000000" pitchFamily="2" charset="0"/>
                <a:cs typeface="NikoshBAN" panose="02000000000000000000" pitchFamily="2" charset="0"/>
              </a:endParaRPr>
            </a:p>
          </p:txBody>
        </p:sp>
      </p:grpSp>
      <p:sp>
        <p:nvSpPr>
          <p:cNvPr id="3" name="Oval Callout 2"/>
          <p:cNvSpPr/>
          <p:nvPr/>
        </p:nvSpPr>
        <p:spPr>
          <a:xfrm>
            <a:off x="382137" y="4230807"/>
            <a:ext cx="1337480" cy="1009934"/>
          </a:xfrm>
          <a:prstGeom prst="wedgeEllipseCallout">
            <a:avLst>
              <a:gd name="adj1" fmla="val 155127"/>
              <a:gd name="adj2" fmla="val -70091"/>
            </a:avLst>
          </a:prstGeom>
          <a:solidFill>
            <a:srgbClr val="46F857"/>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bn-IN" dirty="0" smtClean="0">
                <a:solidFill>
                  <a:schemeClr val="tx1"/>
                </a:solidFill>
                <a:latin typeface="NikoshBAN" panose="02000000000000000000" pitchFamily="2" charset="0"/>
                <a:cs typeface="NikoshBAN" panose="02000000000000000000" pitchFamily="2" charset="0"/>
              </a:rPr>
              <a:t>পতঙ্গ ফাঁদ  </a:t>
            </a:r>
            <a:endParaRPr lang="en-US" dirty="0">
              <a:solidFill>
                <a:schemeClr val="tx1"/>
              </a:solidFill>
              <a:latin typeface="NikoshBAN" panose="02000000000000000000" pitchFamily="2" charset="0"/>
              <a:cs typeface="NikoshBAN" panose="02000000000000000000" pitchFamily="2" charset="0"/>
            </a:endParaRPr>
          </a:p>
        </p:txBody>
      </p:sp>
      <p:sp>
        <p:nvSpPr>
          <p:cNvPr id="4" name="TextBox 3"/>
          <p:cNvSpPr txBox="1"/>
          <p:nvPr/>
        </p:nvSpPr>
        <p:spPr>
          <a:xfrm>
            <a:off x="327545" y="5472751"/>
            <a:ext cx="8488908" cy="755513"/>
          </a:xfrm>
          <a:prstGeom prst="rect">
            <a:avLst/>
          </a:prstGeom>
          <a:noFill/>
        </p:spPr>
        <p:txBody>
          <a:bodyPr wrap="square" rtlCol="0">
            <a:prstTxWarp prst="textPlain">
              <a:avLst/>
            </a:prstTxWarp>
            <a:spAutoFit/>
          </a:bodyPr>
          <a:lstStyle/>
          <a:p>
            <a:pPr algn="ctr"/>
            <a:r>
              <a:rPr lang="bn-IN" b="1" dirty="0" smtClean="0">
                <a:effectLst>
                  <a:innerShdw blurRad="63500" dist="50800" dir="13500000">
                    <a:prstClr val="black">
                      <a:alpha val="50000"/>
                    </a:prstClr>
                  </a:innerShdw>
                </a:effectLst>
                <a:latin typeface="NikoshBAN" panose="02000000000000000000" pitchFamily="2" charset="0"/>
                <a:cs typeface="NikoshBAN" panose="02000000000000000000" pitchFamily="2" charset="0"/>
              </a:rPr>
              <a:t>কলসি উদ্ভিদ এক ধরনের লতানো গাছ ও ঝাঁঝি নামক জলজ উদ্ভিদের পাতা রুপান্তরিত হয়ে কলসি বা থলের ন্যায় রুপ ধারণ করে। এর মধ্যে পোকামাকড় ঢুকলে কলসির ঢাকনাটি বন্ধ হয়ে যায়, পরে গাছ তার দেহ থেকে রস শুষে নেয়। </a:t>
            </a:r>
            <a:endParaRPr lang="en-US" b="1" dirty="0">
              <a:effectLst>
                <a:innerShdw blurRad="63500" dist="50800" dir="13500000">
                  <a:prstClr val="black">
                    <a:alpha val="50000"/>
                  </a:prstClr>
                </a:inn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50678746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 calcmode="lin" valueType="num">
                                      <p:cBhvr>
                                        <p:cTn id="9" dur="2000" fill="hold"/>
                                        <p:tgtEl>
                                          <p:spTgt spid="3"/>
                                        </p:tgtEl>
                                        <p:attrNameLst>
                                          <p:attrName>ppt_x</p:attrName>
                                        </p:attrNameLst>
                                      </p:cBhvr>
                                      <p:tavLst>
                                        <p:tav tm="0">
                                          <p:val>
                                            <p:fltVal val="0.5"/>
                                          </p:val>
                                        </p:tav>
                                        <p:tav tm="100000">
                                          <p:val>
                                            <p:strVal val="#ppt_x"/>
                                          </p:val>
                                        </p:tav>
                                      </p:tavLst>
                                    </p:anim>
                                    <p:anim calcmode="lin" valueType="num">
                                      <p:cBhvr>
                                        <p:cTn id="10" dur="20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52" presetClass="entr" presetSubtype="0" fill="hold" grpId="0" nodeType="clickEffect">
                                  <p:stCondLst>
                                    <p:cond delay="0"/>
                                  </p:stCondLst>
                                  <p:iterate type="wd">
                                    <p:tmPct val="10000"/>
                                  </p:iterate>
                                  <p:childTnLst>
                                    <p:set>
                                      <p:cBhvr>
                                        <p:cTn id="14" dur="1" fill="hold">
                                          <p:stCondLst>
                                            <p:cond delay="0"/>
                                          </p:stCondLst>
                                        </p:cTn>
                                        <p:tgtEl>
                                          <p:spTgt spid="4"/>
                                        </p:tgtEl>
                                        <p:attrNameLst>
                                          <p:attrName>style.visibility</p:attrName>
                                        </p:attrNameLst>
                                      </p:cBhvr>
                                      <p:to>
                                        <p:strVal val="visible"/>
                                      </p:to>
                                    </p:set>
                                    <p:animScale>
                                      <p:cBhvr>
                                        <p:cTn id="15" dur="2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2000" decel="50000" fill="hold">
                                          <p:stCondLst>
                                            <p:cond delay="0"/>
                                          </p:stCondLst>
                                        </p:cTn>
                                        <p:tgtEl>
                                          <p:spTgt spid="4"/>
                                        </p:tgtEl>
                                        <p:attrNameLst>
                                          <p:attrName>ppt_x</p:attrName>
                                          <p:attrName>ppt_y</p:attrName>
                                        </p:attrNameLst>
                                      </p:cBhvr>
                                    </p:animMotion>
                                    <p:animEffect transition="in" filter="fade">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79677" y="1643140"/>
            <a:ext cx="3507476" cy="3210559"/>
          </a:xfrm>
          <a:prstGeom prst="rect">
            <a:avLst/>
          </a:prstGeom>
          <a:ln>
            <a:solidFill>
              <a:schemeClr val="tx1"/>
            </a:solidFill>
          </a:ln>
          <a:effectLst>
            <a:glow rad="228600">
              <a:schemeClr val="accent1">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3" name="Picture 2" descr="2friendshelpingeachotherstudyforatestconversation.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8989" y="281004"/>
            <a:ext cx="1941948" cy="175219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4" name="TextBox 3"/>
          <p:cNvSpPr txBox="1"/>
          <p:nvPr/>
        </p:nvSpPr>
        <p:spPr>
          <a:xfrm>
            <a:off x="2466395" y="130658"/>
            <a:ext cx="4585447" cy="974449"/>
          </a:xfrm>
          <a:prstGeom prst="rect">
            <a:avLst/>
          </a:prstGeom>
          <a:solidFill>
            <a:schemeClr val="accent4">
              <a:lumMod val="40000"/>
              <a:lumOff val="60000"/>
            </a:schemeClr>
          </a:soli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square" rtlCol="0">
            <a:prstTxWarp prst="textWave1">
              <a:avLst/>
            </a:prstTxWarp>
            <a:spAutoFit/>
            <a:sp3d extrusionH="57150">
              <a:bevelT w="38100" h="38100" prst="angle"/>
            </a:sp3d>
          </a:bodyPr>
          <a:lstStyle/>
          <a:p>
            <a:r>
              <a:rPr lang="bn-IN" dirty="0" smtClean="0">
                <a:latin typeface="NikoshBAN" panose="02000000000000000000" pitchFamily="2" charset="0"/>
                <a:cs typeface="NikoshBAN" panose="02000000000000000000" pitchFamily="2" charset="0"/>
              </a:rPr>
              <a:t>জোড়ায় কাজ </a:t>
            </a:r>
            <a:endParaRPr lang="en-US" dirty="0">
              <a:latin typeface="NikoshBAN" panose="02000000000000000000" pitchFamily="2" charset="0"/>
              <a:cs typeface="NikoshBAN" panose="02000000000000000000" pitchFamily="2" charset="0"/>
            </a:endParaRPr>
          </a:p>
        </p:txBody>
      </p:sp>
      <p:sp>
        <p:nvSpPr>
          <p:cNvPr id="5" name="Horizontal Scroll 4"/>
          <p:cNvSpPr/>
          <p:nvPr/>
        </p:nvSpPr>
        <p:spPr>
          <a:xfrm>
            <a:off x="245659" y="4964280"/>
            <a:ext cx="8570793" cy="1316925"/>
          </a:xfrm>
          <a:prstGeom prst="horizontalScroll">
            <a:avLst/>
          </a:prstGeom>
          <a:solidFill>
            <a:schemeClr val="accent4">
              <a:lumMod val="20000"/>
              <a:lumOff val="80000"/>
            </a:schemeClr>
          </a:solidFill>
          <a:ln w="38100">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চিত্রের উদ্ভিদের পাতাগুলো কোন প্রকারের এবং কেন ? ব্যখ্যা কর ।  </a:t>
            </a:r>
            <a:endParaRPr lang="en-US" sz="12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723989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par>
                                <p:cTn id="9" presetID="2" presetClass="entr" presetSubtype="1"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ppt_x"/>
                                          </p:val>
                                        </p:tav>
                                        <p:tav tm="100000">
                                          <p:val>
                                            <p:strVal val="#ppt_x"/>
                                          </p:val>
                                        </p:tav>
                                      </p:tavLst>
                                    </p:anim>
                                    <p:anim calcmode="lin" valueType="num">
                                      <p:cBhvr additive="base">
                                        <p:cTn id="12" dur="1000" fill="hold"/>
                                        <p:tgtEl>
                                          <p:spTgt spid="4"/>
                                        </p:tgtEl>
                                        <p:attrNameLst>
                                          <p:attrName>ppt_y</p:attrName>
                                        </p:attrNameLst>
                                      </p:cBhvr>
                                      <p:tavLst>
                                        <p:tav tm="0">
                                          <p:val>
                                            <p:strVal val="0-#ppt_h/2"/>
                                          </p:val>
                                        </p:tav>
                                        <p:tav tm="100000">
                                          <p:val>
                                            <p:strVal val="#ppt_y"/>
                                          </p:val>
                                        </p:tav>
                                      </p:tavLst>
                                    </p:anim>
                                  </p:childTnLst>
                                </p:cTn>
                              </p:par>
                              <p:par>
                                <p:cTn id="13" presetID="23" presetClass="entr" presetSubtype="16"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 presetClass="entr" presetSubtype="2"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2000" fill="hold"/>
                                        <p:tgtEl>
                                          <p:spTgt spid="5"/>
                                        </p:tgtEl>
                                        <p:attrNameLst>
                                          <p:attrName>ppt_x</p:attrName>
                                        </p:attrNameLst>
                                      </p:cBhvr>
                                      <p:tavLst>
                                        <p:tav tm="0">
                                          <p:val>
                                            <p:strVal val="1+#ppt_w/2"/>
                                          </p:val>
                                        </p:tav>
                                        <p:tav tm="100000">
                                          <p:val>
                                            <p:strVal val="#ppt_x"/>
                                          </p:val>
                                        </p:tav>
                                      </p:tavLst>
                                    </p:anim>
                                    <p:anim calcmode="lin" valueType="num">
                                      <p:cBhvr additive="base">
                                        <p:cTn id="21" dur="2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503758" y="1648418"/>
            <a:ext cx="3810125" cy="3070265"/>
          </a:xfrm>
          <a:prstGeom prst="rect">
            <a:avLst/>
          </a:prstGeom>
        </p:spPr>
      </p:pic>
      <p:sp>
        <p:nvSpPr>
          <p:cNvPr id="3" name="Oval Callout 2"/>
          <p:cNvSpPr/>
          <p:nvPr/>
        </p:nvSpPr>
        <p:spPr>
          <a:xfrm>
            <a:off x="7806751" y="2890002"/>
            <a:ext cx="859575" cy="450136"/>
          </a:xfrm>
          <a:prstGeom prst="wedgeEllipseCallout">
            <a:avLst>
              <a:gd name="adj1" fmla="val -81576"/>
              <a:gd name="adj2" fmla="val -9478"/>
            </a:avLst>
          </a:prstGeom>
          <a:solidFill>
            <a:srgbClr val="00FFFF"/>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b="1" dirty="0" smtClean="0">
                <a:solidFill>
                  <a:schemeClr val="tx1"/>
                </a:solidFill>
                <a:latin typeface="NikoshBAN" panose="02000000000000000000" pitchFamily="2" charset="0"/>
                <a:cs typeface="NikoshBAN" panose="02000000000000000000" pitchFamily="2" charset="0"/>
              </a:rPr>
              <a:t>কুঁড়ি </a:t>
            </a:r>
            <a:endParaRPr lang="en-US" b="1" dirty="0">
              <a:solidFill>
                <a:schemeClr val="tx1"/>
              </a:solidFill>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a:ext>
            </a:extLst>
          </a:blip>
          <a:srcRect t="9539" r="12873" b="21750"/>
          <a:stretch/>
        </p:blipFill>
        <p:spPr>
          <a:xfrm>
            <a:off x="519155" y="1570335"/>
            <a:ext cx="3757400" cy="3030193"/>
          </a:xfrm>
          <a:prstGeom prst="rect">
            <a:avLst/>
          </a:prstGeom>
        </p:spPr>
      </p:pic>
      <p:sp>
        <p:nvSpPr>
          <p:cNvPr id="5" name="Oval Callout 4"/>
          <p:cNvSpPr/>
          <p:nvPr/>
        </p:nvSpPr>
        <p:spPr>
          <a:xfrm>
            <a:off x="2995942" y="3917749"/>
            <a:ext cx="1198726" cy="736980"/>
          </a:xfrm>
          <a:prstGeom prst="wedgeEllipseCallout">
            <a:avLst>
              <a:gd name="adj1" fmla="val -102291"/>
              <a:gd name="adj2" fmla="val -11416"/>
            </a:avLst>
          </a:prstGeom>
          <a:solidFill>
            <a:srgbClr val="00FFFF"/>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2400" b="1" dirty="0" smtClean="0">
                <a:solidFill>
                  <a:schemeClr val="tx1"/>
                </a:solidFill>
                <a:latin typeface="NikoshBAN" panose="02000000000000000000" pitchFamily="2" charset="0"/>
                <a:cs typeface="NikoshBAN" panose="02000000000000000000" pitchFamily="2" charset="0"/>
              </a:rPr>
              <a:t>গুচ্ছমূল  </a:t>
            </a:r>
            <a:endParaRPr lang="en-US" b="1" dirty="0">
              <a:solidFill>
                <a:schemeClr val="tx1"/>
              </a:solidFill>
              <a:latin typeface="NikoshBAN" panose="02000000000000000000" pitchFamily="2" charset="0"/>
              <a:cs typeface="NikoshBAN" panose="02000000000000000000" pitchFamily="2" charset="0"/>
            </a:endParaRPr>
          </a:p>
        </p:txBody>
      </p:sp>
      <p:sp>
        <p:nvSpPr>
          <p:cNvPr id="4" name="Oval Callout 3"/>
          <p:cNvSpPr/>
          <p:nvPr/>
        </p:nvSpPr>
        <p:spPr>
          <a:xfrm>
            <a:off x="2593074" y="272955"/>
            <a:ext cx="4380932" cy="1119117"/>
          </a:xfrm>
          <a:prstGeom prst="wedgeEllipseCallout">
            <a:avLst>
              <a:gd name="adj1" fmla="val -26323"/>
              <a:gd name="adj2" fmla="val 102823"/>
            </a:avLst>
          </a:prstGeom>
          <a:solidFill>
            <a:srgbClr val="46F857"/>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5400" b="1" dirty="0" smtClean="0">
                <a:solidFill>
                  <a:schemeClr val="tx1"/>
                </a:solidFill>
                <a:effectLst>
                  <a:innerShdw blurRad="63500" dist="50800" dir="13500000">
                    <a:prstClr val="black">
                      <a:alpha val="50000"/>
                    </a:prstClr>
                  </a:innerShdw>
                </a:effectLst>
                <a:latin typeface="NikoshBAN" panose="02000000000000000000" pitchFamily="2" charset="0"/>
                <a:cs typeface="NikoshBAN" panose="02000000000000000000" pitchFamily="2" charset="0"/>
              </a:rPr>
              <a:t>পাতার প্রজনন </a:t>
            </a:r>
            <a:endParaRPr lang="en-US" sz="5400" b="1" dirty="0">
              <a:solidFill>
                <a:schemeClr val="tx1"/>
              </a:solidFill>
              <a:effectLst>
                <a:innerShdw blurRad="63500" dist="50800" dir="13500000">
                  <a:prstClr val="black">
                    <a:alpha val="50000"/>
                  </a:prstClr>
                </a:innerShdw>
              </a:effectLst>
              <a:latin typeface="NikoshBAN" panose="02000000000000000000" pitchFamily="2" charset="0"/>
              <a:cs typeface="NikoshBAN" panose="02000000000000000000" pitchFamily="2" charset="0"/>
            </a:endParaRPr>
          </a:p>
        </p:txBody>
      </p:sp>
      <p:sp>
        <p:nvSpPr>
          <p:cNvPr id="9" name="TextBox 8"/>
          <p:cNvSpPr txBox="1"/>
          <p:nvPr/>
        </p:nvSpPr>
        <p:spPr>
          <a:xfrm>
            <a:off x="859808" y="5056496"/>
            <a:ext cx="7397086" cy="982639"/>
          </a:xfrm>
          <a:prstGeom prst="rect">
            <a:avLst/>
          </a:prstGeom>
          <a:noFill/>
          <a:effectLst/>
        </p:spPr>
        <p:txBody>
          <a:bodyPr wrap="square" rtlCol="0">
            <a:prstTxWarp prst="textPlain">
              <a:avLst/>
            </a:prstTxWarp>
            <a:spAutoFit/>
          </a:bodyPr>
          <a:lstStyle/>
          <a:p>
            <a:pPr algn="ctr"/>
            <a:r>
              <a:rPr lang="bn-IN" b="1" dirty="0" smtClean="0">
                <a:effectLst>
                  <a:innerShdw blurRad="63500" dist="50800" dir="16200000">
                    <a:prstClr val="black">
                      <a:alpha val="50000"/>
                    </a:prstClr>
                  </a:innerShdw>
                </a:effectLst>
                <a:latin typeface="NikoshBAN" panose="02000000000000000000" pitchFamily="2" charset="0"/>
                <a:cs typeface="NikoshBAN" panose="02000000000000000000" pitchFamily="2" charset="0"/>
              </a:rPr>
              <a:t>    কোনো কোনো উদ্ভিদে পাতার কিনারা থেকে কুঁড়ি গজায়। ধীরে ধীরে এসব কুঁড়ি থেকে নিচের দিকে গুচ্ছমূল গজায়। কোনো এক সময় এরা মুক্ত হয়ে স্বাধীন উদ্ভিদের জন্ম দেয়। যেমন- পাথরকুঁচি। </a:t>
            </a:r>
            <a:endParaRPr lang="en-US" b="1" dirty="0">
              <a:effectLst>
                <a:innerShdw blurRad="63500" dist="50800" dir="16200000">
                  <a:prstClr val="black">
                    <a:alpha val="50000"/>
                  </a:prstClr>
                </a:innerShdw>
              </a:effectLst>
              <a:latin typeface="NikoshBAN" panose="02000000000000000000" pitchFamily="2" charset="0"/>
              <a:cs typeface="NikoshBAN" panose="02000000000000000000" pitchFamily="2" charset="0"/>
            </a:endParaRPr>
          </a:p>
        </p:txBody>
      </p:sp>
      <p:sp>
        <p:nvSpPr>
          <p:cNvPr id="10" name="TextBox 9"/>
          <p:cNvSpPr txBox="1"/>
          <p:nvPr/>
        </p:nvSpPr>
        <p:spPr>
          <a:xfrm>
            <a:off x="1883392" y="5063319"/>
            <a:ext cx="5240740" cy="574049"/>
          </a:xfrm>
          <a:prstGeom prst="rect">
            <a:avLst/>
          </a:prstGeom>
          <a:noFill/>
        </p:spPr>
        <p:txBody>
          <a:bodyPr wrap="square" rtlCol="0">
            <a:prstTxWarp prst="textPlain">
              <a:avLst/>
            </a:prstTxWarp>
            <a:spAutoFit/>
          </a:bodyPr>
          <a:lstStyle/>
          <a:p>
            <a:r>
              <a:rPr lang="bn-IN" b="1" dirty="0" smtClean="0">
                <a:latin typeface="NikoshBAN" panose="02000000000000000000" pitchFamily="2" charset="0"/>
                <a:cs typeface="NikoshBAN" panose="02000000000000000000" pitchFamily="2" charset="0"/>
              </a:rPr>
              <a:t>শিক্ষার্থীবৃন্দ, ছবি দুটিতে তোমরা কী দেখতে পাচ্ছ । </a:t>
            </a:r>
            <a:endParaRPr lang="en-US"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596793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2000" fill="hold"/>
                                        <p:tgtEl>
                                          <p:spTgt spid="6"/>
                                        </p:tgtEl>
                                        <p:attrNameLst>
                                          <p:attrName>ppt_x</p:attrName>
                                        </p:attrNameLst>
                                      </p:cBhvr>
                                      <p:tavLst>
                                        <p:tav tm="0">
                                          <p:val>
                                            <p:strVal val="0-#ppt_w/2"/>
                                          </p:val>
                                        </p:tav>
                                        <p:tav tm="100000">
                                          <p:val>
                                            <p:strVal val="#ppt_x"/>
                                          </p:val>
                                        </p:tav>
                                      </p:tavLst>
                                    </p:anim>
                                    <p:anim calcmode="lin" valueType="num">
                                      <p:cBhvr additive="base">
                                        <p:cTn id="12" dur="20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6" presetClass="entr" presetSubtype="0" fill="hold" grpId="0" nodeType="afterEffect">
                                  <p:stCondLst>
                                    <p:cond delay="0"/>
                                  </p:stCondLst>
                                  <p:iterate type="wd">
                                    <p:tmPct val="10000"/>
                                  </p:iterate>
                                  <p:childTnLst>
                                    <p:set>
                                      <p:cBhvr>
                                        <p:cTn id="15" dur="1" fill="hold">
                                          <p:stCondLst>
                                            <p:cond delay="0"/>
                                          </p:stCondLst>
                                        </p:cTn>
                                        <p:tgtEl>
                                          <p:spTgt spid="10"/>
                                        </p:tgtEl>
                                        <p:attrNameLst>
                                          <p:attrName>style.visibility</p:attrName>
                                        </p:attrNameLst>
                                      </p:cBhvr>
                                      <p:to>
                                        <p:strVal val="visible"/>
                                      </p:to>
                                    </p:set>
                                    <p:animEffect transition="in" filter="wipe(down)">
                                      <p:cBhvr>
                                        <p:cTn id="16" dur="580">
                                          <p:stCondLst>
                                            <p:cond delay="0"/>
                                          </p:stCondLst>
                                        </p:cTn>
                                        <p:tgtEl>
                                          <p:spTgt spid="10"/>
                                        </p:tgtEl>
                                      </p:cBhvr>
                                    </p:animEffect>
                                    <p:anim calcmode="lin" valueType="num">
                                      <p:cBhvr>
                                        <p:cTn id="17"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2" dur="26">
                                          <p:stCondLst>
                                            <p:cond delay="650"/>
                                          </p:stCondLst>
                                        </p:cTn>
                                        <p:tgtEl>
                                          <p:spTgt spid="10"/>
                                        </p:tgtEl>
                                      </p:cBhvr>
                                      <p:to x="100000" y="60000"/>
                                    </p:animScale>
                                    <p:animScale>
                                      <p:cBhvr>
                                        <p:cTn id="23" dur="166" decel="50000">
                                          <p:stCondLst>
                                            <p:cond delay="676"/>
                                          </p:stCondLst>
                                        </p:cTn>
                                        <p:tgtEl>
                                          <p:spTgt spid="10"/>
                                        </p:tgtEl>
                                      </p:cBhvr>
                                      <p:to x="100000" y="100000"/>
                                    </p:animScale>
                                    <p:animScale>
                                      <p:cBhvr>
                                        <p:cTn id="24" dur="26">
                                          <p:stCondLst>
                                            <p:cond delay="1312"/>
                                          </p:stCondLst>
                                        </p:cTn>
                                        <p:tgtEl>
                                          <p:spTgt spid="10"/>
                                        </p:tgtEl>
                                      </p:cBhvr>
                                      <p:to x="100000" y="80000"/>
                                    </p:animScale>
                                    <p:animScale>
                                      <p:cBhvr>
                                        <p:cTn id="25" dur="166" decel="50000">
                                          <p:stCondLst>
                                            <p:cond delay="1338"/>
                                          </p:stCondLst>
                                        </p:cTn>
                                        <p:tgtEl>
                                          <p:spTgt spid="10"/>
                                        </p:tgtEl>
                                      </p:cBhvr>
                                      <p:to x="100000" y="100000"/>
                                    </p:animScale>
                                    <p:animScale>
                                      <p:cBhvr>
                                        <p:cTn id="26" dur="26">
                                          <p:stCondLst>
                                            <p:cond delay="1642"/>
                                          </p:stCondLst>
                                        </p:cTn>
                                        <p:tgtEl>
                                          <p:spTgt spid="10"/>
                                        </p:tgtEl>
                                      </p:cBhvr>
                                      <p:to x="100000" y="90000"/>
                                    </p:animScale>
                                    <p:animScale>
                                      <p:cBhvr>
                                        <p:cTn id="27" dur="166" decel="50000">
                                          <p:stCondLst>
                                            <p:cond delay="1668"/>
                                          </p:stCondLst>
                                        </p:cTn>
                                        <p:tgtEl>
                                          <p:spTgt spid="10"/>
                                        </p:tgtEl>
                                      </p:cBhvr>
                                      <p:to x="100000" y="100000"/>
                                    </p:animScale>
                                    <p:animScale>
                                      <p:cBhvr>
                                        <p:cTn id="28" dur="26">
                                          <p:stCondLst>
                                            <p:cond delay="1808"/>
                                          </p:stCondLst>
                                        </p:cTn>
                                        <p:tgtEl>
                                          <p:spTgt spid="10"/>
                                        </p:tgtEl>
                                      </p:cBhvr>
                                      <p:to x="100000" y="95000"/>
                                    </p:animScale>
                                    <p:animScale>
                                      <p:cBhvr>
                                        <p:cTn id="29" dur="166" decel="50000">
                                          <p:stCondLst>
                                            <p:cond delay="1834"/>
                                          </p:stCondLst>
                                        </p:cTn>
                                        <p:tgtEl>
                                          <p:spTgt spid="10"/>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3" presetClass="entr" presetSubtype="528"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2000" fill="hold"/>
                                        <p:tgtEl>
                                          <p:spTgt spid="4"/>
                                        </p:tgtEl>
                                        <p:attrNameLst>
                                          <p:attrName>ppt_w</p:attrName>
                                        </p:attrNameLst>
                                      </p:cBhvr>
                                      <p:tavLst>
                                        <p:tav tm="0">
                                          <p:val>
                                            <p:fltVal val="0"/>
                                          </p:val>
                                        </p:tav>
                                        <p:tav tm="100000">
                                          <p:val>
                                            <p:strVal val="#ppt_w"/>
                                          </p:val>
                                        </p:tav>
                                      </p:tavLst>
                                    </p:anim>
                                    <p:anim calcmode="lin" valueType="num">
                                      <p:cBhvr>
                                        <p:cTn id="35" dur="2000" fill="hold"/>
                                        <p:tgtEl>
                                          <p:spTgt spid="4"/>
                                        </p:tgtEl>
                                        <p:attrNameLst>
                                          <p:attrName>ppt_h</p:attrName>
                                        </p:attrNameLst>
                                      </p:cBhvr>
                                      <p:tavLst>
                                        <p:tav tm="0">
                                          <p:val>
                                            <p:fltVal val="0"/>
                                          </p:val>
                                        </p:tav>
                                        <p:tav tm="100000">
                                          <p:val>
                                            <p:strVal val="#ppt_h"/>
                                          </p:val>
                                        </p:tav>
                                      </p:tavLst>
                                    </p:anim>
                                    <p:anim calcmode="lin" valueType="num">
                                      <p:cBhvr>
                                        <p:cTn id="36" dur="2000" fill="hold"/>
                                        <p:tgtEl>
                                          <p:spTgt spid="4"/>
                                        </p:tgtEl>
                                        <p:attrNameLst>
                                          <p:attrName>ppt_x</p:attrName>
                                        </p:attrNameLst>
                                      </p:cBhvr>
                                      <p:tavLst>
                                        <p:tav tm="0">
                                          <p:val>
                                            <p:fltVal val="0.5"/>
                                          </p:val>
                                        </p:tav>
                                        <p:tav tm="100000">
                                          <p:val>
                                            <p:strVal val="#ppt_x"/>
                                          </p:val>
                                        </p:tav>
                                      </p:tavLst>
                                    </p:anim>
                                    <p:anim calcmode="lin" valueType="num">
                                      <p:cBhvr>
                                        <p:cTn id="37" dur="2000" fill="hold"/>
                                        <p:tgtEl>
                                          <p:spTgt spid="4"/>
                                        </p:tgtEl>
                                        <p:attrNameLst>
                                          <p:attrName>ppt_y</p:attrName>
                                        </p:attrNameLst>
                                      </p:cBhvr>
                                      <p:tavLst>
                                        <p:tav tm="0">
                                          <p:val>
                                            <p:fltVal val="0.5"/>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5"/>
                                        </p:tgtEl>
                                        <p:attrNameLst>
                                          <p:attrName>style.visibility</p:attrName>
                                        </p:attrNameLst>
                                      </p:cBhvr>
                                      <p:to>
                                        <p:strVal val="visible"/>
                                      </p:to>
                                    </p:set>
                                    <p:anim calcmode="lin" valueType="num">
                                      <p:cBhvr>
                                        <p:cTn id="48" dur="2000" fill="hold"/>
                                        <p:tgtEl>
                                          <p:spTgt spid="5"/>
                                        </p:tgtEl>
                                        <p:attrNameLst>
                                          <p:attrName>ppt_w</p:attrName>
                                        </p:attrNameLst>
                                      </p:cBhvr>
                                      <p:tavLst>
                                        <p:tav tm="0">
                                          <p:val>
                                            <p:fltVal val="0"/>
                                          </p:val>
                                        </p:tav>
                                        <p:tav tm="100000">
                                          <p:val>
                                            <p:strVal val="#ppt_w"/>
                                          </p:val>
                                        </p:tav>
                                      </p:tavLst>
                                    </p:anim>
                                    <p:anim calcmode="lin" valueType="num">
                                      <p:cBhvr>
                                        <p:cTn id="49" dur="2000" fill="hold"/>
                                        <p:tgtEl>
                                          <p:spTgt spid="5"/>
                                        </p:tgtEl>
                                        <p:attrNameLst>
                                          <p:attrName>ppt_h</p:attrName>
                                        </p:attrNameLst>
                                      </p:cBhvr>
                                      <p:tavLst>
                                        <p:tav tm="0">
                                          <p:val>
                                            <p:fltVal val="0"/>
                                          </p:val>
                                        </p:tav>
                                        <p:tav tm="100000">
                                          <p:val>
                                            <p:strVal val="#ppt_h"/>
                                          </p:val>
                                        </p:tav>
                                      </p:tavLst>
                                    </p:anim>
                                    <p:animEffect transition="in" filter="fade">
                                      <p:cBhvr>
                                        <p:cTn id="50" dur="2000"/>
                                        <p:tgtEl>
                                          <p:spTgt spid="5"/>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xit" presetSubtype="32" fill="hold" grpId="1" nodeType="clickEffect">
                                  <p:stCondLst>
                                    <p:cond delay="0"/>
                                  </p:stCondLst>
                                  <p:iterate type="wd">
                                    <p:tmPct val="0"/>
                                  </p:iterate>
                                  <p:childTnLst>
                                    <p:anim calcmode="lin" valueType="num">
                                      <p:cBhvr>
                                        <p:cTn id="54" dur="500"/>
                                        <p:tgtEl>
                                          <p:spTgt spid="10"/>
                                        </p:tgtEl>
                                        <p:attrNameLst>
                                          <p:attrName>ppt_w</p:attrName>
                                        </p:attrNameLst>
                                      </p:cBhvr>
                                      <p:tavLst>
                                        <p:tav tm="0">
                                          <p:val>
                                            <p:strVal val="ppt_w"/>
                                          </p:val>
                                        </p:tav>
                                        <p:tav tm="100000">
                                          <p:val>
                                            <p:fltVal val="0"/>
                                          </p:val>
                                        </p:tav>
                                      </p:tavLst>
                                    </p:anim>
                                    <p:anim calcmode="lin" valueType="num">
                                      <p:cBhvr>
                                        <p:cTn id="55" dur="500"/>
                                        <p:tgtEl>
                                          <p:spTgt spid="10"/>
                                        </p:tgtEl>
                                        <p:attrNameLst>
                                          <p:attrName>ppt_h</p:attrName>
                                        </p:attrNameLst>
                                      </p:cBhvr>
                                      <p:tavLst>
                                        <p:tav tm="0">
                                          <p:val>
                                            <p:strVal val="ppt_h"/>
                                          </p:val>
                                        </p:tav>
                                        <p:tav tm="100000">
                                          <p:val>
                                            <p:fltVal val="0"/>
                                          </p:val>
                                        </p:tav>
                                      </p:tavLst>
                                    </p:anim>
                                    <p:animEffect transition="out" filter="fade">
                                      <p:cBhvr>
                                        <p:cTn id="56" dur="500"/>
                                        <p:tgtEl>
                                          <p:spTgt spid="10"/>
                                        </p:tgtEl>
                                      </p:cBhvr>
                                    </p:animEffect>
                                    <p:set>
                                      <p:cBhvr>
                                        <p:cTn id="57" dur="1" fill="hold">
                                          <p:stCondLst>
                                            <p:cond delay="499"/>
                                          </p:stCondLst>
                                        </p:cTn>
                                        <p:tgtEl>
                                          <p:spTgt spid="10"/>
                                        </p:tgtEl>
                                        <p:attrNameLst>
                                          <p:attrName>style.visibility</p:attrName>
                                        </p:attrNameLst>
                                      </p:cBhvr>
                                      <p:to>
                                        <p:strVal val="hidden"/>
                                      </p:to>
                                    </p:set>
                                  </p:childTnLst>
                                </p:cTn>
                              </p:par>
                            </p:childTnLst>
                          </p:cTn>
                        </p:par>
                        <p:par>
                          <p:cTn id="58" fill="hold">
                            <p:stCondLst>
                              <p:cond delay="500"/>
                            </p:stCondLst>
                            <p:childTnLst>
                              <p:par>
                                <p:cTn id="59" presetID="2" presetClass="entr" presetSubtype="6" fill="hold" grpId="0" nodeType="afterEffect">
                                  <p:stCondLst>
                                    <p:cond delay="0"/>
                                  </p:stCondLst>
                                  <p:iterate type="wd">
                                    <p:tmPct val="10000"/>
                                  </p:iterate>
                                  <p:childTnLst>
                                    <p:set>
                                      <p:cBhvr>
                                        <p:cTn id="60" dur="1" fill="hold">
                                          <p:stCondLst>
                                            <p:cond delay="0"/>
                                          </p:stCondLst>
                                        </p:cTn>
                                        <p:tgtEl>
                                          <p:spTgt spid="9"/>
                                        </p:tgtEl>
                                        <p:attrNameLst>
                                          <p:attrName>style.visibility</p:attrName>
                                        </p:attrNameLst>
                                      </p:cBhvr>
                                      <p:to>
                                        <p:strVal val="visible"/>
                                      </p:to>
                                    </p:set>
                                    <p:anim calcmode="lin" valueType="num">
                                      <p:cBhvr additive="base">
                                        <p:cTn id="61" dur="2000" fill="hold"/>
                                        <p:tgtEl>
                                          <p:spTgt spid="9"/>
                                        </p:tgtEl>
                                        <p:attrNameLst>
                                          <p:attrName>ppt_x</p:attrName>
                                        </p:attrNameLst>
                                      </p:cBhvr>
                                      <p:tavLst>
                                        <p:tav tm="0">
                                          <p:val>
                                            <p:strVal val="1+#ppt_w/2"/>
                                          </p:val>
                                        </p:tav>
                                        <p:tav tm="100000">
                                          <p:val>
                                            <p:strVal val="#ppt_x"/>
                                          </p:val>
                                        </p:tav>
                                      </p:tavLst>
                                    </p:anim>
                                    <p:anim calcmode="lin" valueType="num">
                                      <p:cBhvr additive="base">
                                        <p:cTn id="62" dur="2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4" grpId="0" animBg="1"/>
      <p:bldP spid="9" grpId="0"/>
      <p:bldP spid="10" grpId="0"/>
      <p:bldP spid="10"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37230" y="1528550"/>
            <a:ext cx="3357349" cy="3582536"/>
          </a:xfrm>
          <a:prstGeom prst="rect">
            <a:avLst/>
          </a:prstGeom>
          <a:ln>
            <a:solidFill>
              <a:schemeClr val="tx1"/>
            </a:solidFill>
          </a:ln>
          <a:effectLst>
            <a:glow rad="228600">
              <a:schemeClr val="accent5">
                <a:satMod val="175000"/>
                <a:alpha val="40000"/>
              </a:schemeClr>
            </a:glow>
          </a:effectLst>
          <a:scene3d>
            <a:camera prst="orthographicFront">
              <a:rot lat="0" lon="0" rev="0"/>
            </a:camera>
            <a:lightRig rig="contrasting" dir="t">
              <a:rot lat="0" lon="0" rev="7800000"/>
            </a:lightRig>
          </a:scene3d>
          <a:sp3d>
            <a:bevelT w="139700" h="139700"/>
          </a:sp3d>
        </p:spPr>
      </p:pic>
      <p:sp>
        <p:nvSpPr>
          <p:cNvPr id="6" name="TextBox 5"/>
          <p:cNvSpPr txBox="1"/>
          <p:nvPr/>
        </p:nvSpPr>
        <p:spPr>
          <a:xfrm>
            <a:off x="464024" y="5424142"/>
            <a:ext cx="8134067" cy="451219"/>
          </a:xfrm>
          <a:prstGeom prst="rect">
            <a:avLst/>
          </a:prstGeom>
          <a:noFill/>
        </p:spPr>
        <p:txBody>
          <a:bodyPr wrap="square" rtlCol="0">
            <a:prstTxWarp prst="textPlain">
              <a:avLst/>
            </a:prstTxWarp>
            <a:spAutoFit/>
          </a:bodyPr>
          <a:lstStyle/>
          <a:p>
            <a:r>
              <a:rPr lang="bn-IN" b="1" dirty="0" smtClean="0">
                <a:latin typeface="NikoshBAN" panose="02000000000000000000" pitchFamily="2" charset="0"/>
                <a:cs typeface="NikoshBAN" panose="02000000000000000000" pitchFamily="2" charset="0"/>
              </a:rPr>
              <a:t>কিছু কিছু উদ্ভিদের পাতা কখনো কাঁটায় রুপান্তরিত হয়। এসব উদ্ভিদের কন্টক পত্র আত্নরক্ষার কাজ করে। যেমন- লেবু। </a:t>
            </a:r>
            <a:endParaRPr lang="en-US" b="1" dirty="0">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91569" y="1512594"/>
            <a:ext cx="3575713" cy="3656247"/>
          </a:xfrm>
          <a:prstGeom prst="rect">
            <a:avLst/>
          </a:prstGeom>
        </p:spPr>
      </p:pic>
      <p:sp>
        <p:nvSpPr>
          <p:cNvPr id="5" name="Oval Callout 4"/>
          <p:cNvSpPr/>
          <p:nvPr/>
        </p:nvSpPr>
        <p:spPr>
          <a:xfrm>
            <a:off x="2715903" y="177421"/>
            <a:ext cx="4380932" cy="1119117"/>
          </a:xfrm>
          <a:prstGeom prst="wedgeEllipseCallout">
            <a:avLst>
              <a:gd name="adj1" fmla="val 12929"/>
              <a:gd name="adj2" fmla="val 91847"/>
            </a:avLst>
          </a:prstGeom>
          <a:solidFill>
            <a:srgbClr val="46F857"/>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b="1" dirty="0" smtClean="0">
                <a:solidFill>
                  <a:schemeClr val="tx1"/>
                </a:solidFill>
                <a:effectLst>
                  <a:innerShdw blurRad="63500" dist="50800" dir="13500000">
                    <a:prstClr val="black">
                      <a:alpha val="50000"/>
                    </a:prstClr>
                  </a:innerShdw>
                </a:effectLst>
                <a:latin typeface="NikoshBAN" panose="02000000000000000000" pitchFamily="2" charset="0"/>
                <a:cs typeface="NikoshBAN" panose="02000000000000000000" pitchFamily="2" charset="0"/>
              </a:rPr>
              <a:t>কাঁটা বা কণ্টক পত্র  </a:t>
            </a:r>
            <a:endParaRPr lang="en-US" sz="4000" b="1" dirty="0">
              <a:solidFill>
                <a:schemeClr val="tx1"/>
              </a:solidFill>
              <a:effectLst>
                <a:innerShdw blurRad="63500" dist="50800" dir="13500000">
                  <a:prstClr val="black">
                    <a:alpha val="50000"/>
                  </a:prstClr>
                </a:innerShdw>
              </a:effectLst>
              <a:latin typeface="NikoshBAN" panose="02000000000000000000" pitchFamily="2" charset="0"/>
              <a:cs typeface="NikoshBAN" panose="02000000000000000000" pitchFamily="2" charset="0"/>
            </a:endParaRPr>
          </a:p>
        </p:txBody>
      </p:sp>
      <p:sp>
        <p:nvSpPr>
          <p:cNvPr id="4" name="TextBox 3"/>
          <p:cNvSpPr txBox="1"/>
          <p:nvPr/>
        </p:nvSpPr>
        <p:spPr>
          <a:xfrm>
            <a:off x="2265530" y="5383199"/>
            <a:ext cx="5240740" cy="574049"/>
          </a:xfrm>
          <a:prstGeom prst="rect">
            <a:avLst/>
          </a:prstGeom>
          <a:noFill/>
        </p:spPr>
        <p:txBody>
          <a:bodyPr wrap="square" rtlCol="0">
            <a:prstTxWarp prst="textPlain">
              <a:avLst/>
            </a:prstTxWarp>
            <a:spAutoFit/>
          </a:bodyPr>
          <a:lstStyle/>
          <a:p>
            <a:r>
              <a:rPr lang="bn-IN" b="1" dirty="0" smtClean="0">
                <a:latin typeface="NikoshBAN" panose="02000000000000000000" pitchFamily="2" charset="0"/>
                <a:cs typeface="NikoshBAN" panose="02000000000000000000" pitchFamily="2" charset="0"/>
              </a:rPr>
              <a:t>শিক্ষার্থীবৃন্দ, ছবি দুটিতে তোমরা কী দেখতে পাচ্ছ । </a:t>
            </a:r>
            <a:endParaRPr lang="en-US"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145200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par>
                                <p:cTn id="10" presetID="5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Scale>
                                      <p:cBhvr>
                                        <p:cTn id="12"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3"/>
                                        </p:tgtEl>
                                        <p:attrNameLst>
                                          <p:attrName>ppt_x</p:attrName>
                                          <p:attrName>ppt_y</p:attrName>
                                        </p:attrNameLst>
                                      </p:cBhvr>
                                    </p:animMotion>
                                    <p:animEffect transition="in" filter="fade">
                                      <p:cBhvr>
                                        <p:cTn id="14" dur="1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63" presetClass="path" presetSubtype="0" accel="50000" decel="50000" fill="hold" nodeType="clickEffect">
                                  <p:stCondLst>
                                    <p:cond delay="0"/>
                                  </p:stCondLst>
                                  <p:childTnLst>
                                    <p:animMotion origin="layout" path="M 1.94444E-6 2.96296E-6 L 0.4658 -0.01158 " pathEditMode="relative" rAng="0" ptsTypes="AA">
                                      <p:cBhvr>
                                        <p:cTn id="18" dur="2000" fill="hold"/>
                                        <p:tgtEl>
                                          <p:spTgt spid="2"/>
                                        </p:tgtEl>
                                        <p:attrNameLst>
                                          <p:attrName>ppt_x</p:attrName>
                                          <p:attrName>ppt_y</p:attrName>
                                        </p:attrNameLst>
                                      </p:cBhvr>
                                      <p:rCtr x="23281" y="-579"/>
                                    </p:animMotion>
                                  </p:childTnLst>
                                </p:cTn>
                              </p:par>
                            </p:childTnLst>
                          </p:cTn>
                        </p:par>
                        <p:par>
                          <p:cTn id="19" fill="hold">
                            <p:stCondLst>
                              <p:cond delay="2000"/>
                            </p:stCondLst>
                            <p:childTnLst>
                              <p:par>
                                <p:cTn id="20" presetID="23" presetClass="entr" presetSubtype="528"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 calcmode="lin" valueType="num">
                                      <p:cBhvr>
                                        <p:cTn id="24" dur="500" fill="hold"/>
                                        <p:tgtEl>
                                          <p:spTgt spid="4"/>
                                        </p:tgtEl>
                                        <p:attrNameLst>
                                          <p:attrName>ppt_x</p:attrName>
                                        </p:attrNameLst>
                                      </p:cBhvr>
                                      <p:tavLst>
                                        <p:tav tm="0">
                                          <p:val>
                                            <p:fltVal val="0.5"/>
                                          </p:val>
                                        </p:tav>
                                        <p:tav tm="100000">
                                          <p:val>
                                            <p:strVal val="#ppt_x"/>
                                          </p:val>
                                        </p:tav>
                                      </p:tavLst>
                                    </p:anim>
                                    <p:anim calcmode="lin" valueType="num">
                                      <p:cBhvr>
                                        <p:cTn id="25" dur="500" fill="hold"/>
                                        <p:tgtEl>
                                          <p:spTgt spid="4"/>
                                        </p:tgtEl>
                                        <p:attrNameLst>
                                          <p:attrName>ppt_y</p:attrName>
                                        </p:attrNameLst>
                                      </p:cBhvr>
                                      <p:tavLst>
                                        <p:tav tm="0">
                                          <p:val>
                                            <p:fltVal val="0.5"/>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3" presetClass="entr" presetSubtype="528"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2000" fill="hold"/>
                                        <p:tgtEl>
                                          <p:spTgt spid="5"/>
                                        </p:tgtEl>
                                        <p:attrNameLst>
                                          <p:attrName>ppt_w</p:attrName>
                                        </p:attrNameLst>
                                      </p:cBhvr>
                                      <p:tavLst>
                                        <p:tav tm="0">
                                          <p:val>
                                            <p:fltVal val="0"/>
                                          </p:val>
                                        </p:tav>
                                        <p:tav tm="100000">
                                          <p:val>
                                            <p:strVal val="#ppt_w"/>
                                          </p:val>
                                        </p:tav>
                                      </p:tavLst>
                                    </p:anim>
                                    <p:anim calcmode="lin" valueType="num">
                                      <p:cBhvr>
                                        <p:cTn id="31" dur="2000" fill="hold"/>
                                        <p:tgtEl>
                                          <p:spTgt spid="5"/>
                                        </p:tgtEl>
                                        <p:attrNameLst>
                                          <p:attrName>ppt_h</p:attrName>
                                        </p:attrNameLst>
                                      </p:cBhvr>
                                      <p:tavLst>
                                        <p:tav tm="0">
                                          <p:val>
                                            <p:fltVal val="0"/>
                                          </p:val>
                                        </p:tav>
                                        <p:tav tm="100000">
                                          <p:val>
                                            <p:strVal val="#ppt_h"/>
                                          </p:val>
                                        </p:tav>
                                      </p:tavLst>
                                    </p:anim>
                                    <p:anim calcmode="lin" valueType="num">
                                      <p:cBhvr>
                                        <p:cTn id="32" dur="2000" fill="hold"/>
                                        <p:tgtEl>
                                          <p:spTgt spid="5"/>
                                        </p:tgtEl>
                                        <p:attrNameLst>
                                          <p:attrName>ppt_x</p:attrName>
                                        </p:attrNameLst>
                                      </p:cBhvr>
                                      <p:tavLst>
                                        <p:tav tm="0">
                                          <p:val>
                                            <p:fltVal val="0.5"/>
                                          </p:val>
                                        </p:tav>
                                        <p:tav tm="100000">
                                          <p:val>
                                            <p:strVal val="#ppt_x"/>
                                          </p:val>
                                        </p:tav>
                                      </p:tavLst>
                                    </p:anim>
                                    <p:anim calcmode="lin" valueType="num">
                                      <p:cBhvr>
                                        <p:cTn id="33" dur="2000" fill="hold"/>
                                        <p:tgtEl>
                                          <p:spTgt spid="5"/>
                                        </p:tgtEl>
                                        <p:attrNameLst>
                                          <p:attrName>ppt_y</p:attrName>
                                        </p:attrNameLst>
                                      </p:cBhvr>
                                      <p:tavLst>
                                        <p:tav tm="0">
                                          <p:val>
                                            <p:fltVal val="0.5"/>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xit" presetSubtype="0" fill="hold" grpId="1" nodeType="clickEffect">
                                  <p:stCondLst>
                                    <p:cond delay="0"/>
                                  </p:stCondLst>
                                  <p:childTnLst>
                                    <p:animEffect transition="out" filter="fade">
                                      <p:cBhvr>
                                        <p:cTn id="37" dur="1000"/>
                                        <p:tgtEl>
                                          <p:spTgt spid="4"/>
                                        </p:tgtEl>
                                      </p:cBhvr>
                                    </p:animEffect>
                                    <p:anim calcmode="lin" valueType="num">
                                      <p:cBhvr>
                                        <p:cTn id="38" dur="1000"/>
                                        <p:tgtEl>
                                          <p:spTgt spid="4"/>
                                        </p:tgtEl>
                                        <p:attrNameLst>
                                          <p:attrName>ppt_x</p:attrName>
                                        </p:attrNameLst>
                                      </p:cBhvr>
                                      <p:tavLst>
                                        <p:tav tm="0">
                                          <p:val>
                                            <p:strVal val="ppt_x"/>
                                          </p:val>
                                        </p:tav>
                                        <p:tav tm="100000">
                                          <p:val>
                                            <p:strVal val="ppt_x"/>
                                          </p:val>
                                        </p:tav>
                                      </p:tavLst>
                                    </p:anim>
                                    <p:anim calcmode="lin" valueType="num">
                                      <p:cBhvr>
                                        <p:cTn id="39" dur="1000"/>
                                        <p:tgtEl>
                                          <p:spTgt spid="4"/>
                                        </p:tgtEl>
                                        <p:attrNameLst>
                                          <p:attrName>ppt_y</p:attrName>
                                        </p:attrNameLst>
                                      </p:cBhvr>
                                      <p:tavLst>
                                        <p:tav tm="0">
                                          <p:val>
                                            <p:strVal val="ppt_y"/>
                                          </p:val>
                                        </p:tav>
                                        <p:tav tm="100000">
                                          <p:val>
                                            <p:strVal val="ppt_y+.1"/>
                                          </p:val>
                                        </p:tav>
                                      </p:tavLst>
                                    </p:anim>
                                    <p:set>
                                      <p:cBhvr>
                                        <p:cTn id="40" dur="1" fill="hold">
                                          <p:stCondLst>
                                            <p:cond delay="999"/>
                                          </p:stCondLst>
                                        </p:cTn>
                                        <p:tgtEl>
                                          <p:spTgt spid="4"/>
                                        </p:tgtEl>
                                        <p:attrNameLst>
                                          <p:attrName>style.visibility</p:attrName>
                                        </p:attrNameLst>
                                      </p:cBhvr>
                                      <p:to>
                                        <p:strVal val="hidden"/>
                                      </p:to>
                                    </p:set>
                                  </p:childTnLst>
                                </p:cTn>
                              </p:par>
                            </p:childTnLst>
                          </p:cTn>
                        </p:par>
                        <p:par>
                          <p:cTn id="41" fill="hold">
                            <p:stCondLst>
                              <p:cond delay="1000"/>
                            </p:stCondLst>
                            <p:childTnLst>
                              <p:par>
                                <p:cTn id="42" presetID="26" presetClass="entr" presetSubtype="0" fill="hold" grpId="0" nodeType="afterEffect">
                                  <p:stCondLst>
                                    <p:cond delay="0"/>
                                  </p:stCondLst>
                                  <p:iterate type="wd">
                                    <p:tmPct val="10000"/>
                                  </p:iterate>
                                  <p:childTnLst>
                                    <p:set>
                                      <p:cBhvr>
                                        <p:cTn id="43" dur="1" fill="hold">
                                          <p:stCondLst>
                                            <p:cond delay="0"/>
                                          </p:stCondLst>
                                        </p:cTn>
                                        <p:tgtEl>
                                          <p:spTgt spid="6"/>
                                        </p:tgtEl>
                                        <p:attrNameLst>
                                          <p:attrName>style.visibility</p:attrName>
                                        </p:attrNameLst>
                                      </p:cBhvr>
                                      <p:to>
                                        <p:strVal val="visible"/>
                                      </p:to>
                                    </p:set>
                                    <p:animEffect transition="in" filter="wipe(down)">
                                      <p:cBhvr>
                                        <p:cTn id="44" dur="580">
                                          <p:stCondLst>
                                            <p:cond delay="0"/>
                                          </p:stCondLst>
                                        </p:cTn>
                                        <p:tgtEl>
                                          <p:spTgt spid="6"/>
                                        </p:tgtEl>
                                      </p:cBhvr>
                                    </p:animEffect>
                                    <p:anim calcmode="lin" valueType="num">
                                      <p:cBhvr>
                                        <p:cTn id="4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50" dur="26">
                                          <p:stCondLst>
                                            <p:cond delay="650"/>
                                          </p:stCondLst>
                                        </p:cTn>
                                        <p:tgtEl>
                                          <p:spTgt spid="6"/>
                                        </p:tgtEl>
                                      </p:cBhvr>
                                      <p:to x="100000" y="60000"/>
                                    </p:animScale>
                                    <p:animScale>
                                      <p:cBhvr>
                                        <p:cTn id="51" dur="166" decel="50000">
                                          <p:stCondLst>
                                            <p:cond delay="676"/>
                                          </p:stCondLst>
                                        </p:cTn>
                                        <p:tgtEl>
                                          <p:spTgt spid="6"/>
                                        </p:tgtEl>
                                      </p:cBhvr>
                                      <p:to x="100000" y="100000"/>
                                    </p:animScale>
                                    <p:animScale>
                                      <p:cBhvr>
                                        <p:cTn id="52" dur="26">
                                          <p:stCondLst>
                                            <p:cond delay="1312"/>
                                          </p:stCondLst>
                                        </p:cTn>
                                        <p:tgtEl>
                                          <p:spTgt spid="6"/>
                                        </p:tgtEl>
                                      </p:cBhvr>
                                      <p:to x="100000" y="80000"/>
                                    </p:animScale>
                                    <p:animScale>
                                      <p:cBhvr>
                                        <p:cTn id="53" dur="166" decel="50000">
                                          <p:stCondLst>
                                            <p:cond delay="1338"/>
                                          </p:stCondLst>
                                        </p:cTn>
                                        <p:tgtEl>
                                          <p:spTgt spid="6"/>
                                        </p:tgtEl>
                                      </p:cBhvr>
                                      <p:to x="100000" y="100000"/>
                                    </p:animScale>
                                    <p:animScale>
                                      <p:cBhvr>
                                        <p:cTn id="54" dur="26">
                                          <p:stCondLst>
                                            <p:cond delay="1642"/>
                                          </p:stCondLst>
                                        </p:cTn>
                                        <p:tgtEl>
                                          <p:spTgt spid="6"/>
                                        </p:tgtEl>
                                      </p:cBhvr>
                                      <p:to x="100000" y="90000"/>
                                    </p:animScale>
                                    <p:animScale>
                                      <p:cBhvr>
                                        <p:cTn id="55" dur="166" decel="50000">
                                          <p:stCondLst>
                                            <p:cond delay="1668"/>
                                          </p:stCondLst>
                                        </p:cTn>
                                        <p:tgtEl>
                                          <p:spTgt spid="6"/>
                                        </p:tgtEl>
                                      </p:cBhvr>
                                      <p:to x="100000" y="100000"/>
                                    </p:animScale>
                                    <p:animScale>
                                      <p:cBhvr>
                                        <p:cTn id="56" dur="26">
                                          <p:stCondLst>
                                            <p:cond delay="1808"/>
                                          </p:stCondLst>
                                        </p:cTn>
                                        <p:tgtEl>
                                          <p:spTgt spid="6"/>
                                        </p:tgtEl>
                                      </p:cBhvr>
                                      <p:to x="100000" y="95000"/>
                                    </p:animScale>
                                    <p:animScale>
                                      <p:cBhvr>
                                        <p:cTn id="57"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animBg="1"/>
      <p:bldP spid="4" grpId="0"/>
      <p:bldP spid="4"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129053" y="1386079"/>
            <a:ext cx="4722123" cy="3643447"/>
          </a:xfrm>
          <a:prstGeom prst="rect">
            <a:avLst/>
          </a:prstGeom>
        </p:spPr>
      </p:pic>
      <p:sp>
        <p:nvSpPr>
          <p:cNvPr id="5" name="TextBox 4"/>
          <p:cNvSpPr txBox="1"/>
          <p:nvPr/>
        </p:nvSpPr>
        <p:spPr>
          <a:xfrm>
            <a:off x="1705972" y="4995081"/>
            <a:ext cx="6291616" cy="552734"/>
          </a:xfrm>
          <a:prstGeom prst="rect">
            <a:avLst/>
          </a:prstGeom>
          <a:noFill/>
        </p:spPr>
        <p:txBody>
          <a:bodyPr wrap="square" rtlCol="0">
            <a:prstTxWarp prst="textPlain">
              <a:avLst/>
            </a:prstTxWarp>
            <a:spAutoFit/>
          </a:bodyPr>
          <a:lstStyle/>
          <a:p>
            <a:r>
              <a:rPr lang="bn-IN" b="1" dirty="0" smtClean="0">
                <a:latin typeface="NikoshBAN" panose="02000000000000000000" pitchFamily="2" charset="0"/>
                <a:cs typeface="NikoshBAN" panose="02000000000000000000" pitchFamily="2" charset="0"/>
              </a:rPr>
              <a:t>শিক্ষার্থীবৃন্দ, ছবিতে তোমরা কী দেখতে পাচ্ছ । </a:t>
            </a:r>
            <a:endParaRPr lang="en-US" b="1" dirty="0">
              <a:latin typeface="NikoshBAN" panose="02000000000000000000" pitchFamily="2" charset="0"/>
              <a:cs typeface="NikoshBAN" panose="02000000000000000000" pitchFamily="2" charset="0"/>
            </a:endParaRPr>
          </a:p>
        </p:txBody>
      </p:sp>
      <p:sp>
        <p:nvSpPr>
          <p:cNvPr id="6" name="Oval Callout 5"/>
          <p:cNvSpPr/>
          <p:nvPr/>
        </p:nvSpPr>
        <p:spPr>
          <a:xfrm>
            <a:off x="2715903" y="177421"/>
            <a:ext cx="4380932" cy="1119117"/>
          </a:xfrm>
          <a:prstGeom prst="wedgeEllipseCallout">
            <a:avLst>
              <a:gd name="adj1" fmla="val -6698"/>
              <a:gd name="adj2" fmla="val 94286"/>
            </a:avLst>
          </a:prstGeom>
          <a:solidFill>
            <a:srgbClr val="00FFFF"/>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b="1" dirty="0" smtClean="0">
                <a:solidFill>
                  <a:schemeClr val="tx1"/>
                </a:solidFill>
                <a:effectLst>
                  <a:innerShdw blurRad="63500" dist="50800" dir="13500000">
                    <a:prstClr val="black">
                      <a:alpha val="50000"/>
                    </a:prstClr>
                  </a:innerShdw>
                </a:effectLst>
                <a:latin typeface="NikoshBAN" panose="02000000000000000000" pitchFamily="2" charset="0"/>
                <a:cs typeface="NikoshBAN" panose="02000000000000000000" pitchFamily="2" charset="0"/>
              </a:rPr>
              <a:t>পিয়াঁজের শল্কপত্র   </a:t>
            </a:r>
            <a:endParaRPr lang="en-US" sz="4000" b="1" dirty="0">
              <a:solidFill>
                <a:schemeClr val="tx1"/>
              </a:solidFill>
              <a:effectLst>
                <a:innerShdw blurRad="63500" dist="50800" dir="13500000">
                  <a:prstClr val="black">
                    <a:alpha val="50000"/>
                  </a:prstClr>
                </a:innerShdw>
              </a:effectLst>
              <a:latin typeface="NikoshBAN" panose="02000000000000000000" pitchFamily="2" charset="0"/>
              <a:cs typeface="NikoshBAN" panose="02000000000000000000" pitchFamily="2" charset="0"/>
            </a:endParaRPr>
          </a:p>
        </p:txBody>
      </p:sp>
      <p:sp>
        <p:nvSpPr>
          <p:cNvPr id="8" name="Oval Callout 7"/>
          <p:cNvSpPr/>
          <p:nvPr/>
        </p:nvSpPr>
        <p:spPr>
          <a:xfrm>
            <a:off x="7028597" y="1856097"/>
            <a:ext cx="1160059" cy="1000836"/>
          </a:xfrm>
          <a:prstGeom prst="wedgeEllipseCallout">
            <a:avLst>
              <a:gd name="adj1" fmla="val -188860"/>
              <a:gd name="adj2" fmla="val 9573"/>
            </a:avLst>
          </a:prstGeom>
          <a:solidFill>
            <a:srgbClr val="46F857"/>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bn-IN" sz="1600" dirty="0" smtClean="0">
                <a:solidFill>
                  <a:schemeClr val="tx1"/>
                </a:solidFill>
                <a:latin typeface="NikoshBAN" panose="02000000000000000000" pitchFamily="2" charset="0"/>
                <a:cs typeface="NikoshBAN" panose="02000000000000000000" pitchFamily="2" charset="0"/>
              </a:rPr>
              <a:t>রসাল শল্কপত্র    </a:t>
            </a:r>
            <a:endParaRPr lang="en-US" sz="1600" dirty="0">
              <a:solidFill>
                <a:schemeClr val="tx1"/>
              </a:solidFill>
              <a:latin typeface="NikoshBAN" panose="02000000000000000000" pitchFamily="2" charset="0"/>
              <a:cs typeface="NikoshBAN" panose="02000000000000000000" pitchFamily="2" charset="0"/>
            </a:endParaRPr>
          </a:p>
        </p:txBody>
      </p:sp>
      <p:sp>
        <p:nvSpPr>
          <p:cNvPr id="10" name="Oval Callout 9"/>
          <p:cNvSpPr/>
          <p:nvPr/>
        </p:nvSpPr>
        <p:spPr>
          <a:xfrm>
            <a:off x="7235589" y="3111691"/>
            <a:ext cx="1089546" cy="921224"/>
          </a:xfrm>
          <a:prstGeom prst="wedgeEllipseCallout">
            <a:avLst>
              <a:gd name="adj1" fmla="val -172669"/>
              <a:gd name="adj2" fmla="val 18724"/>
            </a:avLst>
          </a:prstGeom>
          <a:solidFill>
            <a:srgbClr val="46F857"/>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bn-IN" sz="1600" dirty="0" smtClean="0">
                <a:solidFill>
                  <a:schemeClr val="tx1"/>
                </a:solidFill>
                <a:latin typeface="NikoshBAN" panose="02000000000000000000" pitchFamily="2" charset="0"/>
                <a:cs typeface="NikoshBAN" panose="02000000000000000000" pitchFamily="2" charset="0"/>
              </a:rPr>
              <a:t>শীর্ষ মুকুল     </a:t>
            </a:r>
            <a:endParaRPr lang="en-US" sz="1600" dirty="0">
              <a:solidFill>
                <a:schemeClr val="tx1"/>
              </a:solidFill>
              <a:latin typeface="NikoshBAN" panose="02000000000000000000" pitchFamily="2" charset="0"/>
              <a:cs typeface="NikoshBAN" panose="02000000000000000000" pitchFamily="2" charset="0"/>
            </a:endParaRPr>
          </a:p>
        </p:txBody>
      </p:sp>
      <p:sp>
        <p:nvSpPr>
          <p:cNvPr id="11" name="Oval Callout 10"/>
          <p:cNvSpPr/>
          <p:nvPr/>
        </p:nvSpPr>
        <p:spPr>
          <a:xfrm>
            <a:off x="1201002" y="3402842"/>
            <a:ext cx="1096371" cy="1178257"/>
          </a:xfrm>
          <a:prstGeom prst="wedgeEllipseCallout">
            <a:avLst>
              <a:gd name="adj1" fmla="val 282552"/>
              <a:gd name="adj2" fmla="val -13767"/>
            </a:avLst>
          </a:prstGeom>
          <a:solidFill>
            <a:srgbClr val="46F857"/>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bn-IN" sz="1600" dirty="0" smtClean="0">
                <a:solidFill>
                  <a:schemeClr val="tx1"/>
                </a:solidFill>
                <a:latin typeface="NikoshBAN" panose="02000000000000000000" pitchFamily="2" charset="0"/>
                <a:cs typeface="NikoshBAN" panose="02000000000000000000" pitchFamily="2" charset="0"/>
              </a:rPr>
              <a:t>কাক্ষিক মুকুল    </a:t>
            </a:r>
            <a:endParaRPr lang="en-US" sz="1600" dirty="0">
              <a:solidFill>
                <a:schemeClr val="tx1"/>
              </a:solidFill>
              <a:latin typeface="NikoshBAN" panose="02000000000000000000" pitchFamily="2" charset="0"/>
              <a:cs typeface="NikoshBAN" panose="02000000000000000000" pitchFamily="2" charset="0"/>
            </a:endParaRPr>
          </a:p>
        </p:txBody>
      </p:sp>
      <p:sp>
        <p:nvSpPr>
          <p:cNvPr id="3" name="TextBox 2"/>
          <p:cNvSpPr txBox="1"/>
          <p:nvPr/>
        </p:nvSpPr>
        <p:spPr>
          <a:xfrm>
            <a:off x="1419367" y="5036023"/>
            <a:ext cx="6769290" cy="980841"/>
          </a:xfrm>
          <a:prstGeom prst="rect">
            <a:avLst/>
          </a:prstGeom>
          <a:noFill/>
        </p:spPr>
        <p:txBody>
          <a:bodyPr wrap="square" rtlCol="0">
            <a:prstTxWarp prst="textPlain">
              <a:avLst/>
            </a:prstTxWarp>
            <a:spAutoFit/>
          </a:bodyPr>
          <a:lstStyle/>
          <a:p>
            <a:pPr algn="ctr"/>
            <a:r>
              <a:rPr lang="bn-IN" sz="2000" b="1" dirty="0" smtClean="0">
                <a:effectLst>
                  <a:innerShdw blurRad="63500" dist="50800" dir="13500000">
                    <a:prstClr val="black">
                      <a:alpha val="50000"/>
                    </a:prstClr>
                  </a:innerShdw>
                </a:effectLst>
                <a:latin typeface="NikoshBAN" panose="02000000000000000000" pitchFamily="2" charset="0"/>
                <a:cs typeface="NikoshBAN" panose="02000000000000000000" pitchFamily="2" charset="0"/>
              </a:rPr>
              <a:t>ভূ-নিম্নস্থ কান্ডের পাতা পাতলা আঁশের ন্যায় আকার ধারণ করে । এরাই শল্কপত্র।    রসাল </a:t>
            </a:r>
            <a:r>
              <a:rPr lang="bn-IN" sz="2000" b="1" dirty="0">
                <a:effectLst>
                  <a:innerShdw blurRad="63500" dist="50800" dir="13500000">
                    <a:prstClr val="black">
                      <a:alpha val="50000"/>
                    </a:prstClr>
                  </a:innerShdw>
                </a:effectLst>
                <a:latin typeface="NikoshBAN" panose="02000000000000000000" pitchFamily="2" charset="0"/>
                <a:cs typeface="NikoshBAN" panose="02000000000000000000" pitchFamily="2" charset="0"/>
              </a:rPr>
              <a:t>শল্কপত্র খাদ্য সঞ্চয় করে এবং কাক্ষিক মুকুলকে রক্ষা করে। </a:t>
            </a:r>
            <a:r>
              <a:rPr lang="bn-IN" sz="2000" b="1" dirty="0" smtClean="0">
                <a:effectLst>
                  <a:innerShdw blurRad="63500" dist="50800" dir="13500000">
                    <a:prstClr val="black">
                      <a:alpha val="50000"/>
                    </a:prstClr>
                  </a:innerShdw>
                </a:effectLst>
                <a:latin typeface="NikoshBAN" panose="02000000000000000000" pitchFamily="2" charset="0"/>
                <a:cs typeface="NikoshBAN" panose="02000000000000000000" pitchFamily="2" charset="0"/>
              </a:rPr>
              <a:t>  </a:t>
            </a:r>
            <a:endParaRPr lang="en-US" sz="2000" b="1" dirty="0">
              <a:effectLst>
                <a:innerShdw blurRad="63500" dist="50800" dir="13500000">
                  <a:prstClr val="black">
                    <a:alpha val="50000"/>
                  </a:prstClr>
                </a:innerShdw>
              </a:effectLst>
              <a:latin typeface="NikoshBAN" panose="02000000000000000000" pitchFamily="2" charset="0"/>
              <a:cs typeface="NikoshBAN" panose="02000000000000000000" pitchFamily="2" charset="0"/>
            </a:endParaRPr>
          </a:p>
        </p:txBody>
      </p:sp>
      <p:sp>
        <p:nvSpPr>
          <p:cNvPr id="9" name="Oval Callout 8"/>
          <p:cNvSpPr/>
          <p:nvPr/>
        </p:nvSpPr>
        <p:spPr>
          <a:xfrm>
            <a:off x="1080447" y="2101756"/>
            <a:ext cx="953069" cy="852984"/>
          </a:xfrm>
          <a:prstGeom prst="wedgeEllipseCallout">
            <a:avLst>
              <a:gd name="adj1" fmla="val 109812"/>
              <a:gd name="adj2" fmla="val 74466"/>
            </a:avLst>
          </a:prstGeom>
          <a:solidFill>
            <a:srgbClr val="46F857"/>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bn-IN" sz="1600" dirty="0" smtClean="0">
                <a:solidFill>
                  <a:schemeClr val="tx1"/>
                </a:solidFill>
                <a:latin typeface="NikoshBAN" panose="02000000000000000000" pitchFamily="2" charset="0"/>
                <a:cs typeface="NikoshBAN" panose="02000000000000000000" pitchFamily="2" charset="0"/>
              </a:rPr>
              <a:t> শল্কপত্র    </a:t>
            </a:r>
            <a:endParaRPr lang="en-US" sz="16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420291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2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2000" decel="50000" fill="hold">
                                          <p:stCondLst>
                                            <p:cond delay="0"/>
                                          </p:stCondLst>
                                        </p:cTn>
                                        <p:tgtEl>
                                          <p:spTgt spid="2"/>
                                        </p:tgtEl>
                                        <p:attrNameLst>
                                          <p:attrName>ppt_x</p:attrName>
                                          <p:attrName>ppt_y</p:attrName>
                                        </p:attrNameLst>
                                      </p:cBhvr>
                                    </p:animMotion>
                                    <p:animEffect transition="in" filter="fade">
                                      <p:cBhvr>
                                        <p:cTn id="9" dur="2000"/>
                                        <p:tgtEl>
                                          <p:spTgt spid="2"/>
                                        </p:tgtEl>
                                      </p:cBhvr>
                                    </p:animEffect>
                                  </p:childTnLst>
                                </p:cTn>
                              </p:par>
                            </p:childTnLst>
                          </p:cTn>
                        </p:par>
                        <p:par>
                          <p:cTn id="10" fill="hold">
                            <p:stCondLst>
                              <p:cond delay="2000"/>
                            </p:stCondLst>
                            <p:childTnLst>
                              <p:par>
                                <p:cTn id="11" presetID="23" presetClass="entr" presetSubtype="528"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ppt_x</p:attrName>
                                        </p:attrNameLst>
                                      </p:cBhvr>
                                      <p:tavLst>
                                        <p:tav tm="0">
                                          <p:val>
                                            <p:fltVal val="0.5"/>
                                          </p:val>
                                        </p:tav>
                                        <p:tav tm="100000">
                                          <p:val>
                                            <p:strVal val="#ppt_x"/>
                                          </p:val>
                                        </p:tav>
                                      </p:tavLst>
                                    </p:anim>
                                    <p:anim calcmode="lin" valueType="num">
                                      <p:cBhvr>
                                        <p:cTn id="16" dur="500" fill="hold"/>
                                        <p:tgtEl>
                                          <p:spTgt spid="5"/>
                                        </p:tgtEl>
                                        <p:attrNameLst>
                                          <p:attrName>ppt_y</p:attrName>
                                        </p:attrNameLst>
                                      </p:cBhvr>
                                      <p:tavLst>
                                        <p:tav tm="0">
                                          <p:val>
                                            <p:fltVal val="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52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2000" fill="hold"/>
                                        <p:tgtEl>
                                          <p:spTgt spid="6"/>
                                        </p:tgtEl>
                                        <p:attrNameLst>
                                          <p:attrName>ppt_w</p:attrName>
                                        </p:attrNameLst>
                                      </p:cBhvr>
                                      <p:tavLst>
                                        <p:tav tm="0">
                                          <p:val>
                                            <p:fltVal val="0"/>
                                          </p:val>
                                        </p:tav>
                                        <p:tav tm="100000">
                                          <p:val>
                                            <p:strVal val="#ppt_w"/>
                                          </p:val>
                                        </p:tav>
                                      </p:tavLst>
                                    </p:anim>
                                    <p:anim calcmode="lin" valueType="num">
                                      <p:cBhvr>
                                        <p:cTn id="22" dur="2000" fill="hold"/>
                                        <p:tgtEl>
                                          <p:spTgt spid="6"/>
                                        </p:tgtEl>
                                        <p:attrNameLst>
                                          <p:attrName>ppt_h</p:attrName>
                                        </p:attrNameLst>
                                      </p:cBhvr>
                                      <p:tavLst>
                                        <p:tav tm="0">
                                          <p:val>
                                            <p:fltVal val="0"/>
                                          </p:val>
                                        </p:tav>
                                        <p:tav tm="100000">
                                          <p:val>
                                            <p:strVal val="#ppt_h"/>
                                          </p:val>
                                        </p:tav>
                                      </p:tavLst>
                                    </p:anim>
                                    <p:anim calcmode="lin" valueType="num">
                                      <p:cBhvr>
                                        <p:cTn id="23" dur="2000" fill="hold"/>
                                        <p:tgtEl>
                                          <p:spTgt spid="6"/>
                                        </p:tgtEl>
                                        <p:attrNameLst>
                                          <p:attrName>ppt_x</p:attrName>
                                        </p:attrNameLst>
                                      </p:cBhvr>
                                      <p:tavLst>
                                        <p:tav tm="0">
                                          <p:val>
                                            <p:fltVal val="0.5"/>
                                          </p:val>
                                        </p:tav>
                                        <p:tav tm="100000">
                                          <p:val>
                                            <p:strVal val="#ppt_x"/>
                                          </p:val>
                                        </p:tav>
                                      </p:tavLst>
                                    </p:anim>
                                    <p:anim calcmode="lin" valueType="num">
                                      <p:cBhvr>
                                        <p:cTn id="24" dur="2000" fill="hold"/>
                                        <p:tgtEl>
                                          <p:spTgt spid="6"/>
                                        </p:tgtEl>
                                        <p:attrNameLst>
                                          <p:attrName>ppt_y</p:attrName>
                                        </p:attrNameLst>
                                      </p:cBhvr>
                                      <p:tavLst>
                                        <p:tav tm="0">
                                          <p:val>
                                            <p:fltVal val="0.5"/>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528"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2000" fill="hold"/>
                                        <p:tgtEl>
                                          <p:spTgt spid="9"/>
                                        </p:tgtEl>
                                        <p:attrNameLst>
                                          <p:attrName>ppt_w</p:attrName>
                                        </p:attrNameLst>
                                      </p:cBhvr>
                                      <p:tavLst>
                                        <p:tav tm="0">
                                          <p:val>
                                            <p:fltVal val="0"/>
                                          </p:val>
                                        </p:tav>
                                        <p:tav tm="100000">
                                          <p:val>
                                            <p:strVal val="#ppt_w"/>
                                          </p:val>
                                        </p:tav>
                                      </p:tavLst>
                                    </p:anim>
                                    <p:anim calcmode="lin" valueType="num">
                                      <p:cBhvr>
                                        <p:cTn id="30" dur="2000" fill="hold"/>
                                        <p:tgtEl>
                                          <p:spTgt spid="9"/>
                                        </p:tgtEl>
                                        <p:attrNameLst>
                                          <p:attrName>ppt_h</p:attrName>
                                        </p:attrNameLst>
                                      </p:cBhvr>
                                      <p:tavLst>
                                        <p:tav tm="0">
                                          <p:val>
                                            <p:fltVal val="0"/>
                                          </p:val>
                                        </p:tav>
                                        <p:tav tm="100000">
                                          <p:val>
                                            <p:strVal val="#ppt_h"/>
                                          </p:val>
                                        </p:tav>
                                      </p:tavLst>
                                    </p:anim>
                                    <p:anim calcmode="lin" valueType="num">
                                      <p:cBhvr>
                                        <p:cTn id="31" dur="2000" fill="hold"/>
                                        <p:tgtEl>
                                          <p:spTgt spid="9"/>
                                        </p:tgtEl>
                                        <p:attrNameLst>
                                          <p:attrName>ppt_x</p:attrName>
                                        </p:attrNameLst>
                                      </p:cBhvr>
                                      <p:tavLst>
                                        <p:tav tm="0">
                                          <p:val>
                                            <p:fltVal val="0.5"/>
                                          </p:val>
                                        </p:tav>
                                        <p:tav tm="100000">
                                          <p:val>
                                            <p:strVal val="#ppt_x"/>
                                          </p:val>
                                        </p:tav>
                                      </p:tavLst>
                                    </p:anim>
                                    <p:anim calcmode="lin" valueType="num">
                                      <p:cBhvr>
                                        <p:cTn id="32" dur="2000" fill="hold"/>
                                        <p:tgtEl>
                                          <p:spTgt spid="9"/>
                                        </p:tgtEl>
                                        <p:attrNameLst>
                                          <p:attrName>ppt_y</p:attrName>
                                        </p:attrNameLst>
                                      </p:cBhvr>
                                      <p:tavLst>
                                        <p:tav tm="0">
                                          <p:val>
                                            <p:fltVal val="0.5"/>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528"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2000" fill="hold"/>
                                        <p:tgtEl>
                                          <p:spTgt spid="8"/>
                                        </p:tgtEl>
                                        <p:attrNameLst>
                                          <p:attrName>ppt_w</p:attrName>
                                        </p:attrNameLst>
                                      </p:cBhvr>
                                      <p:tavLst>
                                        <p:tav tm="0">
                                          <p:val>
                                            <p:fltVal val="0"/>
                                          </p:val>
                                        </p:tav>
                                        <p:tav tm="100000">
                                          <p:val>
                                            <p:strVal val="#ppt_w"/>
                                          </p:val>
                                        </p:tav>
                                      </p:tavLst>
                                    </p:anim>
                                    <p:anim calcmode="lin" valueType="num">
                                      <p:cBhvr>
                                        <p:cTn id="38" dur="2000" fill="hold"/>
                                        <p:tgtEl>
                                          <p:spTgt spid="8"/>
                                        </p:tgtEl>
                                        <p:attrNameLst>
                                          <p:attrName>ppt_h</p:attrName>
                                        </p:attrNameLst>
                                      </p:cBhvr>
                                      <p:tavLst>
                                        <p:tav tm="0">
                                          <p:val>
                                            <p:fltVal val="0"/>
                                          </p:val>
                                        </p:tav>
                                        <p:tav tm="100000">
                                          <p:val>
                                            <p:strVal val="#ppt_h"/>
                                          </p:val>
                                        </p:tav>
                                      </p:tavLst>
                                    </p:anim>
                                    <p:anim calcmode="lin" valueType="num">
                                      <p:cBhvr>
                                        <p:cTn id="39" dur="2000" fill="hold"/>
                                        <p:tgtEl>
                                          <p:spTgt spid="8"/>
                                        </p:tgtEl>
                                        <p:attrNameLst>
                                          <p:attrName>ppt_x</p:attrName>
                                        </p:attrNameLst>
                                      </p:cBhvr>
                                      <p:tavLst>
                                        <p:tav tm="0">
                                          <p:val>
                                            <p:fltVal val="0.5"/>
                                          </p:val>
                                        </p:tav>
                                        <p:tav tm="100000">
                                          <p:val>
                                            <p:strVal val="#ppt_x"/>
                                          </p:val>
                                        </p:tav>
                                      </p:tavLst>
                                    </p:anim>
                                    <p:anim calcmode="lin" valueType="num">
                                      <p:cBhvr>
                                        <p:cTn id="40" dur="2000" fill="hold"/>
                                        <p:tgtEl>
                                          <p:spTgt spid="8"/>
                                        </p:tgtEl>
                                        <p:attrNameLst>
                                          <p:attrName>ppt_y</p:attrName>
                                        </p:attrNameLst>
                                      </p:cBhvr>
                                      <p:tavLst>
                                        <p:tav tm="0">
                                          <p:val>
                                            <p:fltVal val="0.5"/>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3" presetClass="entr" presetSubtype="528"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p:cTn id="45" dur="2000" fill="hold"/>
                                        <p:tgtEl>
                                          <p:spTgt spid="10"/>
                                        </p:tgtEl>
                                        <p:attrNameLst>
                                          <p:attrName>ppt_w</p:attrName>
                                        </p:attrNameLst>
                                      </p:cBhvr>
                                      <p:tavLst>
                                        <p:tav tm="0">
                                          <p:val>
                                            <p:fltVal val="0"/>
                                          </p:val>
                                        </p:tav>
                                        <p:tav tm="100000">
                                          <p:val>
                                            <p:strVal val="#ppt_w"/>
                                          </p:val>
                                        </p:tav>
                                      </p:tavLst>
                                    </p:anim>
                                    <p:anim calcmode="lin" valueType="num">
                                      <p:cBhvr>
                                        <p:cTn id="46" dur="2000" fill="hold"/>
                                        <p:tgtEl>
                                          <p:spTgt spid="10"/>
                                        </p:tgtEl>
                                        <p:attrNameLst>
                                          <p:attrName>ppt_h</p:attrName>
                                        </p:attrNameLst>
                                      </p:cBhvr>
                                      <p:tavLst>
                                        <p:tav tm="0">
                                          <p:val>
                                            <p:fltVal val="0"/>
                                          </p:val>
                                        </p:tav>
                                        <p:tav tm="100000">
                                          <p:val>
                                            <p:strVal val="#ppt_h"/>
                                          </p:val>
                                        </p:tav>
                                      </p:tavLst>
                                    </p:anim>
                                    <p:anim calcmode="lin" valueType="num">
                                      <p:cBhvr>
                                        <p:cTn id="47" dur="2000" fill="hold"/>
                                        <p:tgtEl>
                                          <p:spTgt spid="10"/>
                                        </p:tgtEl>
                                        <p:attrNameLst>
                                          <p:attrName>ppt_x</p:attrName>
                                        </p:attrNameLst>
                                      </p:cBhvr>
                                      <p:tavLst>
                                        <p:tav tm="0">
                                          <p:val>
                                            <p:fltVal val="0.5"/>
                                          </p:val>
                                        </p:tav>
                                        <p:tav tm="100000">
                                          <p:val>
                                            <p:strVal val="#ppt_x"/>
                                          </p:val>
                                        </p:tav>
                                      </p:tavLst>
                                    </p:anim>
                                    <p:anim calcmode="lin" valueType="num">
                                      <p:cBhvr>
                                        <p:cTn id="48" dur="2000" fill="hold"/>
                                        <p:tgtEl>
                                          <p:spTgt spid="10"/>
                                        </p:tgtEl>
                                        <p:attrNameLst>
                                          <p:attrName>ppt_y</p:attrName>
                                        </p:attrNameLst>
                                      </p:cBhvr>
                                      <p:tavLst>
                                        <p:tav tm="0">
                                          <p:val>
                                            <p:fltVal val="0.5"/>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3" presetClass="entr" presetSubtype="528"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2000" fill="hold"/>
                                        <p:tgtEl>
                                          <p:spTgt spid="11"/>
                                        </p:tgtEl>
                                        <p:attrNameLst>
                                          <p:attrName>ppt_w</p:attrName>
                                        </p:attrNameLst>
                                      </p:cBhvr>
                                      <p:tavLst>
                                        <p:tav tm="0">
                                          <p:val>
                                            <p:fltVal val="0"/>
                                          </p:val>
                                        </p:tav>
                                        <p:tav tm="100000">
                                          <p:val>
                                            <p:strVal val="#ppt_w"/>
                                          </p:val>
                                        </p:tav>
                                      </p:tavLst>
                                    </p:anim>
                                    <p:anim calcmode="lin" valueType="num">
                                      <p:cBhvr>
                                        <p:cTn id="54" dur="2000" fill="hold"/>
                                        <p:tgtEl>
                                          <p:spTgt spid="11"/>
                                        </p:tgtEl>
                                        <p:attrNameLst>
                                          <p:attrName>ppt_h</p:attrName>
                                        </p:attrNameLst>
                                      </p:cBhvr>
                                      <p:tavLst>
                                        <p:tav tm="0">
                                          <p:val>
                                            <p:fltVal val="0"/>
                                          </p:val>
                                        </p:tav>
                                        <p:tav tm="100000">
                                          <p:val>
                                            <p:strVal val="#ppt_h"/>
                                          </p:val>
                                        </p:tav>
                                      </p:tavLst>
                                    </p:anim>
                                    <p:anim calcmode="lin" valueType="num">
                                      <p:cBhvr>
                                        <p:cTn id="55" dur="2000" fill="hold"/>
                                        <p:tgtEl>
                                          <p:spTgt spid="11"/>
                                        </p:tgtEl>
                                        <p:attrNameLst>
                                          <p:attrName>ppt_x</p:attrName>
                                        </p:attrNameLst>
                                      </p:cBhvr>
                                      <p:tavLst>
                                        <p:tav tm="0">
                                          <p:val>
                                            <p:fltVal val="0.5"/>
                                          </p:val>
                                        </p:tav>
                                        <p:tav tm="100000">
                                          <p:val>
                                            <p:strVal val="#ppt_x"/>
                                          </p:val>
                                        </p:tav>
                                      </p:tavLst>
                                    </p:anim>
                                    <p:anim calcmode="lin" valueType="num">
                                      <p:cBhvr>
                                        <p:cTn id="56" dur="2000" fill="hold"/>
                                        <p:tgtEl>
                                          <p:spTgt spid="11"/>
                                        </p:tgtEl>
                                        <p:attrNameLst>
                                          <p:attrName>ppt_y</p:attrName>
                                        </p:attrNameLst>
                                      </p:cBhvr>
                                      <p:tavLst>
                                        <p:tav tm="0">
                                          <p:val>
                                            <p:fltVal val="0.5"/>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7" presetClass="exit" presetSubtype="0" fill="hold" grpId="1" nodeType="clickEffect">
                                  <p:stCondLst>
                                    <p:cond delay="0"/>
                                  </p:stCondLst>
                                  <p:childTnLst>
                                    <p:animEffect transition="out" filter="fade">
                                      <p:cBhvr>
                                        <p:cTn id="60" dur="1000"/>
                                        <p:tgtEl>
                                          <p:spTgt spid="5"/>
                                        </p:tgtEl>
                                      </p:cBhvr>
                                    </p:animEffect>
                                    <p:anim calcmode="lin" valueType="num">
                                      <p:cBhvr>
                                        <p:cTn id="61" dur="1000"/>
                                        <p:tgtEl>
                                          <p:spTgt spid="5"/>
                                        </p:tgtEl>
                                        <p:attrNameLst>
                                          <p:attrName>ppt_x</p:attrName>
                                        </p:attrNameLst>
                                      </p:cBhvr>
                                      <p:tavLst>
                                        <p:tav tm="0">
                                          <p:val>
                                            <p:strVal val="ppt_x"/>
                                          </p:val>
                                        </p:tav>
                                        <p:tav tm="100000">
                                          <p:val>
                                            <p:strVal val="ppt_x"/>
                                          </p:val>
                                        </p:tav>
                                      </p:tavLst>
                                    </p:anim>
                                    <p:anim calcmode="lin" valueType="num">
                                      <p:cBhvr>
                                        <p:cTn id="62" dur="1000"/>
                                        <p:tgtEl>
                                          <p:spTgt spid="5"/>
                                        </p:tgtEl>
                                        <p:attrNameLst>
                                          <p:attrName>ppt_y</p:attrName>
                                        </p:attrNameLst>
                                      </p:cBhvr>
                                      <p:tavLst>
                                        <p:tav tm="0">
                                          <p:val>
                                            <p:strVal val="ppt_y"/>
                                          </p:val>
                                        </p:tav>
                                        <p:tav tm="100000">
                                          <p:val>
                                            <p:strVal val="ppt_y-.1"/>
                                          </p:val>
                                        </p:tav>
                                      </p:tavLst>
                                    </p:anim>
                                    <p:set>
                                      <p:cBhvr>
                                        <p:cTn id="63" dur="1" fill="hold">
                                          <p:stCondLst>
                                            <p:cond delay="999"/>
                                          </p:stCondLst>
                                        </p:cTn>
                                        <p:tgtEl>
                                          <p:spTgt spid="5"/>
                                        </p:tgtEl>
                                        <p:attrNameLst>
                                          <p:attrName>style.visibility</p:attrName>
                                        </p:attrNameLst>
                                      </p:cBhvr>
                                      <p:to>
                                        <p:strVal val="hidden"/>
                                      </p:to>
                                    </p:set>
                                  </p:childTnLst>
                                </p:cTn>
                              </p:par>
                            </p:childTnLst>
                          </p:cTn>
                        </p:par>
                        <p:par>
                          <p:cTn id="64" fill="hold">
                            <p:stCondLst>
                              <p:cond delay="1000"/>
                            </p:stCondLst>
                            <p:childTnLst>
                              <p:par>
                                <p:cTn id="65" presetID="2" presetClass="entr" presetSubtype="6" fill="hold" grpId="0" nodeType="afterEffect">
                                  <p:stCondLst>
                                    <p:cond delay="0"/>
                                  </p:stCondLst>
                                  <p:iterate type="wd">
                                    <p:tmPct val="10000"/>
                                  </p:iterate>
                                  <p:childTnLst>
                                    <p:set>
                                      <p:cBhvr>
                                        <p:cTn id="66" dur="1" fill="hold">
                                          <p:stCondLst>
                                            <p:cond delay="0"/>
                                          </p:stCondLst>
                                        </p:cTn>
                                        <p:tgtEl>
                                          <p:spTgt spid="3"/>
                                        </p:tgtEl>
                                        <p:attrNameLst>
                                          <p:attrName>style.visibility</p:attrName>
                                        </p:attrNameLst>
                                      </p:cBhvr>
                                      <p:to>
                                        <p:strVal val="visible"/>
                                      </p:to>
                                    </p:set>
                                    <p:anim calcmode="lin" valueType="num">
                                      <p:cBhvr additive="base">
                                        <p:cTn id="67" dur="2000" fill="hold"/>
                                        <p:tgtEl>
                                          <p:spTgt spid="3"/>
                                        </p:tgtEl>
                                        <p:attrNameLst>
                                          <p:attrName>ppt_x</p:attrName>
                                        </p:attrNameLst>
                                      </p:cBhvr>
                                      <p:tavLst>
                                        <p:tav tm="0">
                                          <p:val>
                                            <p:strVal val="1+#ppt_w/2"/>
                                          </p:val>
                                        </p:tav>
                                        <p:tav tm="100000">
                                          <p:val>
                                            <p:strVal val="#ppt_x"/>
                                          </p:val>
                                        </p:tav>
                                      </p:tavLst>
                                    </p:anim>
                                    <p:anim calcmode="lin" valueType="num">
                                      <p:cBhvr additive="base">
                                        <p:cTn id="68" dur="2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animBg="1"/>
      <p:bldP spid="8" grpId="0" animBg="1"/>
      <p:bldP spid="10" grpId="0" animBg="1"/>
      <p:bldP spid="11" grpId="0" animBg="1"/>
      <p:bldP spid="3" grpId="0"/>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own Ribbon 2"/>
          <p:cNvSpPr/>
          <p:nvPr/>
        </p:nvSpPr>
        <p:spPr>
          <a:xfrm>
            <a:off x="360161" y="232013"/>
            <a:ext cx="8374406" cy="1131570"/>
          </a:xfrm>
          <a:prstGeom prst="ribbon">
            <a:avLst/>
          </a:prstGeom>
          <a:blipFill>
            <a:blip r:embed="rId2"/>
            <a:tile tx="0" ty="0" sx="100000" sy="100000" flip="none" algn="tl"/>
          </a:blipFill>
          <a:ln w="19050">
            <a:solidFill>
              <a:srgbClr val="00FFFF"/>
            </a:solidFill>
          </a:ln>
          <a:effectLst>
            <a:glow rad="139700">
              <a:schemeClr val="accent5">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bn-IN" sz="6000" dirty="0" smtClean="0">
                <a:solidFill>
                  <a:srgbClr val="FF0000"/>
                </a:solidFill>
                <a:effectLst>
                  <a:innerShdw blurRad="63500" dist="50800">
                    <a:prstClr val="black">
                      <a:alpha val="50000"/>
                    </a:prstClr>
                  </a:innerShdw>
                </a:effectLst>
                <a:latin typeface="NikoshBAN" panose="02000000000000000000" pitchFamily="2" charset="0"/>
                <a:cs typeface="NikoshBAN" panose="02000000000000000000" pitchFamily="2" charset="0"/>
              </a:rPr>
              <a:t>প</a:t>
            </a:r>
            <a:r>
              <a:rPr lang="bn-IN" sz="6000" dirty="0" smtClean="0">
                <a:solidFill>
                  <a:srgbClr val="7030A0"/>
                </a:solidFill>
                <a:effectLst>
                  <a:innerShdw blurRad="63500" dist="50800">
                    <a:prstClr val="black">
                      <a:alpha val="50000"/>
                    </a:prstClr>
                  </a:innerShdw>
                </a:effectLst>
                <a:latin typeface="NikoshBAN" panose="02000000000000000000" pitchFamily="2" charset="0"/>
                <a:cs typeface="NikoshBAN" panose="02000000000000000000" pitchFamily="2" charset="0"/>
              </a:rPr>
              <a:t>রি</a:t>
            </a:r>
            <a:r>
              <a:rPr lang="bn-IN" sz="6000" dirty="0" smtClean="0">
                <a:solidFill>
                  <a:srgbClr val="00B050"/>
                </a:solidFill>
                <a:effectLst>
                  <a:innerShdw blurRad="63500" dist="50800">
                    <a:prstClr val="black">
                      <a:alpha val="50000"/>
                    </a:prstClr>
                  </a:innerShdw>
                </a:effectLst>
                <a:latin typeface="NikoshBAN" panose="02000000000000000000" pitchFamily="2" charset="0"/>
                <a:cs typeface="NikoshBAN" panose="02000000000000000000" pitchFamily="2" charset="0"/>
              </a:rPr>
              <a:t>চি</a:t>
            </a:r>
            <a:r>
              <a:rPr lang="bn-IN" sz="6000" dirty="0" smtClean="0">
                <a:solidFill>
                  <a:srgbClr val="F757CD"/>
                </a:solidFill>
                <a:effectLst>
                  <a:innerShdw blurRad="63500" dist="50800">
                    <a:prstClr val="black">
                      <a:alpha val="50000"/>
                    </a:prstClr>
                  </a:innerShdw>
                </a:effectLst>
                <a:latin typeface="NikoshBAN" panose="02000000000000000000" pitchFamily="2" charset="0"/>
                <a:cs typeface="NikoshBAN" panose="02000000000000000000" pitchFamily="2" charset="0"/>
              </a:rPr>
              <a:t>তি</a:t>
            </a:r>
            <a:r>
              <a:rPr lang="bn-IN" sz="6000" dirty="0" smtClean="0">
                <a:solidFill>
                  <a:schemeClr val="tx1"/>
                </a:solidFill>
                <a:effectLst>
                  <a:innerShdw blurRad="63500" dist="50800">
                    <a:prstClr val="black">
                      <a:alpha val="50000"/>
                    </a:prstClr>
                  </a:innerShdw>
                </a:effectLst>
                <a:latin typeface="NikoshBAN" panose="02000000000000000000" pitchFamily="2" charset="0"/>
                <a:cs typeface="NikoshBAN" panose="02000000000000000000" pitchFamily="2" charset="0"/>
              </a:rPr>
              <a:t> </a:t>
            </a:r>
            <a:endParaRPr lang="en-US" sz="6000" dirty="0">
              <a:solidFill>
                <a:schemeClr val="tx1"/>
              </a:solidFill>
              <a:effectLst>
                <a:innerShdw blurRad="63500" dist="50800">
                  <a:prstClr val="black">
                    <a:alpha val="50000"/>
                  </a:prstClr>
                </a:innerShdw>
              </a:effectLst>
              <a:latin typeface="NikoshBAN" panose="02000000000000000000" pitchFamily="2" charset="0"/>
              <a:cs typeface="NikoshBAN" panose="02000000000000000000" pitchFamily="2" charset="0"/>
            </a:endParaRPr>
          </a:p>
        </p:txBody>
      </p:sp>
      <p:grpSp>
        <p:nvGrpSpPr>
          <p:cNvPr id="5" name="Group 4"/>
          <p:cNvGrpSpPr/>
          <p:nvPr/>
        </p:nvGrpSpPr>
        <p:grpSpPr>
          <a:xfrm>
            <a:off x="4262362" y="1708927"/>
            <a:ext cx="497696" cy="4391847"/>
            <a:chOff x="4418097" y="2115403"/>
            <a:chExt cx="458533" cy="3712191"/>
          </a:xfrm>
        </p:grpSpPr>
        <p:cxnSp>
          <p:nvCxnSpPr>
            <p:cNvPr id="6" name="Straight Connector 5"/>
            <p:cNvCxnSpPr/>
            <p:nvPr/>
          </p:nvCxnSpPr>
          <p:spPr>
            <a:xfrm flipH="1" flipV="1">
              <a:off x="4629132" y="2115403"/>
              <a:ext cx="65698" cy="3712191"/>
            </a:xfrm>
            <a:prstGeom prst="line">
              <a:avLst/>
            </a:prstGeom>
            <a:ln w="82550" cmpd="thickThin">
              <a:gradFill>
                <a:gsLst>
                  <a:gs pos="13000">
                    <a:srgbClr val="002060"/>
                  </a:gs>
                  <a:gs pos="39000">
                    <a:srgbClr val="FFFF00"/>
                  </a:gs>
                  <a:gs pos="62000">
                    <a:srgbClr val="FFC000"/>
                  </a:gs>
                  <a:gs pos="89000">
                    <a:srgbClr val="C00000"/>
                  </a:gs>
                </a:gsLst>
                <a:lin ang="5400000" scaled="1"/>
              </a:gra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876630" y="2897831"/>
              <a:ext cx="0" cy="2493818"/>
            </a:xfrm>
            <a:prstGeom prst="line">
              <a:avLst/>
            </a:prstGeom>
            <a:ln w="82550" cmpd="thickThin">
              <a:gradFill>
                <a:gsLst>
                  <a:gs pos="19000">
                    <a:srgbClr val="FF0000"/>
                  </a:gs>
                  <a:gs pos="85000">
                    <a:srgbClr val="3366FF"/>
                  </a:gs>
                </a:gsLst>
                <a:lin ang="5400000" scaled="1"/>
              </a:gra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flipV="1">
              <a:off x="4418097" y="2897831"/>
              <a:ext cx="27708" cy="2493818"/>
            </a:xfrm>
            <a:prstGeom prst="line">
              <a:avLst/>
            </a:prstGeom>
            <a:ln w="82550" cmpd="thickThin">
              <a:gradFill>
                <a:gsLst>
                  <a:gs pos="19000">
                    <a:srgbClr val="FF0000"/>
                  </a:gs>
                  <a:gs pos="85000">
                    <a:srgbClr val="3366FF"/>
                  </a:gs>
                </a:gsLst>
                <a:lin ang="5400000" scaled="1"/>
              </a:gradFill>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429228" y="1607235"/>
            <a:ext cx="3585560" cy="4586288"/>
            <a:chOff x="429228" y="1607235"/>
            <a:chExt cx="3585560" cy="4586288"/>
          </a:xfrm>
        </p:grpSpPr>
        <p:sp>
          <p:nvSpPr>
            <p:cNvPr id="10" name="TextBox 9"/>
            <p:cNvSpPr txBox="1"/>
            <p:nvPr/>
          </p:nvSpPr>
          <p:spPr>
            <a:xfrm>
              <a:off x="429228" y="1607235"/>
              <a:ext cx="3585560" cy="4586288"/>
            </a:xfrm>
            <a:prstGeom prst="rect">
              <a:avLst/>
            </a:prstGeom>
            <a:solidFill>
              <a:srgbClr val="37F95C"/>
            </a:solidFill>
            <a:ln>
              <a:solidFill>
                <a:srgbClr val="C0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endParaRPr lang="en-US" dirty="0"/>
            </a:p>
          </p:txBody>
        </p:sp>
        <p:pic>
          <p:nvPicPr>
            <p:cNvPr id="11" name="Picture 10"/>
            <p:cNvPicPr>
              <a:picLocks noChangeAspect="1"/>
            </p:cNvPicPr>
            <p:nvPr/>
          </p:nvPicPr>
          <p:blipFill>
            <a:blip r:embed="rId3" cstate="email">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tretch>
              <a:fillRect/>
            </a:stretch>
          </p:blipFill>
          <p:spPr>
            <a:xfrm>
              <a:off x="1310471" y="1760560"/>
              <a:ext cx="1719332" cy="1908761"/>
            </a:xfrm>
            <a:prstGeom prst="ellipse">
              <a:avLst/>
            </a:prstGeom>
            <a:ln w="63500" cap="rnd">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2" name="TextBox 11"/>
            <p:cNvSpPr txBox="1"/>
            <p:nvPr/>
          </p:nvSpPr>
          <p:spPr>
            <a:xfrm>
              <a:off x="678007" y="3671248"/>
              <a:ext cx="2995662" cy="551052"/>
            </a:xfrm>
            <a:prstGeom prst="rect">
              <a:avLst/>
            </a:prstGeom>
            <a:solidFill>
              <a:srgbClr val="37F95C"/>
            </a:solidFill>
            <a:ln>
              <a:noFill/>
            </a:ln>
          </p:spPr>
          <p:txBody>
            <a:bodyPr wrap="square" rtlCol="0">
              <a:prstTxWarp prst="textPlain">
                <a:avLst/>
              </a:prstTxWarp>
              <a:spAutoFit/>
            </a:bodyPr>
            <a:lstStyle/>
            <a:p>
              <a:r>
                <a:rPr lang="bn-IN" b="1" dirty="0" smtClean="0">
                  <a:latin typeface="NikoshBAN" panose="02000000000000000000" pitchFamily="2" charset="0"/>
                  <a:cs typeface="NikoshBAN" panose="02000000000000000000" pitchFamily="2" charset="0"/>
                </a:rPr>
                <a:t>মোহাম্মদ আব্দুল মজিদ মিঞা </a:t>
              </a:r>
              <a:endParaRPr lang="en-US" b="1" dirty="0">
                <a:latin typeface="NikoshBAN" panose="02000000000000000000" pitchFamily="2" charset="0"/>
                <a:cs typeface="NikoshBAN" panose="02000000000000000000" pitchFamily="2" charset="0"/>
              </a:endParaRPr>
            </a:p>
          </p:txBody>
        </p:sp>
        <p:sp>
          <p:nvSpPr>
            <p:cNvPr id="13" name="TextBox 12"/>
            <p:cNvSpPr txBox="1"/>
            <p:nvPr/>
          </p:nvSpPr>
          <p:spPr>
            <a:xfrm>
              <a:off x="1650930" y="4276891"/>
              <a:ext cx="1996993" cy="335559"/>
            </a:xfrm>
            <a:prstGeom prst="rect">
              <a:avLst/>
            </a:prstGeom>
            <a:solidFill>
              <a:srgbClr val="37F95C"/>
            </a:solidFill>
            <a:ln>
              <a:noFill/>
            </a:ln>
          </p:spPr>
          <p:txBody>
            <a:bodyPr wrap="square" rtlCol="0">
              <a:prstTxWarp prst="textPlain">
                <a:avLst/>
              </a:prstTxWarp>
              <a:spAutoFit/>
            </a:bodyPr>
            <a:lstStyle/>
            <a:p>
              <a:r>
                <a:rPr lang="bn-IN" b="1" dirty="0" smtClean="0">
                  <a:latin typeface="NikoshBAN" panose="02000000000000000000" pitchFamily="2" charset="0"/>
                  <a:cs typeface="NikoshBAN" panose="02000000000000000000" pitchFamily="2" charset="0"/>
                </a:rPr>
                <a:t>সহকারি শিক্ষক গণিত </a:t>
              </a:r>
              <a:endParaRPr lang="en-US" b="1" dirty="0">
                <a:latin typeface="NikoshBAN" panose="02000000000000000000" pitchFamily="2" charset="0"/>
                <a:cs typeface="NikoshBAN" panose="02000000000000000000" pitchFamily="2" charset="0"/>
              </a:endParaRPr>
            </a:p>
          </p:txBody>
        </p:sp>
        <p:sp>
          <p:nvSpPr>
            <p:cNvPr id="14" name="TextBox 13"/>
            <p:cNvSpPr txBox="1"/>
            <p:nvPr/>
          </p:nvSpPr>
          <p:spPr>
            <a:xfrm>
              <a:off x="701924" y="4653886"/>
              <a:ext cx="3001521" cy="306079"/>
            </a:xfrm>
            <a:prstGeom prst="rect">
              <a:avLst/>
            </a:prstGeom>
            <a:solidFill>
              <a:srgbClr val="37F95C"/>
            </a:solidFill>
            <a:ln>
              <a:noFill/>
            </a:ln>
          </p:spPr>
          <p:txBody>
            <a:bodyPr wrap="square" rtlCol="0">
              <a:prstTxWarp prst="textPlain">
                <a:avLst/>
              </a:prstTxWarp>
              <a:spAutoFit/>
            </a:bodyPr>
            <a:lstStyle/>
            <a:p>
              <a:r>
                <a:rPr lang="bn-IN" b="1" dirty="0" smtClean="0">
                  <a:latin typeface="NikoshBAN" panose="02000000000000000000" pitchFamily="2" charset="0"/>
                  <a:cs typeface="NikoshBAN" panose="02000000000000000000" pitchFamily="2" charset="0"/>
                </a:rPr>
                <a:t>কামাল বাজার ফাজিল মাদরাসা </a:t>
              </a:r>
              <a:endParaRPr lang="en-US" b="1" dirty="0">
                <a:latin typeface="NikoshBAN" panose="02000000000000000000" pitchFamily="2" charset="0"/>
                <a:cs typeface="NikoshBAN" panose="02000000000000000000" pitchFamily="2" charset="0"/>
              </a:endParaRPr>
            </a:p>
          </p:txBody>
        </p:sp>
        <p:sp>
          <p:nvSpPr>
            <p:cNvPr id="15" name="TextBox 14"/>
            <p:cNvSpPr txBox="1"/>
            <p:nvPr/>
          </p:nvSpPr>
          <p:spPr>
            <a:xfrm>
              <a:off x="742868" y="5137497"/>
              <a:ext cx="3001521" cy="276414"/>
            </a:xfrm>
            <a:prstGeom prst="rect">
              <a:avLst/>
            </a:prstGeom>
            <a:solidFill>
              <a:srgbClr val="37F95C"/>
            </a:solidFill>
            <a:ln>
              <a:noFill/>
            </a:ln>
          </p:spPr>
          <p:txBody>
            <a:bodyPr wrap="square" rtlCol="0">
              <a:prstTxWarp prst="textPlain">
                <a:avLst/>
              </a:prstTxWarp>
              <a:spAutoFit/>
            </a:bodyPr>
            <a:lstStyle/>
            <a:p>
              <a:r>
                <a:rPr lang="bn-IN" b="1" dirty="0" smtClean="0">
                  <a:latin typeface="NikoshBAN" panose="02000000000000000000" pitchFamily="2" charset="0"/>
                  <a:cs typeface="NikoshBAN" panose="02000000000000000000" pitchFamily="2" charset="0"/>
                </a:rPr>
                <a:t>বিশ্বনাথ , সিলেট ।</a:t>
              </a:r>
              <a:endParaRPr lang="en-US" b="1" dirty="0">
                <a:latin typeface="NikoshBAN" panose="02000000000000000000" pitchFamily="2" charset="0"/>
                <a:cs typeface="NikoshBAN" panose="02000000000000000000" pitchFamily="2" charset="0"/>
              </a:endParaRPr>
            </a:p>
          </p:txBody>
        </p:sp>
        <p:sp>
          <p:nvSpPr>
            <p:cNvPr id="16" name="TextBox 15"/>
            <p:cNvSpPr txBox="1"/>
            <p:nvPr/>
          </p:nvSpPr>
          <p:spPr>
            <a:xfrm>
              <a:off x="674628" y="5522591"/>
              <a:ext cx="3001521" cy="265737"/>
            </a:xfrm>
            <a:prstGeom prst="rect">
              <a:avLst/>
            </a:prstGeom>
            <a:solidFill>
              <a:srgbClr val="37F95C"/>
            </a:solidFill>
            <a:ln>
              <a:noFill/>
            </a:ln>
          </p:spPr>
          <p:txBody>
            <a:bodyPr wrap="square" rtlCol="0">
              <a:prstTxWarp prst="textPlain">
                <a:avLst/>
              </a:prstTxWarp>
              <a:spAutoFit/>
            </a:bodyPr>
            <a:lstStyle/>
            <a:p>
              <a:r>
                <a:rPr lang="en-US" b="1" dirty="0" smtClean="0">
                  <a:latin typeface="NikoshBAN" panose="02000000000000000000" pitchFamily="2" charset="0"/>
                  <a:cs typeface="NikoshBAN" panose="02000000000000000000" pitchFamily="2" charset="0"/>
                </a:rPr>
                <a:t>০১৭২০-৫৬৫২৫২ </a:t>
              </a:r>
              <a:endParaRPr lang="en-US" b="1" dirty="0">
                <a:latin typeface="NikoshBAN" panose="02000000000000000000" pitchFamily="2" charset="0"/>
                <a:cs typeface="NikoshBAN" panose="02000000000000000000" pitchFamily="2" charset="0"/>
              </a:endParaRPr>
            </a:p>
          </p:txBody>
        </p:sp>
        <p:sp>
          <p:nvSpPr>
            <p:cNvPr id="24" name="TextBox 23"/>
            <p:cNvSpPr txBox="1"/>
            <p:nvPr/>
          </p:nvSpPr>
          <p:spPr>
            <a:xfrm>
              <a:off x="464026" y="5868537"/>
              <a:ext cx="3493826" cy="300251"/>
            </a:xfrm>
            <a:prstGeom prst="rect">
              <a:avLst/>
            </a:prstGeom>
            <a:noFill/>
          </p:spPr>
          <p:txBody>
            <a:bodyPr wrap="square" rtlCol="0">
              <a:prstTxWarp prst="textPlain">
                <a:avLst/>
              </a:prstTxWarp>
              <a:spAutoFit/>
            </a:bodyPr>
            <a:lstStyle/>
            <a:p>
              <a:r>
                <a:rPr lang="en-US" sz="1600" b="1" dirty="0" smtClean="0"/>
                <a:t>E-mail:- mazidmiyan31@gmail.com</a:t>
              </a:r>
              <a:endParaRPr lang="en-US" sz="1600" b="1" dirty="0"/>
            </a:p>
          </p:txBody>
        </p:sp>
      </p:grpSp>
      <p:grpSp>
        <p:nvGrpSpPr>
          <p:cNvPr id="27" name="Group 26"/>
          <p:cNvGrpSpPr/>
          <p:nvPr/>
        </p:nvGrpSpPr>
        <p:grpSpPr>
          <a:xfrm>
            <a:off x="4986978" y="1643759"/>
            <a:ext cx="3729029" cy="4494868"/>
            <a:chOff x="5000625" y="1711998"/>
            <a:chExt cx="3729029" cy="4494868"/>
          </a:xfrm>
        </p:grpSpPr>
        <p:sp>
          <p:nvSpPr>
            <p:cNvPr id="19" name="TextBox 18"/>
            <p:cNvSpPr txBox="1"/>
            <p:nvPr/>
          </p:nvSpPr>
          <p:spPr>
            <a:xfrm>
              <a:off x="5000625" y="1711998"/>
              <a:ext cx="3729029" cy="4494868"/>
            </a:xfrm>
            <a:prstGeom prst="rect">
              <a:avLst/>
            </a:prstGeom>
            <a:solidFill>
              <a:srgbClr val="37F95C"/>
            </a:solidFill>
            <a:ln>
              <a:solidFill>
                <a:srgbClr val="C0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endParaRPr lang="en-US" dirty="0"/>
            </a:p>
          </p:txBody>
        </p:sp>
        <p:sp>
          <p:nvSpPr>
            <p:cNvPr id="20" name="TextBox 19"/>
            <p:cNvSpPr txBox="1"/>
            <p:nvPr/>
          </p:nvSpPr>
          <p:spPr>
            <a:xfrm>
              <a:off x="5197581" y="4184754"/>
              <a:ext cx="3208393" cy="321857"/>
            </a:xfrm>
            <a:prstGeom prst="rect">
              <a:avLst/>
            </a:prstGeom>
            <a:solidFill>
              <a:srgbClr val="37F95C"/>
            </a:solidFill>
          </p:spPr>
          <p:txBody>
            <a:bodyPr wrap="square" rtlCol="0">
              <a:prstTxWarp prst="textPlain">
                <a:avLst/>
              </a:prstTxWarp>
              <a:spAutoFit/>
            </a:bodyPr>
            <a:lstStyle/>
            <a:p>
              <a:r>
                <a:rPr lang="bn-IN" sz="1100" b="1" dirty="0" smtClean="0">
                  <a:latin typeface="NikoshBAN" panose="02000000000000000000" pitchFamily="2" charset="0"/>
                  <a:cs typeface="NikoshBAN" panose="02000000000000000000" pitchFamily="2" charset="0"/>
                </a:rPr>
                <a:t>শ্রেণি – </a:t>
              </a:r>
              <a:r>
                <a:rPr lang="bn-IN" sz="1100" b="1" dirty="0">
                  <a:latin typeface="NikoshBAN" panose="02000000000000000000" pitchFamily="2" charset="0"/>
                  <a:cs typeface="NikoshBAN" panose="02000000000000000000" pitchFamily="2" charset="0"/>
                </a:rPr>
                <a:t> </a:t>
              </a:r>
              <a:r>
                <a:rPr lang="bn-IN" sz="1100" b="1" dirty="0" smtClean="0">
                  <a:latin typeface="NikoshBAN" panose="02000000000000000000" pitchFamily="2" charset="0"/>
                  <a:cs typeface="NikoshBAN" panose="02000000000000000000" pitchFamily="2" charset="0"/>
                </a:rPr>
                <a:t>সপ্তম  </a:t>
              </a:r>
              <a:r>
                <a:rPr lang="en-US" sz="1100" b="1" dirty="0" smtClean="0">
                  <a:latin typeface="NikoshBAN" panose="02000000000000000000" pitchFamily="2" charset="0"/>
                  <a:cs typeface="NikoshBAN" panose="02000000000000000000" pitchFamily="2" charset="0"/>
                </a:rPr>
                <a:t>  </a:t>
              </a:r>
              <a:endParaRPr lang="en-US" sz="1100" b="1" dirty="0">
                <a:latin typeface="NikoshBAN" panose="02000000000000000000" pitchFamily="2" charset="0"/>
                <a:cs typeface="NikoshBAN" panose="02000000000000000000" pitchFamily="2" charset="0"/>
              </a:endParaRPr>
            </a:p>
          </p:txBody>
        </p:sp>
        <p:sp>
          <p:nvSpPr>
            <p:cNvPr id="21" name="TextBox 20"/>
            <p:cNvSpPr txBox="1"/>
            <p:nvPr/>
          </p:nvSpPr>
          <p:spPr>
            <a:xfrm>
              <a:off x="5197581" y="4686213"/>
              <a:ext cx="3163122" cy="272598"/>
            </a:xfrm>
            <a:prstGeom prst="rect">
              <a:avLst/>
            </a:prstGeom>
            <a:solidFill>
              <a:srgbClr val="37F95C"/>
            </a:solidFill>
          </p:spPr>
          <p:txBody>
            <a:bodyPr wrap="square" rtlCol="0">
              <a:prstTxWarp prst="textPlain">
                <a:avLst/>
              </a:prstTxWarp>
              <a:spAutoFit/>
            </a:bodyPr>
            <a:lstStyle/>
            <a:p>
              <a:r>
                <a:rPr lang="bn-IN" b="1" dirty="0" smtClean="0">
                  <a:latin typeface="NikoshBAN" panose="02000000000000000000" pitchFamily="2" charset="0"/>
                  <a:cs typeface="NikoshBAN" panose="02000000000000000000" pitchFamily="2" charset="0"/>
                </a:rPr>
                <a:t>বিষয়   –</a:t>
              </a:r>
              <a:r>
                <a:rPr lang="en-US" b="1" dirty="0" smtClean="0">
                  <a:latin typeface="NikoshBAN" panose="02000000000000000000" pitchFamily="2" charset="0"/>
                  <a:cs typeface="NikoshBAN" panose="02000000000000000000" pitchFamily="2" charset="0"/>
                </a:rPr>
                <a:t> </a:t>
              </a:r>
              <a:r>
                <a:rPr lang="bn-IN" b="1" dirty="0" smtClean="0">
                  <a:latin typeface="NikoshBAN" panose="02000000000000000000" pitchFamily="2" charset="0"/>
                  <a:cs typeface="NikoshBAN" panose="02000000000000000000" pitchFamily="2" charset="0"/>
                </a:rPr>
                <a:t>বিজ্ঞান </a:t>
              </a:r>
              <a:endParaRPr lang="en-US" b="1" dirty="0">
                <a:latin typeface="NikoshBAN" panose="02000000000000000000" pitchFamily="2" charset="0"/>
                <a:cs typeface="NikoshBAN" panose="02000000000000000000" pitchFamily="2" charset="0"/>
              </a:endParaRPr>
            </a:p>
          </p:txBody>
        </p:sp>
        <p:sp>
          <p:nvSpPr>
            <p:cNvPr id="22" name="TextBox 21"/>
            <p:cNvSpPr txBox="1"/>
            <p:nvPr/>
          </p:nvSpPr>
          <p:spPr>
            <a:xfrm>
              <a:off x="5177457" y="5164347"/>
              <a:ext cx="3203370" cy="315701"/>
            </a:xfrm>
            <a:prstGeom prst="rect">
              <a:avLst/>
            </a:prstGeom>
            <a:solidFill>
              <a:srgbClr val="37F95C"/>
            </a:solidFill>
          </p:spPr>
          <p:txBody>
            <a:bodyPr wrap="square" rtlCol="0">
              <a:prstTxWarp prst="textPlain">
                <a:avLst/>
              </a:prstTxWarp>
              <a:spAutoFit/>
            </a:bodyPr>
            <a:lstStyle/>
            <a:p>
              <a:r>
                <a:rPr lang="bn-IN" b="1" dirty="0" smtClean="0">
                  <a:latin typeface="NikoshBAN" panose="02000000000000000000" pitchFamily="2" charset="0"/>
                  <a:cs typeface="NikoshBAN" panose="02000000000000000000" pitchFamily="2" charset="0"/>
                </a:rPr>
                <a:t>অধ্যায় –</a:t>
              </a:r>
              <a:r>
                <a:rPr lang="en-US" b="1" dirty="0" smtClean="0">
                  <a:latin typeface="NikoshBAN" panose="02000000000000000000" pitchFamily="2" charset="0"/>
                  <a:cs typeface="NikoshBAN" panose="02000000000000000000" pitchFamily="2" charset="0"/>
                </a:rPr>
                <a:t> </a:t>
              </a:r>
              <a:r>
                <a:rPr lang="bn-IN" b="1" dirty="0" smtClean="0">
                  <a:latin typeface="NikoshBAN" panose="02000000000000000000" pitchFamily="2" charset="0"/>
                  <a:cs typeface="NikoshBAN" panose="02000000000000000000" pitchFamily="2" charset="0"/>
                </a:rPr>
                <a:t>তৃতীয়  </a:t>
              </a:r>
              <a:r>
                <a:rPr lang="en-US" b="1" dirty="0" smtClean="0">
                  <a:latin typeface="NikoshBAN" panose="02000000000000000000" pitchFamily="2" charset="0"/>
                  <a:cs typeface="NikoshBAN" panose="02000000000000000000" pitchFamily="2" charset="0"/>
                </a:rPr>
                <a:t>   </a:t>
              </a:r>
              <a:r>
                <a:rPr lang="bn-IN" b="1" dirty="0" smtClean="0">
                  <a:latin typeface="NikoshBAN" panose="02000000000000000000" pitchFamily="2" charset="0"/>
                  <a:cs typeface="NikoshBAN" panose="02000000000000000000" pitchFamily="2" charset="0"/>
                </a:rPr>
                <a:t> </a:t>
              </a:r>
              <a:r>
                <a:rPr lang="en-US" b="1" dirty="0" smtClean="0">
                  <a:latin typeface="NikoshBAN" panose="02000000000000000000" pitchFamily="2" charset="0"/>
                  <a:cs typeface="NikoshBAN" panose="02000000000000000000" pitchFamily="2" charset="0"/>
                </a:rPr>
                <a:t> </a:t>
              </a:r>
              <a:endParaRPr lang="en-US" b="1" dirty="0">
                <a:latin typeface="NikoshBAN" panose="02000000000000000000" pitchFamily="2" charset="0"/>
                <a:cs typeface="NikoshBAN" panose="02000000000000000000" pitchFamily="2" charset="0"/>
              </a:endParaRPr>
            </a:p>
          </p:txBody>
        </p:sp>
        <p:pic>
          <p:nvPicPr>
            <p:cNvPr id="25" name="Picture 24"/>
            <p:cNvPicPr>
              <a:picLocks noChangeAspect="1"/>
            </p:cNvPicPr>
            <p:nvPr/>
          </p:nvPicPr>
          <p:blipFill>
            <a:blip r:embed="rId5" cstate="email">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a:ext>
              </a:extLst>
            </a:blip>
            <a:stretch>
              <a:fillRect/>
            </a:stretch>
          </p:blipFill>
          <p:spPr>
            <a:xfrm>
              <a:off x="6077865" y="2086003"/>
              <a:ext cx="1328647" cy="1653484"/>
            </a:xfrm>
            <a:prstGeom prst="rect">
              <a:avLst/>
            </a:prstGeom>
            <a:ln w="3175" cap="sq">
              <a:solidFill>
                <a:srgbClr val="00B050"/>
              </a:solidFill>
              <a:prstDash val="solid"/>
              <a:miter lim="800000"/>
            </a:ln>
            <a:effectLst/>
            <a:scene3d>
              <a:camera prst="orthographicFront">
                <a:rot lat="0" lon="0" rev="0"/>
              </a:camera>
              <a:lightRig rig="contrasting" dir="t">
                <a:rot lat="0" lon="0" rev="7800000"/>
              </a:lightRig>
            </a:scene3d>
            <a:sp3d>
              <a:bevelT w="139700" h="139700"/>
            </a:sp3d>
          </p:spPr>
        </p:pic>
      </p:grpSp>
    </p:spTree>
    <p:extLst>
      <p:ext uri="{BB962C8B-B14F-4D97-AF65-F5344CB8AC3E}">
        <p14:creationId xmlns:p14="http://schemas.microsoft.com/office/powerpoint/2010/main" val="1101606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childTnLst>
                                </p:cTn>
                              </p:par>
                            </p:childTnLst>
                          </p:cTn>
                        </p:par>
                        <p:par>
                          <p:cTn id="9" fill="hold">
                            <p:stCondLst>
                              <p:cond delay="2000"/>
                            </p:stCondLst>
                            <p:childTnLst>
                              <p:par>
                                <p:cTn id="10" presetID="23" presetClass="entr" presetSubtype="528" fill="hold" nodeType="after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p:cTn id="12" dur="2000" fill="hold"/>
                                        <p:tgtEl>
                                          <p:spTgt spid="26"/>
                                        </p:tgtEl>
                                        <p:attrNameLst>
                                          <p:attrName>ppt_w</p:attrName>
                                        </p:attrNameLst>
                                      </p:cBhvr>
                                      <p:tavLst>
                                        <p:tav tm="0">
                                          <p:val>
                                            <p:fltVal val="0"/>
                                          </p:val>
                                        </p:tav>
                                        <p:tav tm="100000">
                                          <p:val>
                                            <p:strVal val="#ppt_w"/>
                                          </p:val>
                                        </p:tav>
                                      </p:tavLst>
                                    </p:anim>
                                    <p:anim calcmode="lin" valueType="num">
                                      <p:cBhvr>
                                        <p:cTn id="13" dur="2000" fill="hold"/>
                                        <p:tgtEl>
                                          <p:spTgt spid="26"/>
                                        </p:tgtEl>
                                        <p:attrNameLst>
                                          <p:attrName>ppt_h</p:attrName>
                                        </p:attrNameLst>
                                      </p:cBhvr>
                                      <p:tavLst>
                                        <p:tav tm="0">
                                          <p:val>
                                            <p:fltVal val="0"/>
                                          </p:val>
                                        </p:tav>
                                        <p:tav tm="100000">
                                          <p:val>
                                            <p:strVal val="#ppt_h"/>
                                          </p:val>
                                        </p:tav>
                                      </p:tavLst>
                                    </p:anim>
                                    <p:anim calcmode="lin" valueType="num">
                                      <p:cBhvr>
                                        <p:cTn id="14" dur="2000" fill="hold"/>
                                        <p:tgtEl>
                                          <p:spTgt spid="26"/>
                                        </p:tgtEl>
                                        <p:attrNameLst>
                                          <p:attrName>ppt_x</p:attrName>
                                        </p:attrNameLst>
                                      </p:cBhvr>
                                      <p:tavLst>
                                        <p:tav tm="0">
                                          <p:val>
                                            <p:fltVal val="0.5"/>
                                          </p:val>
                                        </p:tav>
                                        <p:tav tm="100000">
                                          <p:val>
                                            <p:strVal val="#ppt_x"/>
                                          </p:val>
                                        </p:tav>
                                      </p:tavLst>
                                    </p:anim>
                                    <p:anim calcmode="lin" valueType="num">
                                      <p:cBhvr>
                                        <p:cTn id="15" dur="20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4000"/>
                            </p:stCondLst>
                            <p:childTnLst>
                              <p:par>
                                <p:cTn id="17" presetID="23" presetClass="entr" presetSubtype="16"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2000" fill="hold"/>
                                        <p:tgtEl>
                                          <p:spTgt spid="5"/>
                                        </p:tgtEl>
                                        <p:attrNameLst>
                                          <p:attrName>ppt_w</p:attrName>
                                        </p:attrNameLst>
                                      </p:cBhvr>
                                      <p:tavLst>
                                        <p:tav tm="0">
                                          <p:val>
                                            <p:fltVal val="0"/>
                                          </p:val>
                                        </p:tav>
                                        <p:tav tm="100000">
                                          <p:val>
                                            <p:strVal val="#ppt_w"/>
                                          </p:val>
                                        </p:tav>
                                      </p:tavLst>
                                    </p:anim>
                                    <p:anim calcmode="lin" valueType="num">
                                      <p:cBhvr>
                                        <p:cTn id="20" dur="2000" fill="hold"/>
                                        <p:tgtEl>
                                          <p:spTgt spid="5"/>
                                        </p:tgtEl>
                                        <p:attrNameLst>
                                          <p:attrName>ppt_h</p:attrName>
                                        </p:attrNameLst>
                                      </p:cBhvr>
                                      <p:tavLst>
                                        <p:tav tm="0">
                                          <p:val>
                                            <p:fltVal val="0"/>
                                          </p:val>
                                        </p:tav>
                                        <p:tav tm="100000">
                                          <p:val>
                                            <p:strVal val="#ppt_h"/>
                                          </p:val>
                                        </p:tav>
                                      </p:tavLst>
                                    </p:anim>
                                  </p:childTnLst>
                                </p:cTn>
                              </p:par>
                            </p:childTnLst>
                          </p:cTn>
                        </p:par>
                        <p:par>
                          <p:cTn id="21" fill="hold">
                            <p:stCondLst>
                              <p:cond delay="6000"/>
                            </p:stCondLst>
                            <p:childTnLst>
                              <p:par>
                                <p:cTn id="22" presetID="23" presetClass="entr" presetSubtype="528" fill="hold"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2000" fill="hold"/>
                                        <p:tgtEl>
                                          <p:spTgt spid="27"/>
                                        </p:tgtEl>
                                        <p:attrNameLst>
                                          <p:attrName>ppt_w</p:attrName>
                                        </p:attrNameLst>
                                      </p:cBhvr>
                                      <p:tavLst>
                                        <p:tav tm="0">
                                          <p:val>
                                            <p:fltVal val="0"/>
                                          </p:val>
                                        </p:tav>
                                        <p:tav tm="100000">
                                          <p:val>
                                            <p:strVal val="#ppt_w"/>
                                          </p:val>
                                        </p:tav>
                                      </p:tavLst>
                                    </p:anim>
                                    <p:anim calcmode="lin" valueType="num">
                                      <p:cBhvr>
                                        <p:cTn id="25" dur="2000" fill="hold"/>
                                        <p:tgtEl>
                                          <p:spTgt spid="27"/>
                                        </p:tgtEl>
                                        <p:attrNameLst>
                                          <p:attrName>ppt_h</p:attrName>
                                        </p:attrNameLst>
                                      </p:cBhvr>
                                      <p:tavLst>
                                        <p:tav tm="0">
                                          <p:val>
                                            <p:fltVal val="0"/>
                                          </p:val>
                                        </p:tav>
                                        <p:tav tm="100000">
                                          <p:val>
                                            <p:strVal val="#ppt_h"/>
                                          </p:val>
                                        </p:tav>
                                      </p:tavLst>
                                    </p:anim>
                                    <p:anim calcmode="lin" valueType="num">
                                      <p:cBhvr>
                                        <p:cTn id="26" dur="2000" fill="hold"/>
                                        <p:tgtEl>
                                          <p:spTgt spid="27"/>
                                        </p:tgtEl>
                                        <p:attrNameLst>
                                          <p:attrName>ppt_x</p:attrName>
                                        </p:attrNameLst>
                                      </p:cBhvr>
                                      <p:tavLst>
                                        <p:tav tm="0">
                                          <p:val>
                                            <p:fltVal val="0.5"/>
                                          </p:val>
                                        </p:tav>
                                        <p:tav tm="100000">
                                          <p:val>
                                            <p:strVal val="#ppt_x"/>
                                          </p:val>
                                        </p:tav>
                                      </p:tavLst>
                                    </p:anim>
                                    <p:anim calcmode="lin" valueType="num">
                                      <p:cBhvr>
                                        <p:cTn id="27" dur="2000" fill="hold"/>
                                        <p:tgtEl>
                                          <p:spTgt spid="2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1641784" y="548896"/>
            <a:ext cx="5657850" cy="1743075"/>
          </a:xfrm>
          <a:prstGeom prst="cloudCallout">
            <a:avLst>
              <a:gd name="adj1" fmla="val -17143"/>
              <a:gd name="adj2" fmla="val 131682"/>
            </a:avLst>
          </a:prstGeom>
          <a:solidFill>
            <a:srgbClr val="CAFCFE"/>
          </a:solidFill>
          <a:ln w="28575">
            <a:solidFill>
              <a:srgbClr val="FF33CC"/>
            </a:solidFill>
          </a:ln>
          <a:effectLst>
            <a:glow rad="228600">
              <a:srgbClr val="FFFFCC">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54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দলগত কাজ </a:t>
            </a:r>
            <a:endParaRPr lang="en-US" sz="24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3" name="Horizontal Scroll 2"/>
          <p:cNvSpPr/>
          <p:nvPr/>
        </p:nvSpPr>
        <p:spPr>
          <a:xfrm>
            <a:off x="723331" y="3735431"/>
            <a:ext cx="7328848" cy="1771650"/>
          </a:xfrm>
          <a:prstGeom prst="horizontalScroll">
            <a:avLst/>
          </a:prstGeom>
          <a:solidFill>
            <a:srgbClr val="66FF66"/>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8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পাতা কী কী কারণে রুপান্তরিত হয় ?</a:t>
            </a:r>
            <a:r>
              <a:rPr lang="bn-IN" sz="3600" dirty="0" smtClean="0">
                <a:solidFill>
                  <a:schemeClr val="tx1"/>
                </a:solidFill>
                <a:effectLst>
                  <a:outerShdw blurRad="38100" dist="38100" dir="2700000" algn="tl">
                    <a:srgbClr val="000000">
                      <a:alpha val="43137"/>
                    </a:srgbClr>
                  </a:outerShdw>
                </a:effectLst>
                <a:latin typeface="NikoshLightBAN" panose="02000000000000000000" pitchFamily="2" charset="0"/>
                <a:cs typeface="NikoshLightBAN" panose="02000000000000000000" pitchFamily="2" charset="0"/>
              </a:rPr>
              <a:t> </a:t>
            </a:r>
            <a:r>
              <a:rPr lang="bn-IN" sz="36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bn-IN" sz="36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78703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47"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anim calcmode="lin" valueType="num">
                                      <p:cBhvr>
                                        <p:cTn id="13" dur="2000" fill="hold"/>
                                        <p:tgtEl>
                                          <p:spTgt spid="3"/>
                                        </p:tgtEl>
                                        <p:attrNameLst>
                                          <p:attrName>ppt_x</p:attrName>
                                        </p:attrNameLst>
                                      </p:cBhvr>
                                      <p:tavLst>
                                        <p:tav tm="0">
                                          <p:val>
                                            <p:strVal val="#ppt_x"/>
                                          </p:val>
                                        </p:tav>
                                        <p:tav tm="100000">
                                          <p:val>
                                            <p:strVal val="#ppt_x"/>
                                          </p:val>
                                        </p:tav>
                                      </p:tavLst>
                                    </p:anim>
                                    <p:anim calcmode="lin" valueType="num">
                                      <p:cBhvr>
                                        <p:cTn id="14" dur="2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4660" y="2454677"/>
            <a:ext cx="7832361" cy="707886"/>
          </a:xfrm>
          <a:prstGeom prst="rect">
            <a:avLst/>
          </a:prstGeom>
          <a:solidFill>
            <a:schemeClr val="accent4">
              <a:lumMod val="60000"/>
              <a:lumOff val="40000"/>
            </a:schemeClr>
          </a:solidFill>
          <a:ln w="28575">
            <a:solidFill>
              <a:schemeClr val="tx1"/>
            </a:solidFill>
          </a:ln>
          <a:effectLst>
            <a:outerShdw blurRad="57785" dist="33020" dir="3180000" algn="ctr">
              <a:srgbClr val="000000">
                <a:alpha val="30000"/>
              </a:srgbClr>
            </a:outerShdw>
          </a:effectLst>
        </p:spPr>
        <p:txBody>
          <a:bodyPr wrap="square" rtlCol="0">
            <a:spAutoFit/>
          </a:bodyPr>
          <a:lstStyle/>
          <a:p>
            <a:r>
              <a:rPr lang="bn-IN" sz="4000" b="1" dirty="0" smtClean="0">
                <a:latin typeface="NikoshBAN" panose="02000000000000000000" pitchFamily="2" charset="0"/>
                <a:cs typeface="NikoshBAN" panose="02000000000000000000" pitchFamily="2" charset="0"/>
              </a:rPr>
              <a:t>২. কোন উদ্ভিদের পাতা কাঁটায় রুপান্তরিত হয় ? </a:t>
            </a:r>
            <a:endParaRPr lang="en-US" sz="1600" b="1" dirty="0">
              <a:latin typeface="NikoshBAN" panose="02000000000000000000" pitchFamily="2" charset="0"/>
              <a:cs typeface="NikoshBAN" panose="02000000000000000000" pitchFamily="2" charset="0"/>
            </a:endParaRPr>
          </a:p>
        </p:txBody>
      </p:sp>
      <p:sp>
        <p:nvSpPr>
          <p:cNvPr id="3" name="TextBox 2"/>
          <p:cNvSpPr txBox="1"/>
          <p:nvPr/>
        </p:nvSpPr>
        <p:spPr>
          <a:xfrm>
            <a:off x="1085504" y="3357350"/>
            <a:ext cx="1117992" cy="509898"/>
          </a:xfrm>
          <a:prstGeom prst="rect">
            <a:avLst/>
          </a:prstGeom>
          <a:solidFill>
            <a:srgbClr val="66FF33"/>
          </a:solidFill>
          <a:ln w="28575">
            <a:solidFill>
              <a:srgbClr val="FF0000"/>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prstTxWarp prst="textPlain">
              <a:avLst/>
            </a:prstTxWarp>
            <a:spAutoFit/>
          </a:bodyPr>
          <a:lstStyle/>
          <a:p>
            <a:r>
              <a:rPr lang="bn-IN" sz="1636" dirty="0">
                <a:latin typeface="NikoshBAN" panose="02000000000000000000" pitchFamily="2" charset="0"/>
                <a:cs typeface="NikoshBAN" panose="02000000000000000000" pitchFamily="2" charset="0"/>
              </a:rPr>
              <a:t>ক. </a:t>
            </a:r>
            <a:r>
              <a:rPr lang="bn-IN" sz="1636" dirty="0" smtClean="0">
                <a:latin typeface="NikoshBAN" panose="02000000000000000000" pitchFamily="2" charset="0"/>
                <a:cs typeface="NikoshBAN" panose="02000000000000000000" pitchFamily="2" charset="0"/>
              </a:rPr>
              <a:t>পাথরকুঁচি     </a:t>
            </a:r>
            <a:endParaRPr lang="en-US" sz="1636" dirty="0">
              <a:latin typeface="NikoshBAN" panose="02000000000000000000" pitchFamily="2" charset="0"/>
              <a:cs typeface="NikoshBAN" panose="02000000000000000000" pitchFamily="2" charset="0"/>
            </a:endParaRPr>
          </a:p>
        </p:txBody>
      </p:sp>
      <p:sp>
        <p:nvSpPr>
          <p:cNvPr id="4" name="TextBox 3"/>
          <p:cNvSpPr txBox="1"/>
          <p:nvPr/>
        </p:nvSpPr>
        <p:spPr>
          <a:xfrm>
            <a:off x="3179478" y="3421468"/>
            <a:ext cx="1117992" cy="449854"/>
          </a:xfrm>
          <a:prstGeom prst="rect">
            <a:avLst/>
          </a:prstGeom>
          <a:solidFill>
            <a:srgbClr val="66FF33"/>
          </a:solidFill>
          <a:ln w="28575">
            <a:solidFill>
              <a:srgbClr val="FF0000"/>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prstTxWarp prst="textPlain">
              <a:avLst/>
            </a:prstTxWarp>
            <a:spAutoFit/>
          </a:bodyPr>
          <a:lstStyle/>
          <a:p>
            <a:r>
              <a:rPr lang="bn-IN" sz="1636" dirty="0" smtClean="0">
                <a:latin typeface="NikoshBAN" panose="02000000000000000000" pitchFamily="2" charset="0"/>
                <a:cs typeface="NikoshBAN" panose="02000000000000000000" pitchFamily="2" charset="0"/>
              </a:rPr>
              <a:t>খ.মেহেদী    </a:t>
            </a:r>
            <a:r>
              <a:rPr lang="en-US" sz="1636" dirty="0" smtClean="0">
                <a:latin typeface="NikoshBAN" panose="02000000000000000000" pitchFamily="2" charset="0"/>
                <a:cs typeface="NikoshBAN" panose="02000000000000000000" pitchFamily="2" charset="0"/>
              </a:rPr>
              <a:t> </a:t>
            </a:r>
            <a:r>
              <a:rPr lang="bn-IN" sz="1636" dirty="0" smtClean="0">
                <a:latin typeface="NikoshBAN" panose="02000000000000000000" pitchFamily="2" charset="0"/>
                <a:cs typeface="NikoshBAN" panose="02000000000000000000" pitchFamily="2" charset="0"/>
              </a:rPr>
              <a:t> </a:t>
            </a:r>
            <a:endParaRPr lang="en-US" sz="1636" dirty="0">
              <a:latin typeface="NikoshBAN" panose="02000000000000000000" pitchFamily="2" charset="0"/>
              <a:cs typeface="NikoshBAN" panose="02000000000000000000" pitchFamily="2" charset="0"/>
            </a:endParaRPr>
          </a:p>
        </p:txBody>
      </p:sp>
      <p:sp>
        <p:nvSpPr>
          <p:cNvPr id="5" name="TextBox 4"/>
          <p:cNvSpPr txBox="1"/>
          <p:nvPr/>
        </p:nvSpPr>
        <p:spPr>
          <a:xfrm>
            <a:off x="5094885" y="3421468"/>
            <a:ext cx="1117992" cy="453928"/>
          </a:xfrm>
          <a:prstGeom prst="rect">
            <a:avLst/>
          </a:prstGeom>
          <a:solidFill>
            <a:srgbClr val="66FF33"/>
          </a:solidFill>
          <a:ln w="28575">
            <a:solidFill>
              <a:srgbClr val="FF0000"/>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prstTxWarp prst="textPlain">
              <a:avLst/>
            </a:prstTxWarp>
            <a:spAutoFit/>
          </a:bodyPr>
          <a:lstStyle/>
          <a:p>
            <a:r>
              <a:rPr lang="bn-IN" sz="1636" dirty="0">
                <a:latin typeface="NikoshBAN" panose="02000000000000000000" pitchFamily="2" charset="0"/>
                <a:cs typeface="NikoshBAN" panose="02000000000000000000" pitchFamily="2" charset="0"/>
              </a:rPr>
              <a:t>গ. </a:t>
            </a:r>
            <a:r>
              <a:rPr lang="bn-IN" sz="1636" dirty="0" smtClean="0">
                <a:latin typeface="NikoshBAN" panose="02000000000000000000" pitchFamily="2" charset="0"/>
                <a:cs typeface="NikoshBAN" panose="02000000000000000000" pitchFamily="2" charset="0"/>
              </a:rPr>
              <a:t>লেবু      </a:t>
            </a:r>
            <a:endParaRPr lang="en-US" sz="1636" dirty="0">
              <a:latin typeface="NikoshBAN" panose="02000000000000000000" pitchFamily="2" charset="0"/>
              <a:cs typeface="NikoshBAN" panose="02000000000000000000" pitchFamily="2" charset="0"/>
            </a:endParaRPr>
          </a:p>
        </p:txBody>
      </p:sp>
      <p:sp>
        <p:nvSpPr>
          <p:cNvPr id="6" name="TextBox 5"/>
          <p:cNvSpPr txBox="1"/>
          <p:nvPr/>
        </p:nvSpPr>
        <p:spPr>
          <a:xfrm>
            <a:off x="6984176" y="3458141"/>
            <a:ext cx="1117992" cy="433555"/>
          </a:xfrm>
          <a:prstGeom prst="rect">
            <a:avLst/>
          </a:prstGeom>
          <a:solidFill>
            <a:srgbClr val="66FF33"/>
          </a:solidFill>
          <a:ln w="28575">
            <a:solidFill>
              <a:srgbClr val="FF0000"/>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prstTxWarp prst="textPlain">
              <a:avLst/>
            </a:prstTxWarp>
            <a:spAutoFit/>
          </a:bodyPr>
          <a:lstStyle/>
          <a:p>
            <a:r>
              <a:rPr lang="bn-IN" sz="1636" dirty="0">
                <a:latin typeface="NikoshBAN" panose="02000000000000000000" pitchFamily="2" charset="0"/>
                <a:cs typeface="NikoshBAN" panose="02000000000000000000" pitchFamily="2" charset="0"/>
              </a:rPr>
              <a:t>ঘ. </a:t>
            </a:r>
            <a:r>
              <a:rPr lang="en-US" sz="1636" dirty="0" err="1" smtClean="0">
                <a:latin typeface="NikoshBAN" panose="02000000000000000000" pitchFamily="2" charset="0"/>
                <a:cs typeface="NikoshBAN" panose="02000000000000000000" pitchFamily="2" charset="0"/>
              </a:rPr>
              <a:t>কলা</a:t>
            </a:r>
            <a:r>
              <a:rPr lang="en-US" sz="1636" dirty="0" smtClean="0">
                <a:latin typeface="NikoshBAN" panose="02000000000000000000" pitchFamily="2" charset="0"/>
                <a:cs typeface="NikoshBAN" panose="02000000000000000000" pitchFamily="2" charset="0"/>
              </a:rPr>
              <a:t> </a:t>
            </a:r>
            <a:r>
              <a:rPr lang="bn-IN" sz="1636" dirty="0" smtClean="0">
                <a:latin typeface="NikoshBAN" panose="02000000000000000000" pitchFamily="2" charset="0"/>
                <a:cs typeface="NikoshBAN" panose="02000000000000000000" pitchFamily="2" charset="0"/>
              </a:rPr>
              <a:t>       </a:t>
            </a:r>
            <a:endParaRPr lang="en-US" sz="1636" dirty="0">
              <a:latin typeface="NikoshBAN" panose="02000000000000000000" pitchFamily="2" charset="0"/>
              <a:cs typeface="NikoshBAN" panose="02000000000000000000" pitchFamily="2" charset="0"/>
            </a:endParaRPr>
          </a:p>
        </p:txBody>
      </p:sp>
      <p:sp>
        <p:nvSpPr>
          <p:cNvPr id="7" name="TextBox 6"/>
          <p:cNvSpPr txBox="1"/>
          <p:nvPr/>
        </p:nvSpPr>
        <p:spPr>
          <a:xfrm>
            <a:off x="610200" y="1445658"/>
            <a:ext cx="7745429" cy="707886"/>
          </a:xfrm>
          <a:prstGeom prst="rect">
            <a:avLst/>
          </a:prstGeom>
          <a:solidFill>
            <a:srgbClr val="5FFD85"/>
          </a:solidFill>
          <a:ln w="28575">
            <a:solidFill>
              <a:schemeClr val="tx1"/>
            </a:solidFill>
          </a:ln>
          <a:effectLst/>
          <a:scene3d>
            <a:camera prst="orthographicFront">
              <a:rot lat="0" lon="0" rev="0"/>
            </a:camera>
            <a:lightRig rig="contrasting" dir="t">
              <a:rot lat="0" lon="0" rev="7800000"/>
            </a:lightRig>
          </a:scene3d>
          <a:sp3d>
            <a:bevelT w="139700" h="139700"/>
          </a:sp3d>
        </p:spPr>
        <p:txBody>
          <a:bodyPr wrap="square" rtlCol="0">
            <a:spAutoFit/>
          </a:bodyPr>
          <a:lstStyle/>
          <a:p>
            <a:r>
              <a:rPr lang="bn-IN" sz="4000" b="1" dirty="0" smtClean="0">
                <a:latin typeface="NikoshBAN" panose="02000000000000000000" pitchFamily="2" charset="0"/>
                <a:cs typeface="NikoshBAN" panose="02000000000000000000" pitchFamily="2" charset="0"/>
              </a:rPr>
              <a:t>১.আকর্ষী কী ? </a:t>
            </a:r>
            <a:r>
              <a:rPr lang="bn-IN" sz="1636" dirty="0" smtClean="0">
                <a:latin typeface="NikoshBAN" panose="02000000000000000000" pitchFamily="2" charset="0"/>
                <a:cs typeface="NikoshBAN" panose="02000000000000000000" pitchFamily="2" charset="0"/>
              </a:rPr>
              <a:t>   </a:t>
            </a:r>
            <a:endParaRPr lang="bn-IN" sz="1636" dirty="0">
              <a:latin typeface="NikoshBAN" panose="02000000000000000000" pitchFamily="2" charset="0"/>
              <a:cs typeface="NikoshBAN" panose="02000000000000000000" pitchFamily="2" charset="0"/>
            </a:endParaRPr>
          </a:p>
        </p:txBody>
      </p:sp>
      <p:sp>
        <p:nvSpPr>
          <p:cNvPr id="12" name="TextBox 11"/>
          <p:cNvSpPr txBox="1"/>
          <p:nvPr/>
        </p:nvSpPr>
        <p:spPr>
          <a:xfrm>
            <a:off x="550722" y="4158954"/>
            <a:ext cx="7872642" cy="1354217"/>
          </a:xfrm>
          <a:prstGeom prst="rect">
            <a:avLst/>
          </a:prstGeom>
          <a:solidFill>
            <a:srgbClr val="99F4F9"/>
          </a:solidFill>
          <a:ln w="28575">
            <a:solidFill>
              <a:schemeClr val="tx1"/>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prstTxWarp prst="textPlain">
              <a:avLst/>
            </a:prstTxWarp>
            <a:spAutoFit/>
          </a:bodyPr>
          <a:lstStyle/>
          <a:p>
            <a:r>
              <a:rPr lang="bn-IN" sz="2000" dirty="0" smtClean="0">
                <a:latin typeface="NikoshBAN" panose="02000000000000000000" pitchFamily="2" charset="0"/>
                <a:cs typeface="NikoshBAN" panose="02000000000000000000" pitchFamily="2" charset="0"/>
              </a:rPr>
              <a:t>৩.শল্কপত্র থাকে - </a:t>
            </a:r>
          </a:p>
          <a:p>
            <a:r>
              <a:rPr lang="bn-IN" sz="1600" dirty="0">
                <a:latin typeface="NikoshBAN" panose="02000000000000000000" pitchFamily="2" charset="0"/>
                <a:cs typeface="NikoshBAN" panose="02000000000000000000" pitchFamily="2" charset="0"/>
              </a:rPr>
              <a:t> </a:t>
            </a:r>
            <a:r>
              <a:rPr lang="bn-IN" sz="1600" dirty="0" smtClean="0">
                <a:latin typeface="NikoshBAN" panose="02000000000000000000" pitchFamily="2" charset="0"/>
                <a:cs typeface="NikoshBAN" panose="02000000000000000000" pitchFamily="2" charset="0"/>
              </a:rPr>
              <a:t>   </a:t>
            </a:r>
            <a:r>
              <a:rPr lang="en-US" sz="1600" dirty="0" err="1" smtClean="0">
                <a:latin typeface="NikoshBAN" panose="02000000000000000000" pitchFamily="2" charset="0"/>
                <a:cs typeface="NikoshBAN" panose="02000000000000000000" pitchFamily="2" charset="0"/>
              </a:rPr>
              <a:t>i</a:t>
            </a:r>
            <a:r>
              <a:rPr lang="bn-IN" sz="1600" dirty="0" smtClean="0">
                <a:latin typeface="NikoshBAN" panose="02000000000000000000" pitchFamily="2" charset="0"/>
                <a:cs typeface="NikoshBAN" panose="02000000000000000000" pitchFamily="2" charset="0"/>
              </a:rPr>
              <a:t>) আদাতে,  </a:t>
            </a:r>
            <a:r>
              <a:rPr lang="en-US" sz="1600" dirty="0" smtClean="0">
                <a:latin typeface="NikoshBAN" panose="02000000000000000000" pitchFamily="2" charset="0"/>
                <a:cs typeface="NikoshBAN" panose="02000000000000000000" pitchFamily="2" charset="0"/>
              </a:rPr>
              <a:t>ii</a:t>
            </a:r>
            <a:r>
              <a:rPr lang="bn-IN" sz="1600" dirty="0" smtClean="0">
                <a:latin typeface="NikoshBAN" panose="02000000000000000000" pitchFamily="2" charset="0"/>
                <a:cs typeface="NikoshBAN" panose="02000000000000000000" pitchFamily="2" charset="0"/>
              </a:rPr>
              <a:t>) পিয়াঁজে, </a:t>
            </a:r>
            <a:r>
              <a:rPr lang="en-US" sz="1600" dirty="0" smtClean="0">
                <a:latin typeface="NikoshBAN" panose="02000000000000000000" pitchFamily="2" charset="0"/>
                <a:cs typeface="NikoshBAN" panose="02000000000000000000" pitchFamily="2" charset="0"/>
              </a:rPr>
              <a:t>iii</a:t>
            </a:r>
            <a:r>
              <a:rPr lang="bn-IN" sz="1600" dirty="0" smtClean="0">
                <a:latin typeface="NikoshBAN" panose="02000000000000000000" pitchFamily="2" charset="0"/>
                <a:cs typeface="NikoshBAN" panose="02000000000000000000" pitchFamily="2" charset="0"/>
              </a:rPr>
              <a:t>) গোল আলুতে         </a:t>
            </a:r>
            <a:endParaRPr lang="bn-IN" sz="1600" dirty="0">
              <a:latin typeface="NikoshBAN" panose="02000000000000000000" pitchFamily="2" charset="0"/>
              <a:cs typeface="NikoshBAN" panose="02000000000000000000" pitchFamily="2" charset="0"/>
            </a:endParaRPr>
          </a:p>
          <a:p>
            <a:r>
              <a:rPr lang="bn-IN" sz="1600" dirty="0">
                <a:latin typeface="NikoshBAN" panose="02000000000000000000" pitchFamily="2" charset="0"/>
                <a:cs typeface="NikoshBAN" panose="02000000000000000000" pitchFamily="2" charset="0"/>
              </a:rPr>
              <a:t>       নিচের কোনটি </a:t>
            </a:r>
            <a:r>
              <a:rPr lang="bn-IN" sz="1600" dirty="0" smtClean="0">
                <a:latin typeface="NikoshBAN" panose="02000000000000000000" pitchFamily="2" charset="0"/>
                <a:cs typeface="NikoshBAN" panose="02000000000000000000" pitchFamily="2" charset="0"/>
              </a:rPr>
              <a:t>সঠিক</a:t>
            </a:r>
            <a:r>
              <a:rPr lang="en-US" sz="1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bn-IN" sz="1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bn-IN" sz="1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3" name="TextBox 12"/>
          <p:cNvSpPr txBox="1"/>
          <p:nvPr/>
        </p:nvSpPr>
        <p:spPr>
          <a:xfrm>
            <a:off x="1116001" y="5732060"/>
            <a:ext cx="1112438" cy="520942"/>
          </a:xfrm>
          <a:prstGeom prst="rect">
            <a:avLst/>
          </a:prstGeom>
          <a:solidFill>
            <a:srgbClr val="E970EC"/>
          </a:solidFill>
          <a:ln w="28575">
            <a:solidFill>
              <a:srgbClr val="002060"/>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prstTxWarp prst="textPlain">
              <a:avLst/>
            </a:prstTxWarp>
            <a:spAutoFit/>
          </a:bodyPr>
          <a:lstStyle/>
          <a:p>
            <a:r>
              <a:rPr lang="bn-IN" sz="1636" dirty="0">
                <a:latin typeface="NikoshBAN" panose="02000000000000000000" pitchFamily="2" charset="0"/>
                <a:cs typeface="NikoshBAN" panose="02000000000000000000" pitchFamily="2" charset="0"/>
              </a:rPr>
              <a:t>ক. </a:t>
            </a:r>
            <a:r>
              <a:rPr lang="en-US" sz="1636" dirty="0" err="1">
                <a:latin typeface="NikoshBAN" panose="02000000000000000000" pitchFamily="2" charset="0"/>
                <a:cs typeface="NikoshBAN" panose="02000000000000000000" pitchFamily="2" charset="0"/>
              </a:rPr>
              <a:t>i</a:t>
            </a:r>
            <a:r>
              <a:rPr lang="en-US" sz="1636" dirty="0">
                <a:latin typeface="NikoshBAN" panose="02000000000000000000" pitchFamily="2" charset="0"/>
                <a:cs typeface="NikoshBAN" panose="02000000000000000000" pitchFamily="2" charset="0"/>
              </a:rPr>
              <a:t>,</a:t>
            </a:r>
            <a:r>
              <a:rPr lang="bn-IN" sz="1636" dirty="0">
                <a:latin typeface="NikoshBAN" panose="02000000000000000000" pitchFamily="2" charset="0"/>
                <a:cs typeface="NikoshBAN" panose="02000000000000000000" pitchFamily="2" charset="0"/>
              </a:rPr>
              <a:t> </a:t>
            </a:r>
            <a:r>
              <a:rPr lang="en-US" sz="1636" dirty="0">
                <a:latin typeface="NikoshBAN" panose="02000000000000000000" pitchFamily="2" charset="0"/>
                <a:cs typeface="NikoshBAN" panose="02000000000000000000" pitchFamily="2" charset="0"/>
              </a:rPr>
              <a:t>ii</a:t>
            </a:r>
          </a:p>
        </p:txBody>
      </p:sp>
      <p:sp>
        <p:nvSpPr>
          <p:cNvPr id="14" name="TextBox 13"/>
          <p:cNvSpPr txBox="1"/>
          <p:nvPr/>
        </p:nvSpPr>
        <p:spPr>
          <a:xfrm>
            <a:off x="3068967" y="5773003"/>
            <a:ext cx="1169487" cy="503913"/>
          </a:xfrm>
          <a:prstGeom prst="rect">
            <a:avLst/>
          </a:prstGeom>
          <a:solidFill>
            <a:srgbClr val="E970EC"/>
          </a:solidFill>
          <a:ln w="28575">
            <a:solidFill>
              <a:srgbClr val="002060"/>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prstTxWarp prst="textPlain">
              <a:avLst/>
            </a:prstTxWarp>
            <a:spAutoFit/>
          </a:bodyPr>
          <a:lstStyle/>
          <a:p>
            <a:r>
              <a:rPr lang="bn-IN" sz="1636" dirty="0">
                <a:latin typeface="NikoshBAN" panose="02000000000000000000" pitchFamily="2" charset="0"/>
                <a:cs typeface="NikoshBAN" panose="02000000000000000000" pitchFamily="2" charset="0"/>
              </a:rPr>
              <a:t>খ. </a:t>
            </a:r>
            <a:r>
              <a:rPr lang="en-US" sz="1636" dirty="0" err="1">
                <a:latin typeface="NikoshBAN" panose="02000000000000000000" pitchFamily="2" charset="0"/>
                <a:cs typeface="NikoshBAN" panose="02000000000000000000" pitchFamily="2" charset="0"/>
              </a:rPr>
              <a:t>i</a:t>
            </a:r>
            <a:r>
              <a:rPr lang="en-US" sz="1636" dirty="0">
                <a:latin typeface="NikoshBAN" panose="02000000000000000000" pitchFamily="2" charset="0"/>
                <a:cs typeface="NikoshBAN" panose="02000000000000000000" pitchFamily="2" charset="0"/>
              </a:rPr>
              <a:t>,</a:t>
            </a:r>
            <a:r>
              <a:rPr lang="bn-IN" sz="1636" dirty="0">
                <a:latin typeface="NikoshBAN" panose="02000000000000000000" pitchFamily="2" charset="0"/>
                <a:cs typeface="NikoshBAN" panose="02000000000000000000" pitchFamily="2" charset="0"/>
              </a:rPr>
              <a:t> </a:t>
            </a:r>
            <a:r>
              <a:rPr lang="en-US" sz="1636" dirty="0">
                <a:latin typeface="NikoshBAN" panose="02000000000000000000" pitchFamily="2" charset="0"/>
                <a:cs typeface="NikoshBAN" panose="02000000000000000000" pitchFamily="2" charset="0"/>
              </a:rPr>
              <a:t>iii</a:t>
            </a:r>
          </a:p>
        </p:txBody>
      </p:sp>
      <p:sp>
        <p:nvSpPr>
          <p:cNvPr id="15" name="TextBox 14"/>
          <p:cNvSpPr txBox="1"/>
          <p:nvPr/>
        </p:nvSpPr>
        <p:spPr>
          <a:xfrm>
            <a:off x="5069580" y="5745706"/>
            <a:ext cx="1165413" cy="541317"/>
          </a:xfrm>
          <a:prstGeom prst="rect">
            <a:avLst/>
          </a:prstGeom>
          <a:solidFill>
            <a:srgbClr val="E970EC"/>
          </a:solidFill>
          <a:ln w="28575">
            <a:solidFill>
              <a:srgbClr val="002060"/>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prstTxWarp prst="textPlain">
              <a:avLst/>
            </a:prstTxWarp>
            <a:spAutoFit/>
          </a:bodyPr>
          <a:lstStyle/>
          <a:p>
            <a:r>
              <a:rPr lang="bn-IN" sz="1636" dirty="0">
                <a:latin typeface="NikoshBAN" panose="02000000000000000000" pitchFamily="2" charset="0"/>
                <a:cs typeface="NikoshBAN" panose="02000000000000000000" pitchFamily="2" charset="0"/>
              </a:rPr>
              <a:t>গ. </a:t>
            </a:r>
            <a:r>
              <a:rPr lang="en-US" sz="1636" dirty="0">
                <a:latin typeface="NikoshBAN" panose="02000000000000000000" pitchFamily="2" charset="0"/>
                <a:cs typeface="NikoshBAN" panose="02000000000000000000" pitchFamily="2" charset="0"/>
              </a:rPr>
              <a:t>ii,</a:t>
            </a:r>
            <a:r>
              <a:rPr lang="bn-IN" sz="1636" dirty="0">
                <a:latin typeface="NikoshBAN" panose="02000000000000000000" pitchFamily="2" charset="0"/>
                <a:cs typeface="NikoshBAN" panose="02000000000000000000" pitchFamily="2" charset="0"/>
              </a:rPr>
              <a:t> </a:t>
            </a:r>
            <a:r>
              <a:rPr lang="en-US" sz="1636" dirty="0">
                <a:latin typeface="NikoshBAN" panose="02000000000000000000" pitchFamily="2" charset="0"/>
                <a:cs typeface="NikoshBAN" panose="02000000000000000000" pitchFamily="2" charset="0"/>
              </a:rPr>
              <a:t>iii</a:t>
            </a:r>
          </a:p>
        </p:txBody>
      </p:sp>
      <p:sp>
        <p:nvSpPr>
          <p:cNvPr id="16" name="TextBox 15"/>
          <p:cNvSpPr txBox="1"/>
          <p:nvPr/>
        </p:nvSpPr>
        <p:spPr>
          <a:xfrm>
            <a:off x="6919415" y="5759355"/>
            <a:ext cx="1224978" cy="546813"/>
          </a:xfrm>
          <a:prstGeom prst="rect">
            <a:avLst/>
          </a:prstGeom>
          <a:solidFill>
            <a:srgbClr val="E970EC"/>
          </a:solidFill>
          <a:ln w="28575">
            <a:solidFill>
              <a:srgbClr val="002060"/>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prstTxWarp prst="textPlain">
              <a:avLst/>
            </a:prstTxWarp>
            <a:spAutoFit/>
          </a:bodyPr>
          <a:lstStyle/>
          <a:p>
            <a:r>
              <a:rPr lang="bn-IN" sz="1636" dirty="0">
                <a:latin typeface="NikoshBAN" panose="02000000000000000000" pitchFamily="2" charset="0"/>
                <a:cs typeface="NikoshBAN" panose="02000000000000000000" pitchFamily="2" charset="0"/>
              </a:rPr>
              <a:t>ঘ. </a:t>
            </a:r>
            <a:r>
              <a:rPr lang="en-US" sz="1636" dirty="0" err="1">
                <a:latin typeface="NikoshBAN" panose="02000000000000000000" pitchFamily="2" charset="0"/>
                <a:cs typeface="NikoshBAN" panose="02000000000000000000" pitchFamily="2" charset="0"/>
              </a:rPr>
              <a:t>i</a:t>
            </a:r>
            <a:r>
              <a:rPr lang="en-US" sz="1636" dirty="0">
                <a:latin typeface="NikoshBAN" panose="02000000000000000000" pitchFamily="2" charset="0"/>
                <a:cs typeface="NikoshBAN" panose="02000000000000000000" pitchFamily="2" charset="0"/>
              </a:rPr>
              <a:t>,</a:t>
            </a:r>
            <a:r>
              <a:rPr lang="bn-IN" sz="1636" dirty="0">
                <a:latin typeface="NikoshBAN" panose="02000000000000000000" pitchFamily="2" charset="0"/>
                <a:cs typeface="NikoshBAN" panose="02000000000000000000" pitchFamily="2" charset="0"/>
              </a:rPr>
              <a:t> </a:t>
            </a:r>
            <a:r>
              <a:rPr lang="en-US" sz="1636" dirty="0">
                <a:latin typeface="NikoshBAN" panose="02000000000000000000" pitchFamily="2" charset="0"/>
                <a:cs typeface="NikoshBAN" panose="02000000000000000000" pitchFamily="2" charset="0"/>
              </a:rPr>
              <a:t>ii</a:t>
            </a:r>
            <a:r>
              <a:rPr lang="bn-IN" sz="1636" dirty="0">
                <a:latin typeface="NikoshBAN" panose="02000000000000000000" pitchFamily="2" charset="0"/>
                <a:cs typeface="NikoshBAN" panose="02000000000000000000" pitchFamily="2" charset="0"/>
              </a:rPr>
              <a:t>, </a:t>
            </a:r>
            <a:r>
              <a:rPr lang="en-US" sz="1636" dirty="0">
                <a:latin typeface="NikoshBAN" panose="02000000000000000000" pitchFamily="2" charset="0"/>
                <a:cs typeface="NikoshBAN" panose="02000000000000000000" pitchFamily="2" charset="0"/>
              </a:rPr>
              <a:t>iii</a:t>
            </a:r>
          </a:p>
        </p:txBody>
      </p:sp>
      <p:sp>
        <p:nvSpPr>
          <p:cNvPr id="17" name="Flowchart: Terminator 16"/>
          <p:cNvSpPr/>
          <p:nvPr/>
        </p:nvSpPr>
        <p:spPr>
          <a:xfrm>
            <a:off x="2688607" y="191069"/>
            <a:ext cx="3630305" cy="990530"/>
          </a:xfrm>
          <a:prstGeom prst="flowChartTerminator">
            <a:avLst/>
          </a:prstGeom>
          <a:solidFill>
            <a:srgbClr val="00FFFF"/>
          </a:solidFill>
          <a:ln w="76200">
            <a:solidFill>
              <a:srgbClr val="F935DD"/>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r>
              <a:rPr lang="bn-IN" sz="7200" dirty="0" smtClean="0">
                <a:solidFill>
                  <a:schemeClr val="tx1"/>
                </a:solidFill>
                <a:effectLst>
                  <a:innerShdw blurRad="114300">
                    <a:prstClr val="black"/>
                  </a:innerShdw>
                </a:effectLst>
                <a:latin typeface="NikoshBAN" panose="02000000000000000000" pitchFamily="2" charset="0"/>
                <a:cs typeface="NikoshBAN" panose="02000000000000000000" pitchFamily="2" charset="0"/>
              </a:rPr>
              <a:t>মূল্যায়ন</a:t>
            </a:r>
            <a:r>
              <a:rPr lang="bn-IN" sz="8000" dirty="0" smtClean="0">
                <a:solidFill>
                  <a:schemeClr val="tx1"/>
                </a:solidFill>
                <a:effectLst>
                  <a:innerShdw blurRad="63500" dist="50800" dir="13500000">
                    <a:prstClr val="black">
                      <a:alpha val="50000"/>
                    </a:prstClr>
                  </a:innerShdw>
                </a:effectLst>
                <a:latin typeface="NikoshBAN" panose="02000000000000000000" pitchFamily="2" charset="0"/>
                <a:cs typeface="NikoshBAN" panose="02000000000000000000" pitchFamily="2" charset="0"/>
              </a:rPr>
              <a:t>   </a:t>
            </a:r>
            <a:endParaRPr lang="en-US" sz="8000" dirty="0">
              <a:solidFill>
                <a:schemeClr val="tx1"/>
              </a:solidFill>
              <a:effectLst>
                <a:innerShdw blurRad="63500" dist="50800" dir="13500000">
                  <a:prstClr val="black">
                    <a:alpha val="50000"/>
                  </a:prstClr>
                </a:inn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577553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2000" fill="hold"/>
                                        <p:tgtEl>
                                          <p:spTgt spid="17"/>
                                        </p:tgtEl>
                                        <p:attrNameLst>
                                          <p:attrName>ppt_w</p:attrName>
                                        </p:attrNameLst>
                                      </p:cBhvr>
                                      <p:tavLst>
                                        <p:tav tm="0">
                                          <p:val>
                                            <p:fltVal val="0"/>
                                          </p:val>
                                        </p:tav>
                                        <p:tav tm="100000">
                                          <p:val>
                                            <p:strVal val="#ppt_w"/>
                                          </p:val>
                                        </p:tav>
                                      </p:tavLst>
                                    </p:anim>
                                    <p:anim calcmode="lin" valueType="num">
                                      <p:cBhvr>
                                        <p:cTn id="8" dur="2000" fill="hold"/>
                                        <p:tgtEl>
                                          <p:spTgt spid="17"/>
                                        </p:tgtEl>
                                        <p:attrNameLst>
                                          <p:attrName>ppt_h</p:attrName>
                                        </p:attrNameLst>
                                      </p:cBhvr>
                                      <p:tavLst>
                                        <p:tav tm="0">
                                          <p:val>
                                            <p:fltVal val="0"/>
                                          </p:val>
                                        </p:tav>
                                        <p:tav tm="100000">
                                          <p:val>
                                            <p:strVal val="#ppt_h"/>
                                          </p:val>
                                        </p:tav>
                                      </p:tavLst>
                                    </p:anim>
                                    <p:animEffect transition="in" filter="fade">
                                      <p:cBhvr>
                                        <p:cTn id="9" dur="20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Scale>
                                      <p:cBhvr>
                                        <p:cTn id="14" dur="2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2000" decel="50000" fill="hold">
                                          <p:stCondLst>
                                            <p:cond delay="0"/>
                                          </p:stCondLst>
                                        </p:cTn>
                                        <p:tgtEl>
                                          <p:spTgt spid="7"/>
                                        </p:tgtEl>
                                        <p:attrNameLst>
                                          <p:attrName>ppt_x</p:attrName>
                                          <p:attrName>ppt_y</p:attrName>
                                        </p:attrNameLst>
                                      </p:cBhvr>
                                    </p:animMotion>
                                    <p:animEffect transition="in" filter="fade">
                                      <p:cBhvr>
                                        <p:cTn id="16" dur="2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2000"/>
                                        <p:tgtEl>
                                          <p:spTgt spid="2"/>
                                        </p:tgtEl>
                                      </p:cBhvr>
                                    </p:animEffect>
                                    <p:anim calcmode="lin" valueType="num">
                                      <p:cBhvr>
                                        <p:cTn id="22" dur="2000" fill="hold"/>
                                        <p:tgtEl>
                                          <p:spTgt spid="2"/>
                                        </p:tgtEl>
                                        <p:attrNameLst>
                                          <p:attrName>ppt_x</p:attrName>
                                        </p:attrNameLst>
                                      </p:cBhvr>
                                      <p:tavLst>
                                        <p:tav tm="0">
                                          <p:val>
                                            <p:strVal val="#ppt_x"/>
                                          </p:val>
                                        </p:tav>
                                        <p:tav tm="100000">
                                          <p:val>
                                            <p:strVal val="#ppt_x"/>
                                          </p:val>
                                        </p:tav>
                                      </p:tavLst>
                                    </p:anim>
                                    <p:anim calcmode="lin" valueType="num">
                                      <p:cBhvr>
                                        <p:cTn id="23" dur="2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23" presetClass="entr" presetSubtype="36"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strVal val="(6*min(max(#ppt_w*#ppt_h,.3),1)-7.4)/-.7*#ppt_w"/>
                                          </p:val>
                                        </p:tav>
                                        <p:tav tm="100000">
                                          <p:val>
                                            <p:strVal val="#ppt_w"/>
                                          </p:val>
                                        </p:tav>
                                      </p:tavLst>
                                    </p:anim>
                                    <p:anim calcmode="lin" valueType="num">
                                      <p:cBhvr>
                                        <p:cTn id="28" dur="500" fill="hold"/>
                                        <p:tgtEl>
                                          <p:spTgt spid="3"/>
                                        </p:tgtEl>
                                        <p:attrNameLst>
                                          <p:attrName>ppt_h</p:attrName>
                                        </p:attrNameLst>
                                      </p:cBhvr>
                                      <p:tavLst>
                                        <p:tav tm="0">
                                          <p:val>
                                            <p:strVal val="(6*min(max(#ppt_w*#ppt_h,.3),1)-7.4)/-.7*#ppt_h"/>
                                          </p:val>
                                        </p:tav>
                                        <p:tav tm="100000">
                                          <p:val>
                                            <p:strVal val="#ppt_h"/>
                                          </p:val>
                                        </p:tav>
                                      </p:tavLst>
                                    </p:anim>
                                    <p:anim calcmode="lin" valueType="num">
                                      <p:cBhvr>
                                        <p:cTn id="29" dur="500" fill="hold"/>
                                        <p:tgtEl>
                                          <p:spTgt spid="3"/>
                                        </p:tgtEl>
                                        <p:attrNameLst>
                                          <p:attrName>ppt_x</p:attrName>
                                        </p:attrNameLst>
                                      </p:cBhvr>
                                      <p:tavLst>
                                        <p:tav tm="0">
                                          <p:val>
                                            <p:fltVal val="0.5"/>
                                          </p:val>
                                        </p:tav>
                                        <p:tav tm="100000">
                                          <p:val>
                                            <p:strVal val="#ppt_x"/>
                                          </p:val>
                                        </p:tav>
                                      </p:tavLst>
                                    </p:anim>
                                    <p:anim calcmode="lin" valueType="num">
                                      <p:cBhvr>
                                        <p:cTn id="30"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31" fill="hold">
                            <p:stCondLst>
                              <p:cond delay="2500"/>
                            </p:stCondLst>
                            <p:childTnLst>
                              <p:par>
                                <p:cTn id="32" presetID="23" presetClass="entr" presetSubtype="36" fill="hold" grpId="0"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500" fill="hold"/>
                                        <p:tgtEl>
                                          <p:spTgt spid="4"/>
                                        </p:tgtEl>
                                        <p:attrNameLst>
                                          <p:attrName>ppt_w</p:attrName>
                                        </p:attrNameLst>
                                      </p:cBhvr>
                                      <p:tavLst>
                                        <p:tav tm="0">
                                          <p:val>
                                            <p:strVal val="(6*min(max(#ppt_w*#ppt_h,.3),1)-7.4)/-.7*#ppt_w"/>
                                          </p:val>
                                        </p:tav>
                                        <p:tav tm="100000">
                                          <p:val>
                                            <p:strVal val="#ppt_w"/>
                                          </p:val>
                                        </p:tav>
                                      </p:tavLst>
                                    </p:anim>
                                    <p:anim calcmode="lin" valueType="num">
                                      <p:cBhvr>
                                        <p:cTn id="35" dur="500" fill="hold"/>
                                        <p:tgtEl>
                                          <p:spTgt spid="4"/>
                                        </p:tgtEl>
                                        <p:attrNameLst>
                                          <p:attrName>ppt_h</p:attrName>
                                        </p:attrNameLst>
                                      </p:cBhvr>
                                      <p:tavLst>
                                        <p:tav tm="0">
                                          <p:val>
                                            <p:strVal val="(6*min(max(#ppt_w*#ppt_h,.3),1)-7.4)/-.7*#ppt_h"/>
                                          </p:val>
                                        </p:tav>
                                        <p:tav tm="100000">
                                          <p:val>
                                            <p:strVal val="#ppt_h"/>
                                          </p:val>
                                        </p:tav>
                                      </p:tavLst>
                                    </p:anim>
                                    <p:anim calcmode="lin" valueType="num">
                                      <p:cBhvr>
                                        <p:cTn id="36" dur="500" fill="hold"/>
                                        <p:tgtEl>
                                          <p:spTgt spid="4"/>
                                        </p:tgtEl>
                                        <p:attrNameLst>
                                          <p:attrName>ppt_x</p:attrName>
                                        </p:attrNameLst>
                                      </p:cBhvr>
                                      <p:tavLst>
                                        <p:tav tm="0">
                                          <p:val>
                                            <p:fltVal val="0.5"/>
                                          </p:val>
                                        </p:tav>
                                        <p:tav tm="100000">
                                          <p:val>
                                            <p:strVal val="#ppt_x"/>
                                          </p:val>
                                        </p:tav>
                                      </p:tavLst>
                                    </p:anim>
                                    <p:anim calcmode="lin" valueType="num">
                                      <p:cBhvr>
                                        <p:cTn id="37" dur="500" fill="hold"/>
                                        <p:tgtEl>
                                          <p:spTgt spid="4"/>
                                        </p:tgtEl>
                                        <p:attrNameLst>
                                          <p:attrName>ppt_y</p:attrName>
                                        </p:attrNameLst>
                                      </p:cBhvr>
                                      <p:tavLst>
                                        <p:tav tm="0">
                                          <p:val>
                                            <p:strVal val="1+(6*min(max(#ppt_w*#ppt_h,.3),1)-7.4)/-.7*#ppt_h/2"/>
                                          </p:val>
                                        </p:tav>
                                        <p:tav tm="100000">
                                          <p:val>
                                            <p:strVal val="#ppt_y"/>
                                          </p:val>
                                        </p:tav>
                                      </p:tavLst>
                                    </p:anim>
                                  </p:childTnLst>
                                </p:cTn>
                              </p:par>
                            </p:childTnLst>
                          </p:cTn>
                        </p:par>
                        <p:par>
                          <p:cTn id="38" fill="hold">
                            <p:stCondLst>
                              <p:cond delay="3000"/>
                            </p:stCondLst>
                            <p:childTnLst>
                              <p:par>
                                <p:cTn id="39" presetID="23" presetClass="entr" presetSubtype="36" fill="hold" grpId="0" nodeType="after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p:cTn id="41" dur="500" fill="hold"/>
                                        <p:tgtEl>
                                          <p:spTgt spid="5"/>
                                        </p:tgtEl>
                                        <p:attrNameLst>
                                          <p:attrName>ppt_w</p:attrName>
                                        </p:attrNameLst>
                                      </p:cBhvr>
                                      <p:tavLst>
                                        <p:tav tm="0">
                                          <p:val>
                                            <p:strVal val="(6*min(max(#ppt_w*#ppt_h,.3),1)-7.4)/-.7*#ppt_w"/>
                                          </p:val>
                                        </p:tav>
                                        <p:tav tm="100000">
                                          <p:val>
                                            <p:strVal val="#ppt_w"/>
                                          </p:val>
                                        </p:tav>
                                      </p:tavLst>
                                    </p:anim>
                                    <p:anim calcmode="lin" valueType="num">
                                      <p:cBhvr>
                                        <p:cTn id="42" dur="500" fill="hold"/>
                                        <p:tgtEl>
                                          <p:spTgt spid="5"/>
                                        </p:tgtEl>
                                        <p:attrNameLst>
                                          <p:attrName>ppt_h</p:attrName>
                                        </p:attrNameLst>
                                      </p:cBhvr>
                                      <p:tavLst>
                                        <p:tav tm="0">
                                          <p:val>
                                            <p:strVal val="(6*min(max(#ppt_w*#ppt_h,.3),1)-7.4)/-.7*#ppt_h"/>
                                          </p:val>
                                        </p:tav>
                                        <p:tav tm="100000">
                                          <p:val>
                                            <p:strVal val="#ppt_h"/>
                                          </p:val>
                                        </p:tav>
                                      </p:tavLst>
                                    </p:anim>
                                    <p:anim calcmode="lin" valueType="num">
                                      <p:cBhvr>
                                        <p:cTn id="43" dur="500" fill="hold"/>
                                        <p:tgtEl>
                                          <p:spTgt spid="5"/>
                                        </p:tgtEl>
                                        <p:attrNameLst>
                                          <p:attrName>ppt_x</p:attrName>
                                        </p:attrNameLst>
                                      </p:cBhvr>
                                      <p:tavLst>
                                        <p:tav tm="0">
                                          <p:val>
                                            <p:fltVal val="0.5"/>
                                          </p:val>
                                        </p:tav>
                                        <p:tav tm="100000">
                                          <p:val>
                                            <p:strVal val="#ppt_x"/>
                                          </p:val>
                                        </p:tav>
                                      </p:tavLst>
                                    </p:anim>
                                    <p:anim calcmode="lin" valueType="num">
                                      <p:cBhvr>
                                        <p:cTn id="44" dur="500" fill="hold"/>
                                        <p:tgtEl>
                                          <p:spTgt spid="5"/>
                                        </p:tgtEl>
                                        <p:attrNameLst>
                                          <p:attrName>ppt_y</p:attrName>
                                        </p:attrNameLst>
                                      </p:cBhvr>
                                      <p:tavLst>
                                        <p:tav tm="0">
                                          <p:val>
                                            <p:strVal val="1+(6*min(max(#ppt_w*#ppt_h,.3),1)-7.4)/-.7*#ppt_h/2"/>
                                          </p:val>
                                        </p:tav>
                                        <p:tav tm="100000">
                                          <p:val>
                                            <p:strVal val="#ppt_y"/>
                                          </p:val>
                                        </p:tav>
                                      </p:tavLst>
                                    </p:anim>
                                  </p:childTnLst>
                                </p:cTn>
                              </p:par>
                            </p:childTnLst>
                          </p:cTn>
                        </p:par>
                        <p:par>
                          <p:cTn id="45" fill="hold">
                            <p:stCondLst>
                              <p:cond delay="3500"/>
                            </p:stCondLst>
                            <p:childTnLst>
                              <p:par>
                                <p:cTn id="46" presetID="23" presetClass="entr" presetSubtype="36" fill="hold" grpId="0" nodeType="afterEffect">
                                  <p:stCondLst>
                                    <p:cond delay="0"/>
                                  </p:stCondLst>
                                  <p:childTnLst>
                                    <p:set>
                                      <p:cBhvr>
                                        <p:cTn id="47" dur="1" fill="hold">
                                          <p:stCondLst>
                                            <p:cond delay="0"/>
                                          </p:stCondLst>
                                        </p:cTn>
                                        <p:tgtEl>
                                          <p:spTgt spid="6"/>
                                        </p:tgtEl>
                                        <p:attrNameLst>
                                          <p:attrName>style.visibility</p:attrName>
                                        </p:attrNameLst>
                                      </p:cBhvr>
                                      <p:to>
                                        <p:strVal val="visible"/>
                                      </p:to>
                                    </p:set>
                                    <p:anim calcmode="lin" valueType="num">
                                      <p:cBhvr>
                                        <p:cTn id="48" dur="500" fill="hold"/>
                                        <p:tgtEl>
                                          <p:spTgt spid="6"/>
                                        </p:tgtEl>
                                        <p:attrNameLst>
                                          <p:attrName>ppt_w</p:attrName>
                                        </p:attrNameLst>
                                      </p:cBhvr>
                                      <p:tavLst>
                                        <p:tav tm="0">
                                          <p:val>
                                            <p:strVal val="(6*min(max(#ppt_w*#ppt_h,.3),1)-7.4)/-.7*#ppt_w"/>
                                          </p:val>
                                        </p:tav>
                                        <p:tav tm="100000">
                                          <p:val>
                                            <p:strVal val="#ppt_w"/>
                                          </p:val>
                                        </p:tav>
                                      </p:tavLst>
                                    </p:anim>
                                    <p:anim calcmode="lin" valueType="num">
                                      <p:cBhvr>
                                        <p:cTn id="49" dur="500" fill="hold"/>
                                        <p:tgtEl>
                                          <p:spTgt spid="6"/>
                                        </p:tgtEl>
                                        <p:attrNameLst>
                                          <p:attrName>ppt_h</p:attrName>
                                        </p:attrNameLst>
                                      </p:cBhvr>
                                      <p:tavLst>
                                        <p:tav tm="0">
                                          <p:val>
                                            <p:strVal val="(6*min(max(#ppt_w*#ppt_h,.3),1)-7.4)/-.7*#ppt_h"/>
                                          </p:val>
                                        </p:tav>
                                        <p:tav tm="100000">
                                          <p:val>
                                            <p:strVal val="#ppt_h"/>
                                          </p:val>
                                        </p:tav>
                                      </p:tavLst>
                                    </p:anim>
                                    <p:anim calcmode="lin" valueType="num">
                                      <p:cBhvr>
                                        <p:cTn id="50" dur="500" fill="hold"/>
                                        <p:tgtEl>
                                          <p:spTgt spid="6"/>
                                        </p:tgtEl>
                                        <p:attrNameLst>
                                          <p:attrName>ppt_x</p:attrName>
                                        </p:attrNameLst>
                                      </p:cBhvr>
                                      <p:tavLst>
                                        <p:tav tm="0">
                                          <p:val>
                                            <p:fltVal val="0.5"/>
                                          </p:val>
                                        </p:tav>
                                        <p:tav tm="100000">
                                          <p:val>
                                            <p:strVal val="#ppt_x"/>
                                          </p:val>
                                        </p:tav>
                                      </p:tavLst>
                                    </p:anim>
                                    <p:anim calcmode="lin" valueType="num">
                                      <p:cBhvr>
                                        <p:cTn id="51" dur="500" fill="hold"/>
                                        <p:tgtEl>
                                          <p:spTgt spid="6"/>
                                        </p:tgtEl>
                                        <p:attrNameLst>
                                          <p:attrName>ppt_y</p:attrName>
                                        </p:attrNameLst>
                                      </p:cBhvr>
                                      <p:tavLst>
                                        <p:tav tm="0">
                                          <p:val>
                                            <p:strVal val="1+(6*min(max(#ppt_w*#ppt_h,.3),1)-7.4)/-.7*#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 presetClass="emph" presetSubtype="2" fill="hold" nodeType="clickEffect">
                                  <p:stCondLst>
                                    <p:cond delay="0"/>
                                  </p:stCondLst>
                                  <p:childTnLst>
                                    <p:animClr clrSpc="rgb" dir="cw">
                                      <p:cBhvr>
                                        <p:cTn id="55" dur="2000" fill="hold"/>
                                        <p:tgtEl>
                                          <p:spTgt spid="5"/>
                                        </p:tgtEl>
                                        <p:attrNameLst>
                                          <p:attrName>fillcolor</p:attrName>
                                        </p:attrNameLst>
                                      </p:cBhvr>
                                      <p:to>
                                        <a:srgbClr val="00FFFF"/>
                                      </p:to>
                                    </p:animClr>
                                    <p:set>
                                      <p:cBhvr>
                                        <p:cTn id="56" dur="2000" fill="hold"/>
                                        <p:tgtEl>
                                          <p:spTgt spid="5"/>
                                        </p:tgtEl>
                                        <p:attrNameLst>
                                          <p:attrName>fill.type</p:attrName>
                                        </p:attrNameLst>
                                      </p:cBhvr>
                                      <p:to>
                                        <p:strVal val="solid"/>
                                      </p:to>
                                    </p:set>
                                    <p:set>
                                      <p:cBhvr>
                                        <p:cTn id="57" dur="2000" fill="hold"/>
                                        <p:tgtEl>
                                          <p:spTgt spid="5"/>
                                        </p:tgtEl>
                                        <p:attrNameLst>
                                          <p:attrName>fill.on</p:attrName>
                                        </p:attrNameLst>
                                      </p:cBhvr>
                                      <p:to>
                                        <p:strVal val="true"/>
                                      </p:to>
                                    </p:set>
                                  </p:childTnLst>
                                  <p:subTnLst>
                                    <p:audio>
                                      <p:cMediaNode>
                                        <p:cTn display="0" masterRel="sameClick">
                                          <p:stCondLst>
                                            <p:cond evt="begin" delay="0">
                                              <p:tn val="54"/>
                                            </p:cond>
                                          </p:stCondLst>
                                          <p:endCondLst>
                                            <p:cond evt="onStopAudio" delay="0">
                                              <p:tgtEl>
                                                <p:sldTgt/>
                                              </p:tgtEl>
                                            </p:cond>
                                          </p:endCondLst>
                                        </p:cTn>
                                        <p:tgtEl>
                                          <p:sndTgt r:embed="rId2" name="applause.wav"/>
                                        </p:tgtEl>
                                      </p:cMediaNode>
                                    </p:audio>
                                  </p:sub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wipe(left)">
                                      <p:cBhvr>
                                        <p:cTn id="62" dur="2000"/>
                                        <p:tgtEl>
                                          <p:spTgt spid="12"/>
                                        </p:tgtEl>
                                      </p:cBhvr>
                                    </p:animEffect>
                                  </p:childTnLst>
                                </p:cTn>
                              </p:par>
                            </p:childTnLst>
                          </p:cTn>
                        </p:par>
                        <p:par>
                          <p:cTn id="63" fill="hold">
                            <p:stCondLst>
                              <p:cond delay="2000"/>
                            </p:stCondLst>
                            <p:childTnLst>
                              <p:par>
                                <p:cTn id="64" presetID="26" presetClass="entr" presetSubtype="0"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wipe(down)">
                                      <p:cBhvr>
                                        <p:cTn id="66" dur="580">
                                          <p:stCondLst>
                                            <p:cond delay="0"/>
                                          </p:stCondLst>
                                        </p:cTn>
                                        <p:tgtEl>
                                          <p:spTgt spid="13"/>
                                        </p:tgtEl>
                                      </p:cBhvr>
                                    </p:animEffect>
                                    <p:anim calcmode="lin" valueType="num">
                                      <p:cBhvr>
                                        <p:cTn id="67"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72" dur="26">
                                          <p:stCondLst>
                                            <p:cond delay="650"/>
                                          </p:stCondLst>
                                        </p:cTn>
                                        <p:tgtEl>
                                          <p:spTgt spid="13"/>
                                        </p:tgtEl>
                                      </p:cBhvr>
                                      <p:to x="100000" y="60000"/>
                                    </p:animScale>
                                    <p:animScale>
                                      <p:cBhvr>
                                        <p:cTn id="73" dur="166" decel="50000">
                                          <p:stCondLst>
                                            <p:cond delay="676"/>
                                          </p:stCondLst>
                                        </p:cTn>
                                        <p:tgtEl>
                                          <p:spTgt spid="13"/>
                                        </p:tgtEl>
                                      </p:cBhvr>
                                      <p:to x="100000" y="100000"/>
                                    </p:animScale>
                                    <p:animScale>
                                      <p:cBhvr>
                                        <p:cTn id="74" dur="26">
                                          <p:stCondLst>
                                            <p:cond delay="1312"/>
                                          </p:stCondLst>
                                        </p:cTn>
                                        <p:tgtEl>
                                          <p:spTgt spid="13"/>
                                        </p:tgtEl>
                                      </p:cBhvr>
                                      <p:to x="100000" y="80000"/>
                                    </p:animScale>
                                    <p:animScale>
                                      <p:cBhvr>
                                        <p:cTn id="75" dur="166" decel="50000">
                                          <p:stCondLst>
                                            <p:cond delay="1338"/>
                                          </p:stCondLst>
                                        </p:cTn>
                                        <p:tgtEl>
                                          <p:spTgt spid="13"/>
                                        </p:tgtEl>
                                      </p:cBhvr>
                                      <p:to x="100000" y="100000"/>
                                    </p:animScale>
                                    <p:animScale>
                                      <p:cBhvr>
                                        <p:cTn id="76" dur="26">
                                          <p:stCondLst>
                                            <p:cond delay="1642"/>
                                          </p:stCondLst>
                                        </p:cTn>
                                        <p:tgtEl>
                                          <p:spTgt spid="13"/>
                                        </p:tgtEl>
                                      </p:cBhvr>
                                      <p:to x="100000" y="90000"/>
                                    </p:animScale>
                                    <p:animScale>
                                      <p:cBhvr>
                                        <p:cTn id="77" dur="166" decel="50000">
                                          <p:stCondLst>
                                            <p:cond delay="1668"/>
                                          </p:stCondLst>
                                        </p:cTn>
                                        <p:tgtEl>
                                          <p:spTgt spid="13"/>
                                        </p:tgtEl>
                                      </p:cBhvr>
                                      <p:to x="100000" y="100000"/>
                                    </p:animScale>
                                    <p:animScale>
                                      <p:cBhvr>
                                        <p:cTn id="78" dur="26">
                                          <p:stCondLst>
                                            <p:cond delay="1808"/>
                                          </p:stCondLst>
                                        </p:cTn>
                                        <p:tgtEl>
                                          <p:spTgt spid="13"/>
                                        </p:tgtEl>
                                      </p:cBhvr>
                                      <p:to x="100000" y="95000"/>
                                    </p:animScale>
                                    <p:animScale>
                                      <p:cBhvr>
                                        <p:cTn id="79" dur="166" decel="50000">
                                          <p:stCondLst>
                                            <p:cond delay="1834"/>
                                          </p:stCondLst>
                                        </p:cTn>
                                        <p:tgtEl>
                                          <p:spTgt spid="13"/>
                                        </p:tgtEl>
                                      </p:cBhvr>
                                      <p:to x="100000" y="100000"/>
                                    </p:animScale>
                                  </p:childTnLst>
                                </p:cTn>
                              </p:par>
                            </p:childTnLst>
                          </p:cTn>
                        </p:par>
                        <p:par>
                          <p:cTn id="80" fill="hold">
                            <p:stCondLst>
                              <p:cond delay="4000"/>
                            </p:stCondLst>
                            <p:childTnLst>
                              <p:par>
                                <p:cTn id="81" presetID="26" presetClass="entr" presetSubtype="0" fill="hold" grpId="0" nodeType="afterEffect">
                                  <p:stCondLst>
                                    <p:cond delay="0"/>
                                  </p:stCondLst>
                                  <p:childTnLst>
                                    <p:set>
                                      <p:cBhvr>
                                        <p:cTn id="82" dur="1" fill="hold">
                                          <p:stCondLst>
                                            <p:cond delay="0"/>
                                          </p:stCondLst>
                                        </p:cTn>
                                        <p:tgtEl>
                                          <p:spTgt spid="14"/>
                                        </p:tgtEl>
                                        <p:attrNameLst>
                                          <p:attrName>style.visibility</p:attrName>
                                        </p:attrNameLst>
                                      </p:cBhvr>
                                      <p:to>
                                        <p:strVal val="visible"/>
                                      </p:to>
                                    </p:set>
                                    <p:animEffect transition="in" filter="wipe(down)">
                                      <p:cBhvr>
                                        <p:cTn id="83" dur="580">
                                          <p:stCondLst>
                                            <p:cond delay="0"/>
                                          </p:stCondLst>
                                        </p:cTn>
                                        <p:tgtEl>
                                          <p:spTgt spid="14"/>
                                        </p:tgtEl>
                                      </p:cBhvr>
                                    </p:animEffect>
                                    <p:anim calcmode="lin" valueType="num">
                                      <p:cBhvr>
                                        <p:cTn id="84"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85"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86"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87"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88"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9" dur="26">
                                          <p:stCondLst>
                                            <p:cond delay="650"/>
                                          </p:stCondLst>
                                        </p:cTn>
                                        <p:tgtEl>
                                          <p:spTgt spid="14"/>
                                        </p:tgtEl>
                                      </p:cBhvr>
                                      <p:to x="100000" y="60000"/>
                                    </p:animScale>
                                    <p:animScale>
                                      <p:cBhvr>
                                        <p:cTn id="90" dur="166" decel="50000">
                                          <p:stCondLst>
                                            <p:cond delay="676"/>
                                          </p:stCondLst>
                                        </p:cTn>
                                        <p:tgtEl>
                                          <p:spTgt spid="14"/>
                                        </p:tgtEl>
                                      </p:cBhvr>
                                      <p:to x="100000" y="100000"/>
                                    </p:animScale>
                                    <p:animScale>
                                      <p:cBhvr>
                                        <p:cTn id="91" dur="26">
                                          <p:stCondLst>
                                            <p:cond delay="1312"/>
                                          </p:stCondLst>
                                        </p:cTn>
                                        <p:tgtEl>
                                          <p:spTgt spid="14"/>
                                        </p:tgtEl>
                                      </p:cBhvr>
                                      <p:to x="100000" y="80000"/>
                                    </p:animScale>
                                    <p:animScale>
                                      <p:cBhvr>
                                        <p:cTn id="92" dur="166" decel="50000">
                                          <p:stCondLst>
                                            <p:cond delay="1338"/>
                                          </p:stCondLst>
                                        </p:cTn>
                                        <p:tgtEl>
                                          <p:spTgt spid="14"/>
                                        </p:tgtEl>
                                      </p:cBhvr>
                                      <p:to x="100000" y="100000"/>
                                    </p:animScale>
                                    <p:animScale>
                                      <p:cBhvr>
                                        <p:cTn id="93" dur="26">
                                          <p:stCondLst>
                                            <p:cond delay="1642"/>
                                          </p:stCondLst>
                                        </p:cTn>
                                        <p:tgtEl>
                                          <p:spTgt spid="14"/>
                                        </p:tgtEl>
                                      </p:cBhvr>
                                      <p:to x="100000" y="90000"/>
                                    </p:animScale>
                                    <p:animScale>
                                      <p:cBhvr>
                                        <p:cTn id="94" dur="166" decel="50000">
                                          <p:stCondLst>
                                            <p:cond delay="1668"/>
                                          </p:stCondLst>
                                        </p:cTn>
                                        <p:tgtEl>
                                          <p:spTgt spid="14"/>
                                        </p:tgtEl>
                                      </p:cBhvr>
                                      <p:to x="100000" y="100000"/>
                                    </p:animScale>
                                    <p:animScale>
                                      <p:cBhvr>
                                        <p:cTn id="95" dur="26">
                                          <p:stCondLst>
                                            <p:cond delay="1808"/>
                                          </p:stCondLst>
                                        </p:cTn>
                                        <p:tgtEl>
                                          <p:spTgt spid="14"/>
                                        </p:tgtEl>
                                      </p:cBhvr>
                                      <p:to x="100000" y="95000"/>
                                    </p:animScale>
                                    <p:animScale>
                                      <p:cBhvr>
                                        <p:cTn id="96" dur="166" decel="50000">
                                          <p:stCondLst>
                                            <p:cond delay="1834"/>
                                          </p:stCondLst>
                                        </p:cTn>
                                        <p:tgtEl>
                                          <p:spTgt spid="14"/>
                                        </p:tgtEl>
                                      </p:cBhvr>
                                      <p:to x="100000" y="100000"/>
                                    </p:animScale>
                                  </p:childTnLst>
                                </p:cTn>
                              </p:par>
                            </p:childTnLst>
                          </p:cTn>
                        </p:par>
                        <p:par>
                          <p:cTn id="97" fill="hold">
                            <p:stCondLst>
                              <p:cond delay="6000"/>
                            </p:stCondLst>
                            <p:childTnLst>
                              <p:par>
                                <p:cTn id="98" presetID="26" presetClass="entr" presetSubtype="0" fill="hold" grpId="0" nodeType="afterEffect">
                                  <p:stCondLst>
                                    <p:cond delay="0"/>
                                  </p:stCondLst>
                                  <p:childTnLst>
                                    <p:set>
                                      <p:cBhvr>
                                        <p:cTn id="99" dur="1" fill="hold">
                                          <p:stCondLst>
                                            <p:cond delay="0"/>
                                          </p:stCondLst>
                                        </p:cTn>
                                        <p:tgtEl>
                                          <p:spTgt spid="15"/>
                                        </p:tgtEl>
                                        <p:attrNameLst>
                                          <p:attrName>style.visibility</p:attrName>
                                        </p:attrNameLst>
                                      </p:cBhvr>
                                      <p:to>
                                        <p:strVal val="visible"/>
                                      </p:to>
                                    </p:set>
                                    <p:animEffect transition="in" filter="wipe(down)">
                                      <p:cBhvr>
                                        <p:cTn id="100" dur="580">
                                          <p:stCondLst>
                                            <p:cond delay="0"/>
                                          </p:stCondLst>
                                        </p:cTn>
                                        <p:tgtEl>
                                          <p:spTgt spid="15"/>
                                        </p:tgtEl>
                                      </p:cBhvr>
                                    </p:animEffect>
                                    <p:anim calcmode="lin" valueType="num">
                                      <p:cBhvr>
                                        <p:cTn id="101"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02"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03"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04"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05"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06" dur="26">
                                          <p:stCondLst>
                                            <p:cond delay="650"/>
                                          </p:stCondLst>
                                        </p:cTn>
                                        <p:tgtEl>
                                          <p:spTgt spid="15"/>
                                        </p:tgtEl>
                                      </p:cBhvr>
                                      <p:to x="100000" y="60000"/>
                                    </p:animScale>
                                    <p:animScale>
                                      <p:cBhvr>
                                        <p:cTn id="107" dur="166" decel="50000">
                                          <p:stCondLst>
                                            <p:cond delay="676"/>
                                          </p:stCondLst>
                                        </p:cTn>
                                        <p:tgtEl>
                                          <p:spTgt spid="15"/>
                                        </p:tgtEl>
                                      </p:cBhvr>
                                      <p:to x="100000" y="100000"/>
                                    </p:animScale>
                                    <p:animScale>
                                      <p:cBhvr>
                                        <p:cTn id="108" dur="26">
                                          <p:stCondLst>
                                            <p:cond delay="1312"/>
                                          </p:stCondLst>
                                        </p:cTn>
                                        <p:tgtEl>
                                          <p:spTgt spid="15"/>
                                        </p:tgtEl>
                                      </p:cBhvr>
                                      <p:to x="100000" y="80000"/>
                                    </p:animScale>
                                    <p:animScale>
                                      <p:cBhvr>
                                        <p:cTn id="109" dur="166" decel="50000">
                                          <p:stCondLst>
                                            <p:cond delay="1338"/>
                                          </p:stCondLst>
                                        </p:cTn>
                                        <p:tgtEl>
                                          <p:spTgt spid="15"/>
                                        </p:tgtEl>
                                      </p:cBhvr>
                                      <p:to x="100000" y="100000"/>
                                    </p:animScale>
                                    <p:animScale>
                                      <p:cBhvr>
                                        <p:cTn id="110" dur="26">
                                          <p:stCondLst>
                                            <p:cond delay="1642"/>
                                          </p:stCondLst>
                                        </p:cTn>
                                        <p:tgtEl>
                                          <p:spTgt spid="15"/>
                                        </p:tgtEl>
                                      </p:cBhvr>
                                      <p:to x="100000" y="90000"/>
                                    </p:animScale>
                                    <p:animScale>
                                      <p:cBhvr>
                                        <p:cTn id="111" dur="166" decel="50000">
                                          <p:stCondLst>
                                            <p:cond delay="1668"/>
                                          </p:stCondLst>
                                        </p:cTn>
                                        <p:tgtEl>
                                          <p:spTgt spid="15"/>
                                        </p:tgtEl>
                                      </p:cBhvr>
                                      <p:to x="100000" y="100000"/>
                                    </p:animScale>
                                    <p:animScale>
                                      <p:cBhvr>
                                        <p:cTn id="112" dur="26">
                                          <p:stCondLst>
                                            <p:cond delay="1808"/>
                                          </p:stCondLst>
                                        </p:cTn>
                                        <p:tgtEl>
                                          <p:spTgt spid="15"/>
                                        </p:tgtEl>
                                      </p:cBhvr>
                                      <p:to x="100000" y="95000"/>
                                    </p:animScale>
                                    <p:animScale>
                                      <p:cBhvr>
                                        <p:cTn id="113" dur="166" decel="50000">
                                          <p:stCondLst>
                                            <p:cond delay="1834"/>
                                          </p:stCondLst>
                                        </p:cTn>
                                        <p:tgtEl>
                                          <p:spTgt spid="15"/>
                                        </p:tgtEl>
                                      </p:cBhvr>
                                      <p:to x="100000" y="100000"/>
                                    </p:animScale>
                                  </p:childTnLst>
                                </p:cTn>
                              </p:par>
                            </p:childTnLst>
                          </p:cTn>
                        </p:par>
                        <p:par>
                          <p:cTn id="114" fill="hold">
                            <p:stCondLst>
                              <p:cond delay="8000"/>
                            </p:stCondLst>
                            <p:childTnLst>
                              <p:par>
                                <p:cTn id="115" presetID="26" presetClass="entr" presetSubtype="0" fill="hold" grpId="0" nodeType="afterEffect">
                                  <p:stCondLst>
                                    <p:cond delay="0"/>
                                  </p:stCondLst>
                                  <p:childTnLst>
                                    <p:set>
                                      <p:cBhvr>
                                        <p:cTn id="116" dur="1" fill="hold">
                                          <p:stCondLst>
                                            <p:cond delay="0"/>
                                          </p:stCondLst>
                                        </p:cTn>
                                        <p:tgtEl>
                                          <p:spTgt spid="16"/>
                                        </p:tgtEl>
                                        <p:attrNameLst>
                                          <p:attrName>style.visibility</p:attrName>
                                        </p:attrNameLst>
                                      </p:cBhvr>
                                      <p:to>
                                        <p:strVal val="visible"/>
                                      </p:to>
                                    </p:set>
                                    <p:animEffect transition="in" filter="wipe(down)">
                                      <p:cBhvr>
                                        <p:cTn id="117" dur="580">
                                          <p:stCondLst>
                                            <p:cond delay="0"/>
                                          </p:stCondLst>
                                        </p:cTn>
                                        <p:tgtEl>
                                          <p:spTgt spid="16"/>
                                        </p:tgtEl>
                                      </p:cBhvr>
                                    </p:animEffect>
                                    <p:anim calcmode="lin" valueType="num">
                                      <p:cBhvr>
                                        <p:cTn id="11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1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2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2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2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23" dur="26">
                                          <p:stCondLst>
                                            <p:cond delay="650"/>
                                          </p:stCondLst>
                                        </p:cTn>
                                        <p:tgtEl>
                                          <p:spTgt spid="16"/>
                                        </p:tgtEl>
                                      </p:cBhvr>
                                      <p:to x="100000" y="60000"/>
                                    </p:animScale>
                                    <p:animScale>
                                      <p:cBhvr>
                                        <p:cTn id="124" dur="166" decel="50000">
                                          <p:stCondLst>
                                            <p:cond delay="676"/>
                                          </p:stCondLst>
                                        </p:cTn>
                                        <p:tgtEl>
                                          <p:spTgt spid="16"/>
                                        </p:tgtEl>
                                      </p:cBhvr>
                                      <p:to x="100000" y="100000"/>
                                    </p:animScale>
                                    <p:animScale>
                                      <p:cBhvr>
                                        <p:cTn id="125" dur="26">
                                          <p:stCondLst>
                                            <p:cond delay="1312"/>
                                          </p:stCondLst>
                                        </p:cTn>
                                        <p:tgtEl>
                                          <p:spTgt spid="16"/>
                                        </p:tgtEl>
                                      </p:cBhvr>
                                      <p:to x="100000" y="80000"/>
                                    </p:animScale>
                                    <p:animScale>
                                      <p:cBhvr>
                                        <p:cTn id="126" dur="166" decel="50000">
                                          <p:stCondLst>
                                            <p:cond delay="1338"/>
                                          </p:stCondLst>
                                        </p:cTn>
                                        <p:tgtEl>
                                          <p:spTgt spid="16"/>
                                        </p:tgtEl>
                                      </p:cBhvr>
                                      <p:to x="100000" y="100000"/>
                                    </p:animScale>
                                    <p:animScale>
                                      <p:cBhvr>
                                        <p:cTn id="127" dur="26">
                                          <p:stCondLst>
                                            <p:cond delay="1642"/>
                                          </p:stCondLst>
                                        </p:cTn>
                                        <p:tgtEl>
                                          <p:spTgt spid="16"/>
                                        </p:tgtEl>
                                      </p:cBhvr>
                                      <p:to x="100000" y="90000"/>
                                    </p:animScale>
                                    <p:animScale>
                                      <p:cBhvr>
                                        <p:cTn id="128" dur="166" decel="50000">
                                          <p:stCondLst>
                                            <p:cond delay="1668"/>
                                          </p:stCondLst>
                                        </p:cTn>
                                        <p:tgtEl>
                                          <p:spTgt spid="16"/>
                                        </p:tgtEl>
                                      </p:cBhvr>
                                      <p:to x="100000" y="100000"/>
                                    </p:animScale>
                                    <p:animScale>
                                      <p:cBhvr>
                                        <p:cTn id="129" dur="26">
                                          <p:stCondLst>
                                            <p:cond delay="1808"/>
                                          </p:stCondLst>
                                        </p:cTn>
                                        <p:tgtEl>
                                          <p:spTgt spid="16"/>
                                        </p:tgtEl>
                                      </p:cBhvr>
                                      <p:to x="100000" y="95000"/>
                                    </p:animScale>
                                    <p:animScale>
                                      <p:cBhvr>
                                        <p:cTn id="130" dur="166" decel="50000">
                                          <p:stCondLst>
                                            <p:cond delay="1834"/>
                                          </p:stCondLst>
                                        </p:cTn>
                                        <p:tgtEl>
                                          <p:spTgt spid="16"/>
                                        </p:tgtEl>
                                      </p:cBhvr>
                                      <p:to x="100000" y="100000"/>
                                    </p:animScale>
                                  </p:childTnLst>
                                </p:cTn>
                              </p:par>
                            </p:childTnLst>
                          </p:cTn>
                        </p:par>
                      </p:childTnLst>
                    </p:cTn>
                  </p:par>
                  <p:par>
                    <p:cTn id="131" fill="hold">
                      <p:stCondLst>
                        <p:cond delay="indefinite"/>
                      </p:stCondLst>
                      <p:childTnLst>
                        <p:par>
                          <p:cTn id="132" fill="hold">
                            <p:stCondLst>
                              <p:cond delay="0"/>
                            </p:stCondLst>
                            <p:childTnLst>
                              <p:par>
                                <p:cTn id="133" presetID="1" presetClass="emph" presetSubtype="2" fill="hold" nodeType="clickEffect">
                                  <p:stCondLst>
                                    <p:cond delay="0"/>
                                  </p:stCondLst>
                                  <p:childTnLst>
                                    <p:animClr clrSpc="rgb" dir="cw">
                                      <p:cBhvr>
                                        <p:cTn id="134" dur="2000" fill="hold"/>
                                        <p:tgtEl>
                                          <p:spTgt spid="16"/>
                                        </p:tgtEl>
                                        <p:attrNameLst>
                                          <p:attrName>fillcolor</p:attrName>
                                        </p:attrNameLst>
                                      </p:cBhvr>
                                      <p:to>
                                        <a:srgbClr val="41F529"/>
                                      </p:to>
                                    </p:animClr>
                                    <p:set>
                                      <p:cBhvr>
                                        <p:cTn id="135" dur="2000" fill="hold"/>
                                        <p:tgtEl>
                                          <p:spTgt spid="16"/>
                                        </p:tgtEl>
                                        <p:attrNameLst>
                                          <p:attrName>fill.type</p:attrName>
                                        </p:attrNameLst>
                                      </p:cBhvr>
                                      <p:to>
                                        <p:strVal val="solid"/>
                                      </p:to>
                                    </p:set>
                                    <p:set>
                                      <p:cBhvr>
                                        <p:cTn id="136" dur="2000" fill="hold"/>
                                        <p:tgtEl>
                                          <p:spTgt spid="16"/>
                                        </p:tgtEl>
                                        <p:attrNameLst>
                                          <p:attrName>fill.on</p:attrName>
                                        </p:attrNameLst>
                                      </p:cBhvr>
                                      <p:to>
                                        <p:strVal val="true"/>
                                      </p:to>
                                    </p:set>
                                  </p:childTnLst>
                                  <p:subTnLst>
                                    <p:audio>
                                      <p:cMediaNode vol="10000">
                                        <p:cTn display="0" masterRel="sameClick">
                                          <p:stCondLst>
                                            <p:cond evt="begin" delay="0">
                                              <p:tn val="133"/>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12" grpId="0" animBg="1"/>
      <p:bldP spid="13" grpId="0" animBg="1"/>
      <p:bldP spid="14" grpId="0" animBg="1"/>
      <p:bldP spid="15" grpId="0" animBg="1"/>
      <p:bldP spid="16" grpId="0" animBg="1"/>
      <p:bldP spid="1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92470" y="504967"/>
            <a:ext cx="7532664" cy="2359355"/>
            <a:chOff x="879867" y="447808"/>
            <a:chExt cx="6312503" cy="1392927"/>
          </a:xfrm>
        </p:grpSpPr>
        <p:sp>
          <p:nvSpPr>
            <p:cNvPr id="3" name="Rectangular Callout 2"/>
            <p:cNvSpPr/>
            <p:nvPr/>
          </p:nvSpPr>
          <p:spPr>
            <a:xfrm>
              <a:off x="3668313" y="447808"/>
              <a:ext cx="3524057" cy="1379279"/>
            </a:xfrm>
            <a:prstGeom prst="wedgeRectCallout">
              <a:avLst>
                <a:gd name="adj1" fmla="val -46705"/>
                <a:gd name="adj2" fmla="val 107175"/>
              </a:avLst>
            </a:prstGeom>
            <a:solidFill>
              <a:srgbClr val="00FF00"/>
            </a:solidFill>
            <a:ln w="3810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bn-IN" sz="6000" b="1" dirty="0" smtClean="0">
                  <a:solidFill>
                    <a:schemeClr val="tx1">
                      <a:lumMod val="95000"/>
                      <a:lumOff val="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বাড়ির কাজ </a:t>
              </a:r>
              <a:endParaRPr lang="en-US" sz="6000" b="1" dirty="0">
                <a:solidFill>
                  <a:schemeClr val="tx1">
                    <a:lumMod val="95000"/>
                    <a:lumOff val="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79867" y="447808"/>
              <a:ext cx="3375300" cy="1392927"/>
            </a:xfrm>
            <a:prstGeom prst="rect">
              <a:avLst/>
            </a:prstGeom>
            <a:ln>
              <a:noFill/>
            </a:ln>
            <a:effectLst>
              <a:innerShdw blurRad="114300">
                <a:prstClr val="black"/>
              </a:innerShdw>
            </a:effectLst>
          </p:spPr>
        </p:pic>
      </p:grpSp>
      <p:sp>
        <p:nvSpPr>
          <p:cNvPr id="5" name="Horizontal Scroll 4"/>
          <p:cNvSpPr/>
          <p:nvPr/>
        </p:nvSpPr>
        <p:spPr>
          <a:xfrm>
            <a:off x="650482" y="4039737"/>
            <a:ext cx="7783833" cy="1973169"/>
          </a:xfrm>
          <a:prstGeom prst="horizontalScroll">
            <a:avLst/>
          </a:prstGeom>
          <a:solidFill>
            <a:srgbClr val="CFF9FD"/>
          </a:solidFill>
          <a:ln w="28575">
            <a:solidFill>
              <a:srgbClr val="FC2CF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উদ্ভিদের পাতা কীভাবে উদ্ভিদের প্রজনন ঘটায় ব্যাখ্যা কর ।   </a:t>
            </a:r>
            <a:r>
              <a:rPr lang="bn-IN" sz="3200" dirty="0" smtClean="0">
                <a:solidFill>
                  <a:schemeClr val="tx1"/>
                </a:solidFill>
                <a:effectLst>
                  <a:outerShdw blurRad="38100" dist="38100" dir="2700000" algn="tl">
                    <a:srgbClr val="000000">
                      <a:alpha val="43137"/>
                    </a:srgbClr>
                  </a:outerShdw>
                </a:effectLst>
                <a:latin typeface="NikoshLightBAN" panose="02000000000000000000" pitchFamily="2" charset="0"/>
                <a:cs typeface="NikoshLightBAN" panose="02000000000000000000" pitchFamily="2" charset="0"/>
              </a:rPr>
              <a:t> </a:t>
            </a:r>
            <a:endParaRPr lang="en-US" sz="3200" dirty="0">
              <a:solidFill>
                <a:schemeClr val="tx1"/>
              </a:solidFill>
              <a:effectLst>
                <a:outerShdw blurRad="38100" dist="38100" dir="2700000" algn="tl">
                  <a:srgbClr val="000000">
                    <a:alpha val="43137"/>
                  </a:srgbClr>
                </a:outerShdw>
              </a:effectLst>
              <a:latin typeface="NikoshLightBAN" panose="02000000000000000000" pitchFamily="2" charset="0"/>
              <a:cs typeface="NikoshLightBAN" panose="02000000000000000000" pitchFamily="2" charset="0"/>
            </a:endParaRPr>
          </a:p>
        </p:txBody>
      </p:sp>
    </p:spTree>
    <p:extLst>
      <p:ext uri="{BB962C8B-B14F-4D97-AF65-F5344CB8AC3E}">
        <p14:creationId xmlns:p14="http://schemas.microsoft.com/office/powerpoint/2010/main" val="3546440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2000"/>
                            </p:stCondLst>
                            <p:childTnLst>
                              <p:par>
                                <p:cTn id="10" presetID="23" presetClass="entr" presetSubtype="528"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2000" fill="hold"/>
                                        <p:tgtEl>
                                          <p:spTgt spid="5"/>
                                        </p:tgtEl>
                                        <p:attrNameLst>
                                          <p:attrName>ppt_w</p:attrName>
                                        </p:attrNameLst>
                                      </p:cBhvr>
                                      <p:tavLst>
                                        <p:tav tm="0">
                                          <p:val>
                                            <p:fltVal val="0"/>
                                          </p:val>
                                        </p:tav>
                                        <p:tav tm="100000">
                                          <p:val>
                                            <p:strVal val="#ppt_w"/>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ppt_x</p:attrName>
                                        </p:attrNameLst>
                                      </p:cBhvr>
                                      <p:tavLst>
                                        <p:tav tm="0">
                                          <p:val>
                                            <p:fltVal val="0.5"/>
                                          </p:val>
                                        </p:tav>
                                        <p:tav tm="100000">
                                          <p:val>
                                            <p:strVal val="#ppt_x"/>
                                          </p:val>
                                        </p:tav>
                                      </p:tavLst>
                                    </p:anim>
                                    <p:anim calcmode="lin" valueType="num">
                                      <p:cBhvr>
                                        <p:cTn id="15" dur="2000" fill="hold"/>
                                        <p:tgtEl>
                                          <p:spTgt spid="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944" y="0"/>
            <a:ext cx="9184944" cy="6509982"/>
          </a:xfrm>
          <a:prstGeom prst="rect">
            <a:avLst/>
          </a:prstGeom>
        </p:spPr>
      </p:pic>
      <p:sp>
        <p:nvSpPr>
          <p:cNvPr id="3" name="TextBox 2"/>
          <p:cNvSpPr txBox="1"/>
          <p:nvPr/>
        </p:nvSpPr>
        <p:spPr>
          <a:xfrm>
            <a:off x="228600" y="124124"/>
            <a:ext cx="4343400" cy="2215991"/>
          </a:xfrm>
          <a:prstGeom prst="rect">
            <a:avLst/>
          </a:prstGeom>
          <a:noFill/>
        </p:spPr>
        <p:txBody>
          <a:bodyPr wrap="square" rtlCol="0">
            <a:spAutoFit/>
          </a:bodyPr>
          <a:lstStyle/>
          <a:p>
            <a:r>
              <a:rPr lang="bn-IN" sz="13800" b="1" dirty="0" smtClean="0">
                <a:solidFill>
                  <a:srgbClr val="FF0000"/>
                </a:solidFill>
                <a:effectLst>
                  <a:innerShdw blurRad="63500" dist="50800" dir="10800000">
                    <a:prstClr val="black">
                      <a:alpha val="50000"/>
                    </a:prstClr>
                  </a:innerShdw>
                </a:effectLst>
                <a:latin typeface="NikoshBAN" panose="02000000000000000000" pitchFamily="2" charset="0"/>
                <a:cs typeface="NikoshBAN" panose="02000000000000000000" pitchFamily="2" charset="0"/>
              </a:rPr>
              <a:t>ধ</a:t>
            </a:r>
            <a:r>
              <a:rPr lang="bn-IN" sz="13800" b="1" dirty="0" smtClean="0">
                <a:solidFill>
                  <a:srgbClr val="00FF00"/>
                </a:solidFill>
                <a:effectLst>
                  <a:innerShdw blurRad="63500" dist="50800" dir="10800000">
                    <a:prstClr val="black">
                      <a:alpha val="50000"/>
                    </a:prstClr>
                  </a:innerShdw>
                </a:effectLst>
                <a:latin typeface="NikoshBAN" panose="02000000000000000000" pitchFamily="2" charset="0"/>
                <a:cs typeface="NikoshBAN" panose="02000000000000000000" pitchFamily="2" charset="0"/>
              </a:rPr>
              <a:t>ন্য</a:t>
            </a:r>
            <a:r>
              <a:rPr lang="bn-IN" sz="13800" b="1" dirty="0" smtClean="0">
                <a:solidFill>
                  <a:srgbClr val="7030A0"/>
                </a:solidFill>
                <a:effectLst>
                  <a:innerShdw blurRad="63500" dist="50800" dir="10800000">
                    <a:prstClr val="black">
                      <a:alpha val="50000"/>
                    </a:prstClr>
                  </a:innerShdw>
                </a:effectLst>
                <a:latin typeface="NikoshBAN" panose="02000000000000000000" pitchFamily="2" charset="0"/>
                <a:cs typeface="NikoshBAN" panose="02000000000000000000" pitchFamily="2" charset="0"/>
              </a:rPr>
              <a:t>বা</a:t>
            </a:r>
            <a:r>
              <a:rPr lang="bn-IN" sz="13800" b="1" dirty="0" smtClean="0">
                <a:solidFill>
                  <a:srgbClr val="FF33CC"/>
                </a:solidFill>
                <a:effectLst>
                  <a:innerShdw blurRad="63500" dist="50800" dir="10800000">
                    <a:prstClr val="black">
                      <a:alpha val="50000"/>
                    </a:prstClr>
                  </a:innerShdw>
                </a:effectLst>
                <a:latin typeface="NikoshBAN" panose="02000000000000000000" pitchFamily="2" charset="0"/>
                <a:cs typeface="NikoshBAN" panose="02000000000000000000" pitchFamily="2" charset="0"/>
              </a:rPr>
              <a:t>দ</a:t>
            </a:r>
            <a:endParaRPr lang="en-US" sz="2400" b="1" dirty="0">
              <a:solidFill>
                <a:srgbClr val="FF33CC"/>
              </a:solidFill>
              <a:effectLst>
                <a:innerShdw blurRad="63500" dist="50800" dir="10800000">
                  <a:prstClr val="black">
                    <a:alpha val="50000"/>
                  </a:prstClr>
                </a:innerShdw>
              </a:effectLst>
              <a:latin typeface="NikoshBAN" panose="02000000000000000000" pitchFamily="2" charset="0"/>
              <a:cs typeface="NikoshBAN" panose="02000000000000000000" pitchFamily="2" charset="0"/>
            </a:endParaRPr>
          </a:p>
        </p:txBody>
      </p:sp>
      <p:sp>
        <p:nvSpPr>
          <p:cNvPr id="4" name="TextBox 3"/>
          <p:cNvSpPr txBox="1"/>
          <p:nvPr/>
        </p:nvSpPr>
        <p:spPr>
          <a:xfrm>
            <a:off x="5143500" y="923027"/>
            <a:ext cx="3429000" cy="1569660"/>
          </a:xfrm>
          <a:prstGeom prst="rect">
            <a:avLst/>
          </a:prstGeom>
          <a:noFill/>
        </p:spPr>
        <p:txBody>
          <a:bodyPr wrap="square" rtlCol="0">
            <a:spAutoFit/>
          </a:bodyPr>
          <a:lstStyle/>
          <a:p>
            <a:r>
              <a:rPr lang="bn-IN" sz="9600" b="1" dirty="0" smtClean="0">
                <a:solidFill>
                  <a:srgbClr val="FF0000"/>
                </a:solidFill>
                <a:effectLst>
                  <a:innerShdw blurRad="63500" dist="50800" dir="8100000">
                    <a:prstClr val="black">
                      <a:alpha val="50000"/>
                    </a:prstClr>
                  </a:innerShdw>
                </a:effectLst>
                <a:latin typeface="NikoshBAN" panose="02000000000000000000" pitchFamily="2" charset="0"/>
                <a:cs typeface="NikoshBAN" panose="02000000000000000000" pitchFamily="2" charset="0"/>
              </a:rPr>
              <a:t>স</a:t>
            </a:r>
            <a:r>
              <a:rPr lang="bn-IN" sz="9600" b="1" dirty="0" smtClean="0">
                <a:solidFill>
                  <a:srgbClr val="7030A0"/>
                </a:solidFill>
                <a:effectLst>
                  <a:innerShdw blurRad="63500" dist="50800" dir="8100000">
                    <a:prstClr val="black">
                      <a:alpha val="50000"/>
                    </a:prstClr>
                  </a:innerShdw>
                </a:effectLst>
                <a:latin typeface="NikoshBAN" panose="02000000000000000000" pitchFamily="2" charset="0"/>
                <a:cs typeface="NikoshBAN" panose="02000000000000000000" pitchFamily="2" charset="0"/>
              </a:rPr>
              <a:t>বা</a:t>
            </a:r>
            <a:r>
              <a:rPr lang="bn-IN" sz="9600" b="1" dirty="0" smtClean="0">
                <a:solidFill>
                  <a:srgbClr val="00FF00"/>
                </a:solidFill>
                <a:effectLst>
                  <a:innerShdw blurRad="63500" dist="50800" dir="8100000">
                    <a:prstClr val="black">
                      <a:alpha val="50000"/>
                    </a:prstClr>
                  </a:innerShdw>
                </a:effectLst>
                <a:latin typeface="NikoshBAN" panose="02000000000000000000" pitchFamily="2" charset="0"/>
                <a:cs typeface="NikoshBAN" panose="02000000000000000000" pitchFamily="2" charset="0"/>
              </a:rPr>
              <a:t>ই</a:t>
            </a:r>
            <a:r>
              <a:rPr lang="bn-IN" sz="9600" b="1" dirty="0" smtClean="0">
                <a:solidFill>
                  <a:srgbClr val="FF33CC"/>
                </a:solidFill>
                <a:effectLst>
                  <a:innerShdw blurRad="63500" dist="50800" dir="8100000">
                    <a:prstClr val="black">
                      <a:alpha val="50000"/>
                    </a:prstClr>
                  </a:innerShdw>
                </a:effectLst>
                <a:latin typeface="NikoshBAN" panose="02000000000000000000" pitchFamily="2" charset="0"/>
                <a:cs typeface="NikoshBAN" panose="02000000000000000000" pitchFamily="2" charset="0"/>
              </a:rPr>
              <a:t>কে</a:t>
            </a:r>
            <a:r>
              <a:rPr lang="bn-IN" sz="8800" b="1" dirty="0" smtClean="0">
                <a:effectLst>
                  <a:innerShdw blurRad="63500" dist="50800" dir="8100000">
                    <a:prstClr val="black">
                      <a:alpha val="50000"/>
                    </a:prstClr>
                  </a:innerShdw>
                </a:effectLst>
                <a:latin typeface="NikoshBAN" panose="02000000000000000000" pitchFamily="2" charset="0"/>
                <a:cs typeface="NikoshBAN" panose="02000000000000000000" pitchFamily="2" charset="0"/>
              </a:rPr>
              <a:t> </a:t>
            </a:r>
            <a:endParaRPr lang="en-US" b="1" dirty="0">
              <a:effectLst>
                <a:innerShdw blurRad="63500" dist="50800" dir="8100000">
                  <a:prstClr val="black">
                    <a:alpha val="50000"/>
                  </a:prstClr>
                </a:inn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465687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strVal val="4/3*#ppt_w"/>
                                          </p:val>
                                        </p:tav>
                                        <p:tav tm="100000">
                                          <p:val>
                                            <p:strVal val="#ppt_w"/>
                                          </p:val>
                                        </p:tav>
                                      </p:tavLst>
                                    </p:anim>
                                    <p:anim calcmode="lin" valueType="num">
                                      <p:cBhvr>
                                        <p:cTn id="8" dur="2000" fill="hold"/>
                                        <p:tgtEl>
                                          <p:spTgt spid="2"/>
                                        </p:tgtEl>
                                        <p:attrNameLst>
                                          <p:attrName>ppt_h</p:attrName>
                                        </p:attrNameLst>
                                      </p:cBhvr>
                                      <p:tavLst>
                                        <p:tav tm="0">
                                          <p:val>
                                            <p:strVal val="4/3*#ppt_h"/>
                                          </p:val>
                                        </p:tav>
                                        <p:tav tm="100000">
                                          <p:val>
                                            <p:strVal val="#ppt_h"/>
                                          </p:val>
                                        </p:tav>
                                      </p:tavLst>
                                    </p:anim>
                                  </p:childTnLst>
                                </p:cTn>
                              </p:par>
                            </p:childTnLst>
                          </p:cTn>
                        </p:par>
                        <p:par>
                          <p:cTn id="9" fill="hold">
                            <p:stCondLst>
                              <p:cond delay="2000"/>
                            </p:stCondLst>
                            <p:childTnLst>
                              <p:par>
                                <p:cTn id="10" presetID="23" presetClass="entr" presetSubtype="528" fill="hold" grpId="0" nodeType="afterEffect">
                                  <p:stCondLst>
                                    <p:cond delay="0"/>
                                  </p:stCondLst>
                                  <p:iterate type="lt">
                                    <p:tmPct val="10000"/>
                                  </p:iterate>
                                  <p:childTnLst>
                                    <p:set>
                                      <p:cBhvr>
                                        <p:cTn id="11" dur="1" fill="hold">
                                          <p:stCondLst>
                                            <p:cond delay="0"/>
                                          </p:stCondLst>
                                        </p:cTn>
                                        <p:tgtEl>
                                          <p:spTgt spid="3"/>
                                        </p:tgtEl>
                                        <p:attrNameLst>
                                          <p:attrName>style.visibility</p:attrName>
                                        </p:attrNameLst>
                                      </p:cBhvr>
                                      <p:to>
                                        <p:strVal val="visible"/>
                                      </p:to>
                                    </p:set>
                                    <p:anim calcmode="lin" valueType="num">
                                      <p:cBhvr>
                                        <p:cTn id="12" dur="2000" fill="hold"/>
                                        <p:tgtEl>
                                          <p:spTgt spid="3"/>
                                        </p:tgtEl>
                                        <p:attrNameLst>
                                          <p:attrName>ppt_w</p:attrName>
                                        </p:attrNameLst>
                                      </p:cBhvr>
                                      <p:tavLst>
                                        <p:tav tm="0">
                                          <p:val>
                                            <p:fltVal val="0"/>
                                          </p:val>
                                        </p:tav>
                                        <p:tav tm="100000">
                                          <p:val>
                                            <p:strVal val="#ppt_w"/>
                                          </p:val>
                                        </p:tav>
                                      </p:tavLst>
                                    </p:anim>
                                    <p:anim calcmode="lin" valueType="num">
                                      <p:cBhvr>
                                        <p:cTn id="13" dur="2000" fill="hold"/>
                                        <p:tgtEl>
                                          <p:spTgt spid="3"/>
                                        </p:tgtEl>
                                        <p:attrNameLst>
                                          <p:attrName>ppt_h</p:attrName>
                                        </p:attrNameLst>
                                      </p:cBhvr>
                                      <p:tavLst>
                                        <p:tav tm="0">
                                          <p:val>
                                            <p:fltVal val="0"/>
                                          </p:val>
                                        </p:tav>
                                        <p:tav tm="100000">
                                          <p:val>
                                            <p:strVal val="#ppt_h"/>
                                          </p:val>
                                        </p:tav>
                                      </p:tavLst>
                                    </p:anim>
                                    <p:anim calcmode="lin" valueType="num">
                                      <p:cBhvr>
                                        <p:cTn id="14" dur="2000" fill="hold"/>
                                        <p:tgtEl>
                                          <p:spTgt spid="3"/>
                                        </p:tgtEl>
                                        <p:attrNameLst>
                                          <p:attrName>ppt_x</p:attrName>
                                        </p:attrNameLst>
                                      </p:cBhvr>
                                      <p:tavLst>
                                        <p:tav tm="0">
                                          <p:val>
                                            <p:fltVal val="0.5"/>
                                          </p:val>
                                        </p:tav>
                                        <p:tav tm="100000">
                                          <p:val>
                                            <p:strVal val="#ppt_x"/>
                                          </p:val>
                                        </p:tav>
                                      </p:tavLst>
                                    </p:anim>
                                    <p:anim calcmode="lin" valueType="num">
                                      <p:cBhvr>
                                        <p:cTn id="15" dur="20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5200"/>
                            </p:stCondLst>
                            <p:childTnLst>
                              <p:par>
                                <p:cTn id="17" presetID="23" presetClass="entr" presetSubtype="528" fill="hold" grpId="0" nodeType="afterEffect">
                                  <p:stCondLst>
                                    <p:cond delay="0"/>
                                  </p:stCondLst>
                                  <p:iterate type="lt">
                                    <p:tmPct val="10000"/>
                                  </p:iterate>
                                  <p:childTnLst>
                                    <p:set>
                                      <p:cBhvr>
                                        <p:cTn id="18" dur="1" fill="hold">
                                          <p:stCondLst>
                                            <p:cond delay="0"/>
                                          </p:stCondLst>
                                        </p:cTn>
                                        <p:tgtEl>
                                          <p:spTgt spid="4"/>
                                        </p:tgtEl>
                                        <p:attrNameLst>
                                          <p:attrName>style.visibility</p:attrName>
                                        </p:attrNameLst>
                                      </p:cBhvr>
                                      <p:to>
                                        <p:strVal val="visible"/>
                                      </p:to>
                                    </p:set>
                                    <p:anim calcmode="lin" valueType="num">
                                      <p:cBhvr>
                                        <p:cTn id="19" dur="2000" fill="hold"/>
                                        <p:tgtEl>
                                          <p:spTgt spid="4"/>
                                        </p:tgtEl>
                                        <p:attrNameLst>
                                          <p:attrName>ppt_w</p:attrName>
                                        </p:attrNameLst>
                                      </p:cBhvr>
                                      <p:tavLst>
                                        <p:tav tm="0">
                                          <p:val>
                                            <p:fltVal val="0"/>
                                          </p:val>
                                        </p:tav>
                                        <p:tav tm="100000">
                                          <p:val>
                                            <p:strVal val="#ppt_w"/>
                                          </p:val>
                                        </p:tav>
                                      </p:tavLst>
                                    </p:anim>
                                    <p:anim calcmode="lin" valueType="num">
                                      <p:cBhvr>
                                        <p:cTn id="20" dur="2000" fill="hold"/>
                                        <p:tgtEl>
                                          <p:spTgt spid="4"/>
                                        </p:tgtEl>
                                        <p:attrNameLst>
                                          <p:attrName>ppt_h</p:attrName>
                                        </p:attrNameLst>
                                      </p:cBhvr>
                                      <p:tavLst>
                                        <p:tav tm="0">
                                          <p:val>
                                            <p:fltVal val="0"/>
                                          </p:val>
                                        </p:tav>
                                        <p:tav tm="100000">
                                          <p:val>
                                            <p:strVal val="#ppt_h"/>
                                          </p:val>
                                        </p:tav>
                                      </p:tavLst>
                                    </p:anim>
                                    <p:anim calcmode="lin" valueType="num">
                                      <p:cBhvr>
                                        <p:cTn id="21" dur="2000" fill="hold"/>
                                        <p:tgtEl>
                                          <p:spTgt spid="4"/>
                                        </p:tgtEl>
                                        <p:attrNameLst>
                                          <p:attrName>ppt_x</p:attrName>
                                        </p:attrNameLst>
                                      </p:cBhvr>
                                      <p:tavLst>
                                        <p:tav tm="0">
                                          <p:val>
                                            <p:fltVal val="0.5"/>
                                          </p:val>
                                        </p:tav>
                                        <p:tav tm="100000">
                                          <p:val>
                                            <p:strVal val="#ppt_x"/>
                                          </p:val>
                                        </p:tav>
                                      </p:tavLst>
                                    </p:anim>
                                    <p:anim calcmode="lin" valueType="num">
                                      <p:cBhvr>
                                        <p:cTn id="22" dur="2000" fill="hold"/>
                                        <p:tgtEl>
                                          <p:spTgt spid="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97792" y="1071810"/>
            <a:ext cx="3607474" cy="3886762"/>
          </a:xfrm>
          <a:prstGeom prst="rect">
            <a:avLst/>
          </a:prstGeom>
        </p:spPr>
      </p:pic>
      <p:sp>
        <p:nvSpPr>
          <p:cNvPr id="3" name="TextBox 2"/>
          <p:cNvSpPr txBox="1"/>
          <p:nvPr/>
        </p:nvSpPr>
        <p:spPr>
          <a:xfrm>
            <a:off x="1856095" y="436728"/>
            <a:ext cx="5308980" cy="546752"/>
          </a:xfrm>
          <a:prstGeom prst="rect">
            <a:avLst/>
          </a:prstGeom>
          <a:noFill/>
        </p:spPr>
        <p:txBody>
          <a:bodyPr wrap="square" rtlCol="0">
            <a:prstTxWarp prst="textPlain">
              <a:avLst/>
            </a:prstTxWarp>
            <a:spAutoFit/>
          </a:bodyPr>
          <a:lstStyle/>
          <a:p>
            <a:r>
              <a:rPr lang="bn-IN" b="1" dirty="0" smtClean="0">
                <a:latin typeface="NikoshBAN" panose="02000000000000000000" pitchFamily="2" charset="0"/>
                <a:cs typeface="NikoshBAN" panose="02000000000000000000" pitchFamily="2" charset="0"/>
              </a:rPr>
              <a:t>শিক্ষার্থীবৃন্দ, নিচের ছবিটি লক্ষ কর । </a:t>
            </a:r>
            <a:endParaRPr lang="en-US" b="1" dirty="0">
              <a:latin typeface="NikoshBAN" panose="02000000000000000000" pitchFamily="2" charset="0"/>
              <a:cs typeface="NikoshBAN" panose="02000000000000000000" pitchFamily="2" charset="0"/>
            </a:endParaRPr>
          </a:p>
        </p:txBody>
      </p:sp>
      <p:sp>
        <p:nvSpPr>
          <p:cNvPr id="4" name="TextBox 3"/>
          <p:cNvSpPr txBox="1"/>
          <p:nvPr/>
        </p:nvSpPr>
        <p:spPr>
          <a:xfrm>
            <a:off x="1965278" y="5268036"/>
            <a:ext cx="5268036" cy="533105"/>
          </a:xfrm>
          <a:prstGeom prst="rect">
            <a:avLst/>
          </a:prstGeom>
          <a:noFill/>
        </p:spPr>
        <p:txBody>
          <a:bodyPr wrap="square" rtlCol="0">
            <a:prstTxWarp prst="textPlain">
              <a:avLst/>
            </a:prstTxWarp>
            <a:spAutoFit/>
          </a:bodyPr>
          <a:lstStyle/>
          <a:p>
            <a:r>
              <a:rPr lang="bn-IN" b="1" dirty="0" smtClean="0">
                <a:latin typeface="NikoshBAN" panose="02000000000000000000" pitchFamily="2" charset="0"/>
                <a:cs typeface="NikoshBAN" panose="02000000000000000000" pitchFamily="2" charset="0"/>
              </a:rPr>
              <a:t>বলতো, উদ্ভিদের এই অংশের নাম কি ? </a:t>
            </a:r>
            <a:endParaRPr lang="en-US" b="1" dirty="0">
              <a:latin typeface="NikoshBAN" panose="02000000000000000000" pitchFamily="2" charset="0"/>
              <a:cs typeface="NikoshBAN" panose="02000000000000000000" pitchFamily="2" charset="0"/>
            </a:endParaRPr>
          </a:p>
        </p:txBody>
      </p:sp>
      <p:sp>
        <p:nvSpPr>
          <p:cNvPr id="6" name="Oval Callout 5"/>
          <p:cNvSpPr/>
          <p:nvPr/>
        </p:nvSpPr>
        <p:spPr>
          <a:xfrm>
            <a:off x="3739484" y="5349921"/>
            <a:ext cx="1282891" cy="982639"/>
          </a:xfrm>
          <a:prstGeom prst="wedgeEllipseCallout">
            <a:avLst>
              <a:gd name="adj1" fmla="val 38672"/>
              <a:gd name="adj2" fmla="val -131185"/>
            </a:avLst>
          </a:prstGeom>
          <a:solidFill>
            <a:srgbClr val="37F93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bn-IN" sz="3600" b="1" dirty="0" smtClean="0">
                <a:solidFill>
                  <a:schemeClr val="tx1"/>
                </a:solidFill>
                <a:effectLst>
                  <a:innerShdw blurRad="114300">
                    <a:prstClr val="black"/>
                  </a:innerShdw>
                </a:effectLst>
                <a:latin typeface="NikoshBAN" panose="02000000000000000000" pitchFamily="2" charset="0"/>
                <a:cs typeface="NikoshBAN" panose="02000000000000000000" pitchFamily="2" charset="0"/>
              </a:rPr>
              <a:t>পাতা </a:t>
            </a:r>
            <a:endParaRPr lang="en-US" sz="3600" b="1" dirty="0">
              <a:solidFill>
                <a:schemeClr val="tx1"/>
              </a:solidFill>
              <a:effectLst>
                <a:innerShdw blurRad="114300">
                  <a:prstClr val="black"/>
                </a:inn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995945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childTnLst>
                                </p:cTn>
                              </p:par>
                            </p:childTnLst>
                          </p:cTn>
                        </p:par>
                        <p:par>
                          <p:cTn id="9" fill="hold">
                            <p:stCondLst>
                              <p:cond delay="2000"/>
                            </p:stCondLst>
                            <p:childTnLst>
                              <p:par>
                                <p:cTn id="10" presetID="23" presetClass="entr" presetSubtype="52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2000" fill="hold"/>
                                        <p:tgtEl>
                                          <p:spTgt spid="3"/>
                                        </p:tgtEl>
                                        <p:attrNameLst>
                                          <p:attrName>ppt_w</p:attrName>
                                        </p:attrNameLst>
                                      </p:cBhvr>
                                      <p:tavLst>
                                        <p:tav tm="0">
                                          <p:val>
                                            <p:fltVal val="0"/>
                                          </p:val>
                                        </p:tav>
                                        <p:tav tm="100000">
                                          <p:val>
                                            <p:strVal val="#ppt_w"/>
                                          </p:val>
                                        </p:tav>
                                      </p:tavLst>
                                    </p:anim>
                                    <p:anim calcmode="lin" valueType="num">
                                      <p:cBhvr>
                                        <p:cTn id="13" dur="2000" fill="hold"/>
                                        <p:tgtEl>
                                          <p:spTgt spid="3"/>
                                        </p:tgtEl>
                                        <p:attrNameLst>
                                          <p:attrName>ppt_h</p:attrName>
                                        </p:attrNameLst>
                                      </p:cBhvr>
                                      <p:tavLst>
                                        <p:tav tm="0">
                                          <p:val>
                                            <p:fltVal val="0"/>
                                          </p:val>
                                        </p:tav>
                                        <p:tav tm="100000">
                                          <p:val>
                                            <p:strVal val="#ppt_h"/>
                                          </p:val>
                                        </p:tav>
                                      </p:tavLst>
                                    </p:anim>
                                    <p:anim calcmode="lin" valueType="num">
                                      <p:cBhvr>
                                        <p:cTn id="14" dur="2000" fill="hold"/>
                                        <p:tgtEl>
                                          <p:spTgt spid="3"/>
                                        </p:tgtEl>
                                        <p:attrNameLst>
                                          <p:attrName>ppt_x</p:attrName>
                                        </p:attrNameLst>
                                      </p:cBhvr>
                                      <p:tavLst>
                                        <p:tav tm="0">
                                          <p:val>
                                            <p:fltVal val="0.5"/>
                                          </p:val>
                                        </p:tav>
                                        <p:tav tm="100000">
                                          <p:val>
                                            <p:strVal val="#ppt_x"/>
                                          </p:val>
                                        </p:tav>
                                      </p:tavLst>
                                    </p:anim>
                                    <p:anim calcmode="lin" valueType="num">
                                      <p:cBhvr>
                                        <p:cTn id="15" dur="20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3" presetClass="entr" presetSubtype="528"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2000" fill="hold"/>
                                        <p:tgtEl>
                                          <p:spTgt spid="4"/>
                                        </p:tgtEl>
                                        <p:attrNameLst>
                                          <p:attrName>ppt_w</p:attrName>
                                        </p:attrNameLst>
                                      </p:cBhvr>
                                      <p:tavLst>
                                        <p:tav tm="0">
                                          <p:val>
                                            <p:fltVal val="0"/>
                                          </p:val>
                                        </p:tav>
                                        <p:tav tm="100000">
                                          <p:val>
                                            <p:strVal val="#ppt_w"/>
                                          </p:val>
                                        </p:tav>
                                      </p:tavLst>
                                    </p:anim>
                                    <p:anim calcmode="lin" valueType="num">
                                      <p:cBhvr>
                                        <p:cTn id="21" dur="2000" fill="hold"/>
                                        <p:tgtEl>
                                          <p:spTgt spid="4"/>
                                        </p:tgtEl>
                                        <p:attrNameLst>
                                          <p:attrName>ppt_h</p:attrName>
                                        </p:attrNameLst>
                                      </p:cBhvr>
                                      <p:tavLst>
                                        <p:tav tm="0">
                                          <p:val>
                                            <p:fltVal val="0"/>
                                          </p:val>
                                        </p:tav>
                                        <p:tav tm="100000">
                                          <p:val>
                                            <p:strVal val="#ppt_h"/>
                                          </p:val>
                                        </p:tav>
                                      </p:tavLst>
                                    </p:anim>
                                    <p:anim calcmode="lin" valueType="num">
                                      <p:cBhvr>
                                        <p:cTn id="22" dur="2000" fill="hold"/>
                                        <p:tgtEl>
                                          <p:spTgt spid="4"/>
                                        </p:tgtEl>
                                        <p:attrNameLst>
                                          <p:attrName>ppt_x</p:attrName>
                                        </p:attrNameLst>
                                      </p:cBhvr>
                                      <p:tavLst>
                                        <p:tav tm="0">
                                          <p:val>
                                            <p:fltVal val="0.5"/>
                                          </p:val>
                                        </p:tav>
                                        <p:tav tm="100000">
                                          <p:val>
                                            <p:strVal val="#ppt_x"/>
                                          </p:val>
                                        </p:tav>
                                      </p:tavLst>
                                    </p:anim>
                                    <p:anim calcmode="lin" valueType="num">
                                      <p:cBhvr>
                                        <p:cTn id="23" dur="2000" fill="hold"/>
                                        <p:tgtEl>
                                          <p:spTgt spid="4"/>
                                        </p:tgtEl>
                                        <p:attrNameLst>
                                          <p:attrName>ppt_y</p:attrName>
                                        </p:attrNameLst>
                                      </p:cBhvr>
                                      <p:tavLst>
                                        <p:tav tm="0">
                                          <p:val>
                                            <p:fltVal val="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3" presetClass="exit" presetSubtype="32" fill="hold" grpId="1" nodeType="clickEffect">
                                  <p:stCondLst>
                                    <p:cond delay="0"/>
                                  </p:stCondLst>
                                  <p:childTnLst>
                                    <p:anim calcmode="lin" valueType="num">
                                      <p:cBhvr>
                                        <p:cTn id="27" dur="500"/>
                                        <p:tgtEl>
                                          <p:spTgt spid="4"/>
                                        </p:tgtEl>
                                        <p:attrNameLst>
                                          <p:attrName>ppt_w</p:attrName>
                                        </p:attrNameLst>
                                      </p:cBhvr>
                                      <p:tavLst>
                                        <p:tav tm="0">
                                          <p:val>
                                            <p:strVal val="ppt_w"/>
                                          </p:val>
                                        </p:tav>
                                        <p:tav tm="100000">
                                          <p:val>
                                            <p:fltVal val="0"/>
                                          </p:val>
                                        </p:tav>
                                      </p:tavLst>
                                    </p:anim>
                                    <p:anim calcmode="lin" valueType="num">
                                      <p:cBhvr>
                                        <p:cTn id="28" dur="500"/>
                                        <p:tgtEl>
                                          <p:spTgt spid="4"/>
                                        </p:tgtEl>
                                        <p:attrNameLst>
                                          <p:attrName>ppt_h</p:attrName>
                                        </p:attrNameLst>
                                      </p:cBhvr>
                                      <p:tavLst>
                                        <p:tav tm="0">
                                          <p:val>
                                            <p:strVal val="ppt_h"/>
                                          </p:val>
                                        </p:tav>
                                        <p:tav tm="100000">
                                          <p:val>
                                            <p:fltVal val="0"/>
                                          </p:val>
                                        </p:tav>
                                      </p:tavLst>
                                    </p:anim>
                                    <p:set>
                                      <p:cBhvr>
                                        <p:cTn id="29" dur="1" fill="hold">
                                          <p:stCondLst>
                                            <p:cond delay="499"/>
                                          </p:stCondLst>
                                        </p:cTn>
                                        <p:tgtEl>
                                          <p:spTgt spid="4"/>
                                        </p:tgtEl>
                                        <p:attrNameLst>
                                          <p:attrName>style.visibility</p:attrName>
                                        </p:attrNameLst>
                                      </p:cBhvr>
                                      <p:to>
                                        <p:strVal val="hidden"/>
                                      </p:to>
                                    </p:set>
                                  </p:childTnLst>
                                </p:cTn>
                              </p:par>
                            </p:childTnLst>
                          </p:cTn>
                        </p:par>
                        <p:par>
                          <p:cTn id="30" fill="hold">
                            <p:stCondLst>
                              <p:cond delay="500"/>
                            </p:stCondLst>
                            <p:childTnLst>
                              <p:par>
                                <p:cTn id="31" presetID="47" presetClass="entr" presetSubtype="0"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4" grpId="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794965" y="1097154"/>
            <a:ext cx="5615769" cy="4211827"/>
          </a:xfrm>
          <a:prstGeom prst="rect">
            <a:avLst/>
          </a:prstGeo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7" name="TextBox 6"/>
          <p:cNvSpPr txBox="1"/>
          <p:nvPr/>
        </p:nvSpPr>
        <p:spPr>
          <a:xfrm>
            <a:off x="1733265" y="313898"/>
            <a:ext cx="5718411" cy="546752"/>
          </a:xfrm>
          <a:prstGeom prst="rect">
            <a:avLst/>
          </a:prstGeom>
          <a:noFill/>
        </p:spPr>
        <p:txBody>
          <a:bodyPr wrap="square" rtlCol="0">
            <a:prstTxWarp prst="textPlain">
              <a:avLst/>
            </a:prstTxWarp>
            <a:spAutoFit/>
          </a:bodyPr>
          <a:lstStyle/>
          <a:p>
            <a:r>
              <a:rPr lang="bn-IN" b="1" dirty="0" smtClean="0">
                <a:latin typeface="NikoshBAN" panose="02000000000000000000" pitchFamily="2" charset="0"/>
                <a:cs typeface="NikoshBAN" panose="02000000000000000000" pitchFamily="2" charset="0"/>
              </a:rPr>
              <a:t>শিক্ষার্থীবৃন্দ, নিচের ছবিটি মনোযোগ সহকারে লক্ষ কর । </a:t>
            </a:r>
            <a:endParaRPr lang="en-US" b="1" dirty="0">
              <a:latin typeface="NikoshBAN" panose="02000000000000000000" pitchFamily="2" charset="0"/>
              <a:cs typeface="NikoshBAN" panose="02000000000000000000" pitchFamily="2" charset="0"/>
            </a:endParaRPr>
          </a:p>
        </p:txBody>
      </p:sp>
      <p:sp>
        <p:nvSpPr>
          <p:cNvPr id="8" name="TextBox 7"/>
          <p:cNvSpPr txBox="1"/>
          <p:nvPr/>
        </p:nvSpPr>
        <p:spPr>
          <a:xfrm>
            <a:off x="1705970" y="5540992"/>
            <a:ext cx="5745708" cy="533105"/>
          </a:xfrm>
          <a:prstGeom prst="rect">
            <a:avLst/>
          </a:prstGeom>
          <a:noFill/>
        </p:spPr>
        <p:txBody>
          <a:bodyPr wrap="square" rtlCol="0">
            <a:prstTxWarp prst="textPlain">
              <a:avLst/>
            </a:prstTxWarp>
            <a:spAutoFit/>
          </a:bodyPr>
          <a:lstStyle/>
          <a:p>
            <a:r>
              <a:rPr lang="bn-IN" b="1" dirty="0" smtClean="0">
                <a:latin typeface="NikoshBAN" panose="02000000000000000000" pitchFamily="2" charset="0"/>
                <a:cs typeface="NikoshBAN" panose="02000000000000000000" pitchFamily="2" charset="0"/>
              </a:rPr>
              <a:t>বলতো, ছবিতে উদ্ভিদের পাতাগুলো কী রকম পাতা ? </a:t>
            </a:r>
            <a:endParaRPr lang="en-US" b="1" dirty="0">
              <a:latin typeface="NikoshBAN" panose="02000000000000000000" pitchFamily="2" charset="0"/>
              <a:cs typeface="NikoshBAN" panose="02000000000000000000" pitchFamily="2" charset="0"/>
            </a:endParaRPr>
          </a:p>
        </p:txBody>
      </p:sp>
      <p:sp>
        <p:nvSpPr>
          <p:cNvPr id="10" name="Rectangular Callout 9"/>
          <p:cNvSpPr/>
          <p:nvPr/>
        </p:nvSpPr>
        <p:spPr>
          <a:xfrm>
            <a:off x="3507474" y="5500048"/>
            <a:ext cx="1910687" cy="791570"/>
          </a:xfrm>
          <a:prstGeom prst="wedgeRectCallout">
            <a:avLst>
              <a:gd name="adj1" fmla="val 2929"/>
              <a:gd name="adj2" fmla="val -109914"/>
            </a:avLst>
          </a:prstGeom>
          <a:solidFill>
            <a:srgbClr val="37F937"/>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2800" b="1" dirty="0" smtClean="0">
                <a:solidFill>
                  <a:schemeClr val="tx1"/>
                </a:solidFill>
                <a:latin typeface="NikoshBAN" panose="02000000000000000000" pitchFamily="2" charset="0"/>
                <a:cs typeface="NikoshBAN" panose="02000000000000000000" pitchFamily="2" charset="0"/>
              </a:rPr>
              <a:t>রুপান্তরিত পাতা </a:t>
            </a:r>
            <a:endParaRPr lang="en-US" sz="28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581322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strVal val="(6*min(max(#ppt_w*#ppt_h,.3),1)-7.4)/-.7*#ppt_w"/>
                                          </p:val>
                                        </p:tav>
                                        <p:tav tm="100000">
                                          <p:val>
                                            <p:strVal val="#ppt_w"/>
                                          </p:val>
                                        </p:tav>
                                      </p:tavLst>
                                    </p:anim>
                                    <p:anim calcmode="lin" valueType="num">
                                      <p:cBhvr>
                                        <p:cTn id="8" dur="2000" fill="hold"/>
                                        <p:tgtEl>
                                          <p:spTgt spid="3"/>
                                        </p:tgtEl>
                                        <p:attrNameLst>
                                          <p:attrName>ppt_h</p:attrName>
                                        </p:attrNameLst>
                                      </p:cBhvr>
                                      <p:tavLst>
                                        <p:tav tm="0">
                                          <p:val>
                                            <p:strVal val="(6*min(max(#ppt_w*#ppt_h,.3),1)-7.4)/-.7*#ppt_h"/>
                                          </p:val>
                                        </p:tav>
                                        <p:tav tm="100000">
                                          <p:val>
                                            <p:strVal val="#ppt_h"/>
                                          </p:val>
                                        </p:tav>
                                      </p:tavLst>
                                    </p:anim>
                                    <p:anim calcmode="lin" valueType="num">
                                      <p:cBhvr>
                                        <p:cTn id="9" dur="2000" fill="hold"/>
                                        <p:tgtEl>
                                          <p:spTgt spid="3"/>
                                        </p:tgtEl>
                                        <p:attrNameLst>
                                          <p:attrName>ppt_x</p:attrName>
                                        </p:attrNameLst>
                                      </p:cBhvr>
                                      <p:tavLst>
                                        <p:tav tm="0">
                                          <p:val>
                                            <p:fltVal val="0.5"/>
                                          </p:val>
                                        </p:tav>
                                        <p:tav tm="100000">
                                          <p:val>
                                            <p:strVal val="#ppt_x"/>
                                          </p:val>
                                        </p:tav>
                                      </p:tavLst>
                                    </p:anim>
                                    <p:anim calcmode="lin" valueType="num">
                                      <p:cBhvr>
                                        <p:cTn id="10" dur="20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2000"/>
                            </p:stCondLst>
                            <p:childTnLst>
                              <p:par>
                                <p:cTn id="12" presetID="23" presetClass="entr" presetSubtype="528"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2000" fill="hold"/>
                                        <p:tgtEl>
                                          <p:spTgt spid="7"/>
                                        </p:tgtEl>
                                        <p:attrNameLst>
                                          <p:attrName>ppt_w</p:attrName>
                                        </p:attrNameLst>
                                      </p:cBhvr>
                                      <p:tavLst>
                                        <p:tav tm="0">
                                          <p:val>
                                            <p:fltVal val="0"/>
                                          </p:val>
                                        </p:tav>
                                        <p:tav tm="100000">
                                          <p:val>
                                            <p:strVal val="#ppt_w"/>
                                          </p:val>
                                        </p:tav>
                                      </p:tavLst>
                                    </p:anim>
                                    <p:anim calcmode="lin" valueType="num">
                                      <p:cBhvr>
                                        <p:cTn id="15" dur="2000" fill="hold"/>
                                        <p:tgtEl>
                                          <p:spTgt spid="7"/>
                                        </p:tgtEl>
                                        <p:attrNameLst>
                                          <p:attrName>ppt_h</p:attrName>
                                        </p:attrNameLst>
                                      </p:cBhvr>
                                      <p:tavLst>
                                        <p:tav tm="0">
                                          <p:val>
                                            <p:fltVal val="0"/>
                                          </p:val>
                                        </p:tav>
                                        <p:tav tm="100000">
                                          <p:val>
                                            <p:strVal val="#ppt_h"/>
                                          </p:val>
                                        </p:tav>
                                      </p:tavLst>
                                    </p:anim>
                                    <p:anim calcmode="lin" valueType="num">
                                      <p:cBhvr>
                                        <p:cTn id="16" dur="2000" fill="hold"/>
                                        <p:tgtEl>
                                          <p:spTgt spid="7"/>
                                        </p:tgtEl>
                                        <p:attrNameLst>
                                          <p:attrName>ppt_x</p:attrName>
                                        </p:attrNameLst>
                                      </p:cBhvr>
                                      <p:tavLst>
                                        <p:tav tm="0">
                                          <p:val>
                                            <p:fltVal val="0.5"/>
                                          </p:val>
                                        </p:tav>
                                        <p:tav tm="100000">
                                          <p:val>
                                            <p:strVal val="#ppt_x"/>
                                          </p:val>
                                        </p:tav>
                                      </p:tavLst>
                                    </p:anim>
                                    <p:anim calcmode="lin" valueType="num">
                                      <p:cBhvr>
                                        <p:cTn id="17" dur="2000" fill="hold"/>
                                        <p:tgtEl>
                                          <p:spTgt spid="7"/>
                                        </p:tgtEl>
                                        <p:attrNameLst>
                                          <p:attrName>ppt_y</p:attrName>
                                        </p:attrNameLst>
                                      </p:cBhvr>
                                      <p:tavLst>
                                        <p:tav tm="0">
                                          <p:val>
                                            <p:fltVal val="0.5"/>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3" presetClass="entr" presetSubtype="52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2000" fill="hold"/>
                                        <p:tgtEl>
                                          <p:spTgt spid="8"/>
                                        </p:tgtEl>
                                        <p:attrNameLst>
                                          <p:attrName>ppt_w</p:attrName>
                                        </p:attrNameLst>
                                      </p:cBhvr>
                                      <p:tavLst>
                                        <p:tav tm="0">
                                          <p:val>
                                            <p:fltVal val="0"/>
                                          </p:val>
                                        </p:tav>
                                        <p:tav tm="100000">
                                          <p:val>
                                            <p:strVal val="#ppt_w"/>
                                          </p:val>
                                        </p:tav>
                                      </p:tavLst>
                                    </p:anim>
                                    <p:anim calcmode="lin" valueType="num">
                                      <p:cBhvr>
                                        <p:cTn id="23" dur="2000" fill="hold"/>
                                        <p:tgtEl>
                                          <p:spTgt spid="8"/>
                                        </p:tgtEl>
                                        <p:attrNameLst>
                                          <p:attrName>ppt_h</p:attrName>
                                        </p:attrNameLst>
                                      </p:cBhvr>
                                      <p:tavLst>
                                        <p:tav tm="0">
                                          <p:val>
                                            <p:fltVal val="0"/>
                                          </p:val>
                                        </p:tav>
                                        <p:tav tm="100000">
                                          <p:val>
                                            <p:strVal val="#ppt_h"/>
                                          </p:val>
                                        </p:tav>
                                      </p:tavLst>
                                    </p:anim>
                                    <p:anim calcmode="lin" valueType="num">
                                      <p:cBhvr>
                                        <p:cTn id="24" dur="2000" fill="hold"/>
                                        <p:tgtEl>
                                          <p:spTgt spid="8"/>
                                        </p:tgtEl>
                                        <p:attrNameLst>
                                          <p:attrName>ppt_x</p:attrName>
                                        </p:attrNameLst>
                                      </p:cBhvr>
                                      <p:tavLst>
                                        <p:tav tm="0">
                                          <p:val>
                                            <p:fltVal val="0.5"/>
                                          </p:val>
                                        </p:tav>
                                        <p:tav tm="100000">
                                          <p:val>
                                            <p:strVal val="#ppt_x"/>
                                          </p:val>
                                        </p:tav>
                                      </p:tavLst>
                                    </p:anim>
                                    <p:anim calcmode="lin" valueType="num">
                                      <p:cBhvr>
                                        <p:cTn id="25" dur="2000" fill="hold"/>
                                        <p:tgtEl>
                                          <p:spTgt spid="8"/>
                                        </p:tgtEl>
                                        <p:attrNameLst>
                                          <p:attrName>ppt_y</p:attrName>
                                        </p:attrNameLst>
                                      </p:cBhvr>
                                      <p:tavLst>
                                        <p:tav tm="0">
                                          <p:val>
                                            <p:fltVal val="0.5"/>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3" presetClass="exit" presetSubtype="32" fill="hold" grpId="1" nodeType="clickEffect">
                                  <p:stCondLst>
                                    <p:cond delay="0"/>
                                  </p:stCondLst>
                                  <p:childTnLst>
                                    <p:anim calcmode="lin" valueType="num">
                                      <p:cBhvr>
                                        <p:cTn id="29" dur="500"/>
                                        <p:tgtEl>
                                          <p:spTgt spid="8"/>
                                        </p:tgtEl>
                                        <p:attrNameLst>
                                          <p:attrName>ppt_w</p:attrName>
                                        </p:attrNameLst>
                                      </p:cBhvr>
                                      <p:tavLst>
                                        <p:tav tm="0">
                                          <p:val>
                                            <p:strVal val="ppt_w"/>
                                          </p:val>
                                        </p:tav>
                                        <p:tav tm="100000">
                                          <p:val>
                                            <p:fltVal val="0"/>
                                          </p:val>
                                        </p:tav>
                                      </p:tavLst>
                                    </p:anim>
                                    <p:anim calcmode="lin" valueType="num">
                                      <p:cBhvr>
                                        <p:cTn id="30" dur="500"/>
                                        <p:tgtEl>
                                          <p:spTgt spid="8"/>
                                        </p:tgtEl>
                                        <p:attrNameLst>
                                          <p:attrName>ppt_h</p:attrName>
                                        </p:attrNameLst>
                                      </p:cBhvr>
                                      <p:tavLst>
                                        <p:tav tm="0">
                                          <p:val>
                                            <p:strVal val="ppt_h"/>
                                          </p:val>
                                        </p:tav>
                                        <p:tav tm="100000">
                                          <p:val>
                                            <p:fltVal val="0"/>
                                          </p:val>
                                        </p:tav>
                                      </p:tavLst>
                                    </p:anim>
                                    <p:set>
                                      <p:cBhvr>
                                        <p:cTn id="31" dur="1" fill="hold">
                                          <p:stCondLst>
                                            <p:cond delay="499"/>
                                          </p:stCondLst>
                                        </p:cTn>
                                        <p:tgtEl>
                                          <p:spTgt spid="8"/>
                                        </p:tgtEl>
                                        <p:attrNameLst>
                                          <p:attrName>style.visibility</p:attrName>
                                        </p:attrNameLst>
                                      </p:cBhvr>
                                      <p:to>
                                        <p:strVal val="hidden"/>
                                      </p:to>
                                    </p:set>
                                  </p:childTnLst>
                                </p:cTn>
                              </p:par>
                            </p:childTnLst>
                          </p:cTn>
                        </p:par>
                        <p:par>
                          <p:cTn id="32" fill="hold">
                            <p:stCondLst>
                              <p:cond delay="500"/>
                            </p:stCondLst>
                            <p:childTnLst>
                              <p:par>
                                <p:cTn id="33" presetID="47" presetClass="entr" presetSubtype="0"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2000"/>
                                        <p:tgtEl>
                                          <p:spTgt spid="10"/>
                                        </p:tgtEl>
                                      </p:cBhvr>
                                    </p:animEffect>
                                    <p:anim calcmode="lin" valueType="num">
                                      <p:cBhvr>
                                        <p:cTn id="36" dur="2000" fill="hold"/>
                                        <p:tgtEl>
                                          <p:spTgt spid="10"/>
                                        </p:tgtEl>
                                        <p:attrNameLst>
                                          <p:attrName>ppt_x</p:attrName>
                                        </p:attrNameLst>
                                      </p:cBhvr>
                                      <p:tavLst>
                                        <p:tav tm="0">
                                          <p:val>
                                            <p:strVal val="#ppt_x"/>
                                          </p:val>
                                        </p:tav>
                                        <p:tav tm="100000">
                                          <p:val>
                                            <p:strVal val="#ppt_x"/>
                                          </p:val>
                                        </p:tav>
                                      </p:tavLst>
                                    </p:anim>
                                    <p:anim calcmode="lin" valueType="num">
                                      <p:cBhvr>
                                        <p:cTn id="37" dur="2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8" grpId="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0"/>
            <a:ext cx="9144000" cy="6469039"/>
            <a:chOff x="0" y="0"/>
            <a:chExt cx="9144000" cy="6469039"/>
          </a:xfrm>
        </p:grpSpPr>
        <p:sp>
          <p:nvSpPr>
            <p:cNvPr id="4" name="TextBox 3"/>
            <p:cNvSpPr txBox="1"/>
            <p:nvPr/>
          </p:nvSpPr>
          <p:spPr>
            <a:xfrm>
              <a:off x="0" y="0"/>
              <a:ext cx="9143999" cy="763002"/>
            </a:xfrm>
            <a:prstGeom prst="rect">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4000" dirty="0" err="1" smtClean="0">
                  <a:latin typeface="NikoshBAN" panose="02000000000000000000" pitchFamily="2" charset="0"/>
                  <a:cs typeface="NikoshBAN" panose="02000000000000000000" pitchFamily="2" charset="0"/>
                </a:rPr>
                <a:t>আজকের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আলোচ্য</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পাঠ</a:t>
              </a:r>
              <a:r>
                <a:rPr lang="en-US" sz="4000" dirty="0" smtClean="0">
                  <a:latin typeface="NikoshBAN" panose="02000000000000000000" pitchFamily="2" charset="0"/>
                  <a:cs typeface="NikoshBAN" panose="02000000000000000000" pitchFamily="2" charset="0"/>
                </a:rPr>
                <a:t> – </a:t>
              </a:r>
              <a:r>
                <a:rPr lang="bn-IN" sz="4000" b="1" dirty="0" smtClean="0">
                  <a:latin typeface="NikoshBAN" panose="02000000000000000000" pitchFamily="2" charset="0"/>
                  <a:cs typeface="NikoshBAN" panose="02000000000000000000" pitchFamily="2" charset="0"/>
                </a:rPr>
                <a:t>রুপান্তরিত </a:t>
              </a:r>
              <a:r>
                <a:rPr lang="bn-IN" sz="4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পাতা  </a:t>
              </a:r>
              <a:r>
                <a:rPr lang="en-US" sz="4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44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762497"/>
              <a:ext cx="9144000" cy="570654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grpSp>
    </p:spTree>
    <p:extLst>
      <p:ext uri="{BB962C8B-B14F-4D97-AF65-F5344CB8AC3E}">
        <p14:creationId xmlns:p14="http://schemas.microsoft.com/office/powerpoint/2010/main" val="141639873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688355672"/>
              </p:ext>
            </p:extLst>
          </p:nvPr>
        </p:nvGraphicFramePr>
        <p:xfrm>
          <a:off x="1046327" y="2406934"/>
          <a:ext cx="6992205"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loud Callout 2"/>
          <p:cNvSpPr/>
          <p:nvPr/>
        </p:nvSpPr>
        <p:spPr>
          <a:xfrm>
            <a:off x="2371947" y="155246"/>
            <a:ext cx="4257658" cy="1171585"/>
          </a:xfrm>
          <a:prstGeom prst="cloudCallout">
            <a:avLst>
              <a:gd name="adj1" fmla="val -1911"/>
              <a:gd name="adj2" fmla="val 93932"/>
            </a:avLst>
          </a:prstGeom>
          <a:solidFill>
            <a:srgbClr val="C4BCF6"/>
          </a:solidFill>
          <a:ln>
            <a:solidFill>
              <a:schemeClr val="bg1"/>
            </a:solidFill>
          </a:ln>
          <a:effectLst>
            <a:outerShdw blurRad="190500" dist="228600" dir="2700000" algn="ctr">
              <a:srgbClr val="000000">
                <a:alpha val="30000"/>
              </a:srgbClr>
            </a:outerShdw>
            <a:reflection blurRad="6350" stA="50000" endA="300" endPos="55000" dir="5400000" sy="-100000" algn="bl" rotWithShape="0"/>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000" dirty="0" smtClean="0">
                <a:solidFill>
                  <a:schemeClr val="tx2">
                    <a:lumMod val="50000"/>
                  </a:schemeClr>
                </a:solidFill>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শিখনফল </a:t>
            </a:r>
            <a:endParaRPr lang="en-US" dirty="0">
              <a:solidFill>
                <a:schemeClr val="tx2">
                  <a:lumMod val="50000"/>
                </a:schemeClr>
              </a:solidFill>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endParaRPr>
          </a:p>
        </p:txBody>
      </p:sp>
      <p:sp>
        <p:nvSpPr>
          <p:cNvPr id="4" name="Rectangular Callout 3"/>
          <p:cNvSpPr/>
          <p:nvPr/>
        </p:nvSpPr>
        <p:spPr>
          <a:xfrm>
            <a:off x="1091822" y="1623668"/>
            <a:ext cx="6741994" cy="655508"/>
          </a:xfrm>
          <a:prstGeom prst="wedgeRectCallout">
            <a:avLst>
              <a:gd name="adj1" fmla="val -453"/>
              <a:gd name="adj2" fmla="val 103476"/>
            </a:avLst>
          </a:prstGeom>
          <a:solidFill>
            <a:srgbClr val="ACF6FE"/>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bn-IN" sz="3600" dirty="0" smtClean="0">
                <a:solidFill>
                  <a:schemeClr val="tx2">
                    <a:lumMod val="50000"/>
                  </a:schemeClr>
                </a:solidFill>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এই পাঠ শেষে শিক্ষার্থীরা ... </a:t>
            </a:r>
            <a:endParaRPr lang="en-US" dirty="0">
              <a:solidFill>
                <a:schemeClr val="tx2">
                  <a:lumMod val="50000"/>
                </a:schemeClr>
              </a:solidFill>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44481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ppt_x"/>
                                          </p:val>
                                        </p:tav>
                                        <p:tav tm="100000">
                                          <p:val>
                                            <p:strVal val="#ppt_x"/>
                                          </p:val>
                                        </p:tav>
                                      </p:tavLst>
                                    </p:anim>
                                    <p:anim calcmode="lin" valueType="num">
                                      <p:cBhvr additive="base">
                                        <p:cTn id="8" dur="20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2000" fill="hold"/>
                                        <p:tgtEl>
                                          <p:spTgt spid="4"/>
                                        </p:tgtEl>
                                        <p:attrNameLst>
                                          <p:attrName>ppt_x</p:attrName>
                                        </p:attrNameLst>
                                      </p:cBhvr>
                                      <p:tavLst>
                                        <p:tav tm="0">
                                          <p:val>
                                            <p:strVal val="#ppt_x"/>
                                          </p:val>
                                        </p:tav>
                                        <p:tav tm="100000">
                                          <p:val>
                                            <p:strVal val="#ppt_x"/>
                                          </p:val>
                                        </p:tav>
                                      </p:tavLst>
                                    </p:anim>
                                    <p:anim calcmode="lin" valueType="num">
                                      <p:cBhvr additive="base">
                                        <p:cTn id="12" dur="20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52" presetClass="entr" presetSubtype="0" fill="hold" grpId="0" nodeType="afterEffect">
                                  <p:stCondLst>
                                    <p:cond delay="0"/>
                                  </p:stCondLst>
                                  <p:childTnLst>
                                    <p:set>
                                      <p:cBhvr>
                                        <p:cTn id="15" dur="1" fill="hold">
                                          <p:stCondLst>
                                            <p:cond delay="0"/>
                                          </p:stCondLst>
                                        </p:cTn>
                                        <p:tgtEl>
                                          <p:spTgt spid="2">
                                            <p:graphicEl>
                                              <a:dgm id="{A556630A-09E7-481F-BC77-E71E54EFA8EE}"/>
                                            </p:graphicEl>
                                          </p:spTgt>
                                        </p:tgtEl>
                                        <p:attrNameLst>
                                          <p:attrName>style.visibility</p:attrName>
                                        </p:attrNameLst>
                                      </p:cBhvr>
                                      <p:to>
                                        <p:strVal val="visible"/>
                                      </p:to>
                                    </p:set>
                                    <p:animScale>
                                      <p:cBhvr>
                                        <p:cTn id="16" dur="1000" decel="50000" fill="hold">
                                          <p:stCondLst>
                                            <p:cond delay="0"/>
                                          </p:stCondLst>
                                        </p:cTn>
                                        <p:tgtEl>
                                          <p:spTgt spid="2">
                                            <p:graphicEl>
                                              <a:dgm id="{A556630A-09E7-481F-BC77-E71E54EFA8EE}"/>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2">
                                            <p:graphicEl>
                                              <a:dgm id="{A556630A-09E7-481F-BC77-E71E54EFA8EE}"/>
                                            </p:graphicEl>
                                          </p:spTgt>
                                        </p:tgtEl>
                                        <p:attrNameLst>
                                          <p:attrName>ppt_x</p:attrName>
                                          <p:attrName>ppt_y</p:attrName>
                                        </p:attrNameLst>
                                      </p:cBhvr>
                                    </p:animMotion>
                                    <p:animEffect transition="in" filter="fade">
                                      <p:cBhvr>
                                        <p:cTn id="18" dur="1000"/>
                                        <p:tgtEl>
                                          <p:spTgt spid="2">
                                            <p:graphicEl>
                                              <a:dgm id="{A556630A-09E7-481F-BC77-E71E54EFA8EE}"/>
                                            </p:graphicEl>
                                          </p:spTgt>
                                        </p:tgtEl>
                                      </p:cBhvr>
                                    </p:animEffect>
                                  </p:childTnLst>
                                </p:cTn>
                              </p:par>
                            </p:childTnLst>
                          </p:cTn>
                        </p:par>
                        <p:par>
                          <p:cTn id="19" fill="hold">
                            <p:stCondLst>
                              <p:cond delay="3000"/>
                            </p:stCondLst>
                            <p:childTnLst>
                              <p:par>
                                <p:cTn id="20" presetID="52" presetClass="entr" presetSubtype="0" fill="hold" grpId="0" nodeType="afterEffect">
                                  <p:stCondLst>
                                    <p:cond delay="0"/>
                                  </p:stCondLst>
                                  <p:childTnLst>
                                    <p:set>
                                      <p:cBhvr>
                                        <p:cTn id="21" dur="1" fill="hold">
                                          <p:stCondLst>
                                            <p:cond delay="0"/>
                                          </p:stCondLst>
                                        </p:cTn>
                                        <p:tgtEl>
                                          <p:spTgt spid="2">
                                            <p:graphicEl>
                                              <a:dgm id="{46A45868-918B-4867-90C1-73F7DC7FCCE8}"/>
                                            </p:graphicEl>
                                          </p:spTgt>
                                        </p:tgtEl>
                                        <p:attrNameLst>
                                          <p:attrName>style.visibility</p:attrName>
                                        </p:attrNameLst>
                                      </p:cBhvr>
                                      <p:to>
                                        <p:strVal val="visible"/>
                                      </p:to>
                                    </p:set>
                                    <p:animScale>
                                      <p:cBhvr>
                                        <p:cTn id="22" dur="1000" decel="50000" fill="hold">
                                          <p:stCondLst>
                                            <p:cond delay="0"/>
                                          </p:stCondLst>
                                        </p:cTn>
                                        <p:tgtEl>
                                          <p:spTgt spid="2">
                                            <p:graphicEl>
                                              <a:dgm id="{46A45868-918B-4867-90C1-73F7DC7FCCE8}"/>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2">
                                            <p:graphicEl>
                                              <a:dgm id="{46A45868-918B-4867-90C1-73F7DC7FCCE8}"/>
                                            </p:graphicEl>
                                          </p:spTgt>
                                        </p:tgtEl>
                                        <p:attrNameLst>
                                          <p:attrName>ppt_x</p:attrName>
                                          <p:attrName>ppt_y</p:attrName>
                                        </p:attrNameLst>
                                      </p:cBhvr>
                                    </p:animMotion>
                                    <p:animEffect transition="in" filter="fade">
                                      <p:cBhvr>
                                        <p:cTn id="24" dur="1000"/>
                                        <p:tgtEl>
                                          <p:spTgt spid="2">
                                            <p:graphicEl>
                                              <a:dgm id="{46A45868-918B-4867-90C1-73F7DC7FCCE8}"/>
                                            </p:graphicEl>
                                          </p:spTgt>
                                        </p:tgtEl>
                                      </p:cBhvr>
                                    </p:animEffect>
                                  </p:childTnLst>
                                </p:cTn>
                              </p:par>
                            </p:childTnLst>
                          </p:cTn>
                        </p:par>
                        <p:par>
                          <p:cTn id="25" fill="hold">
                            <p:stCondLst>
                              <p:cond delay="4000"/>
                            </p:stCondLst>
                            <p:childTnLst>
                              <p:par>
                                <p:cTn id="26" presetID="52" presetClass="entr" presetSubtype="0" fill="hold" grpId="0" nodeType="afterEffect">
                                  <p:stCondLst>
                                    <p:cond delay="0"/>
                                  </p:stCondLst>
                                  <p:childTnLst>
                                    <p:set>
                                      <p:cBhvr>
                                        <p:cTn id="27" dur="1" fill="hold">
                                          <p:stCondLst>
                                            <p:cond delay="0"/>
                                          </p:stCondLst>
                                        </p:cTn>
                                        <p:tgtEl>
                                          <p:spTgt spid="2">
                                            <p:graphicEl>
                                              <a:dgm id="{57124D5B-45C1-47C2-93C3-381142760500}"/>
                                            </p:graphicEl>
                                          </p:spTgt>
                                        </p:tgtEl>
                                        <p:attrNameLst>
                                          <p:attrName>style.visibility</p:attrName>
                                        </p:attrNameLst>
                                      </p:cBhvr>
                                      <p:to>
                                        <p:strVal val="visible"/>
                                      </p:to>
                                    </p:set>
                                    <p:animScale>
                                      <p:cBhvr>
                                        <p:cTn id="28" dur="1000" decel="50000" fill="hold">
                                          <p:stCondLst>
                                            <p:cond delay="0"/>
                                          </p:stCondLst>
                                        </p:cTn>
                                        <p:tgtEl>
                                          <p:spTgt spid="2">
                                            <p:graphicEl>
                                              <a:dgm id="{57124D5B-45C1-47C2-93C3-381142760500}"/>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2">
                                            <p:graphicEl>
                                              <a:dgm id="{57124D5B-45C1-47C2-93C3-381142760500}"/>
                                            </p:graphicEl>
                                          </p:spTgt>
                                        </p:tgtEl>
                                        <p:attrNameLst>
                                          <p:attrName>ppt_x</p:attrName>
                                          <p:attrName>ppt_y</p:attrName>
                                        </p:attrNameLst>
                                      </p:cBhvr>
                                    </p:animMotion>
                                    <p:animEffect transition="in" filter="fade">
                                      <p:cBhvr>
                                        <p:cTn id="30" dur="1000"/>
                                        <p:tgtEl>
                                          <p:spTgt spid="2">
                                            <p:graphicEl>
                                              <a:dgm id="{57124D5B-45C1-47C2-93C3-381142760500}"/>
                                            </p:graphicEl>
                                          </p:spTgt>
                                        </p:tgtEl>
                                      </p:cBhvr>
                                    </p:animEffect>
                                  </p:childTnLst>
                                </p:cTn>
                              </p:par>
                            </p:childTnLst>
                          </p:cTn>
                        </p:par>
                        <p:par>
                          <p:cTn id="31" fill="hold">
                            <p:stCondLst>
                              <p:cond delay="5000"/>
                            </p:stCondLst>
                            <p:childTnLst>
                              <p:par>
                                <p:cTn id="32" presetID="52" presetClass="entr" presetSubtype="0" fill="hold" grpId="0" nodeType="afterEffect">
                                  <p:stCondLst>
                                    <p:cond delay="0"/>
                                  </p:stCondLst>
                                  <p:childTnLst>
                                    <p:set>
                                      <p:cBhvr>
                                        <p:cTn id="33" dur="1" fill="hold">
                                          <p:stCondLst>
                                            <p:cond delay="0"/>
                                          </p:stCondLst>
                                        </p:cTn>
                                        <p:tgtEl>
                                          <p:spTgt spid="2">
                                            <p:graphicEl>
                                              <a:dgm id="{376A6B36-1221-4C57-811B-DCB133D94CFA}"/>
                                            </p:graphicEl>
                                          </p:spTgt>
                                        </p:tgtEl>
                                        <p:attrNameLst>
                                          <p:attrName>style.visibility</p:attrName>
                                        </p:attrNameLst>
                                      </p:cBhvr>
                                      <p:to>
                                        <p:strVal val="visible"/>
                                      </p:to>
                                    </p:set>
                                    <p:animScale>
                                      <p:cBhvr>
                                        <p:cTn id="34" dur="1000" decel="50000" fill="hold">
                                          <p:stCondLst>
                                            <p:cond delay="0"/>
                                          </p:stCondLst>
                                        </p:cTn>
                                        <p:tgtEl>
                                          <p:spTgt spid="2">
                                            <p:graphicEl>
                                              <a:dgm id="{376A6B36-1221-4C57-811B-DCB133D94CFA}"/>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1000" decel="50000" fill="hold">
                                          <p:stCondLst>
                                            <p:cond delay="0"/>
                                          </p:stCondLst>
                                        </p:cTn>
                                        <p:tgtEl>
                                          <p:spTgt spid="2">
                                            <p:graphicEl>
                                              <a:dgm id="{376A6B36-1221-4C57-811B-DCB133D94CFA}"/>
                                            </p:graphicEl>
                                          </p:spTgt>
                                        </p:tgtEl>
                                        <p:attrNameLst>
                                          <p:attrName>ppt_x</p:attrName>
                                          <p:attrName>ppt_y</p:attrName>
                                        </p:attrNameLst>
                                      </p:cBhvr>
                                    </p:animMotion>
                                    <p:animEffect transition="in" filter="fade">
                                      <p:cBhvr>
                                        <p:cTn id="36" dur="1000"/>
                                        <p:tgtEl>
                                          <p:spTgt spid="2">
                                            <p:graphicEl>
                                              <a:dgm id="{376A6B36-1221-4C57-811B-DCB133D94CFA}"/>
                                            </p:graphicEl>
                                          </p:spTgt>
                                        </p:tgtEl>
                                      </p:cBhvr>
                                    </p:animEffect>
                                  </p:childTnLst>
                                </p:cTn>
                              </p:par>
                            </p:childTnLst>
                          </p:cTn>
                        </p:par>
                        <p:par>
                          <p:cTn id="37" fill="hold">
                            <p:stCondLst>
                              <p:cond delay="6000"/>
                            </p:stCondLst>
                            <p:childTnLst>
                              <p:par>
                                <p:cTn id="38" presetID="52" presetClass="entr" presetSubtype="0" fill="hold" grpId="0" nodeType="afterEffect">
                                  <p:stCondLst>
                                    <p:cond delay="0"/>
                                  </p:stCondLst>
                                  <p:childTnLst>
                                    <p:set>
                                      <p:cBhvr>
                                        <p:cTn id="39" dur="1" fill="hold">
                                          <p:stCondLst>
                                            <p:cond delay="0"/>
                                          </p:stCondLst>
                                        </p:cTn>
                                        <p:tgtEl>
                                          <p:spTgt spid="2">
                                            <p:graphicEl>
                                              <a:dgm id="{5AB62F58-5E96-48E9-817A-CABF30E1EF9E}"/>
                                            </p:graphicEl>
                                          </p:spTgt>
                                        </p:tgtEl>
                                        <p:attrNameLst>
                                          <p:attrName>style.visibility</p:attrName>
                                        </p:attrNameLst>
                                      </p:cBhvr>
                                      <p:to>
                                        <p:strVal val="visible"/>
                                      </p:to>
                                    </p:set>
                                    <p:animScale>
                                      <p:cBhvr>
                                        <p:cTn id="40" dur="1000" decel="50000" fill="hold">
                                          <p:stCondLst>
                                            <p:cond delay="0"/>
                                          </p:stCondLst>
                                        </p:cTn>
                                        <p:tgtEl>
                                          <p:spTgt spid="2">
                                            <p:graphicEl>
                                              <a:dgm id="{5AB62F58-5E96-48E9-817A-CABF30E1EF9E}"/>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1" dur="1000" decel="50000" fill="hold">
                                          <p:stCondLst>
                                            <p:cond delay="0"/>
                                          </p:stCondLst>
                                        </p:cTn>
                                        <p:tgtEl>
                                          <p:spTgt spid="2">
                                            <p:graphicEl>
                                              <a:dgm id="{5AB62F58-5E96-48E9-817A-CABF30E1EF9E}"/>
                                            </p:graphicEl>
                                          </p:spTgt>
                                        </p:tgtEl>
                                        <p:attrNameLst>
                                          <p:attrName>ppt_x</p:attrName>
                                          <p:attrName>ppt_y</p:attrName>
                                        </p:attrNameLst>
                                      </p:cBhvr>
                                    </p:animMotion>
                                    <p:animEffect transition="in" filter="fade">
                                      <p:cBhvr>
                                        <p:cTn id="42" dur="1000"/>
                                        <p:tgtEl>
                                          <p:spTgt spid="2">
                                            <p:graphicEl>
                                              <a:dgm id="{5AB62F58-5E96-48E9-817A-CABF30E1EF9E}"/>
                                            </p:graphicEl>
                                          </p:spTgt>
                                        </p:tgtEl>
                                      </p:cBhvr>
                                    </p:animEffect>
                                  </p:childTnLst>
                                </p:cTn>
                              </p:par>
                            </p:childTnLst>
                          </p:cTn>
                        </p:par>
                        <p:par>
                          <p:cTn id="43" fill="hold">
                            <p:stCondLst>
                              <p:cond delay="7000"/>
                            </p:stCondLst>
                            <p:childTnLst>
                              <p:par>
                                <p:cTn id="44" presetID="52" presetClass="entr" presetSubtype="0" fill="hold" grpId="0" nodeType="afterEffect">
                                  <p:stCondLst>
                                    <p:cond delay="0"/>
                                  </p:stCondLst>
                                  <p:childTnLst>
                                    <p:set>
                                      <p:cBhvr>
                                        <p:cTn id="45" dur="1" fill="hold">
                                          <p:stCondLst>
                                            <p:cond delay="0"/>
                                          </p:stCondLst>
                                        </p:cTn>
                                        <p:tgtEl>
                                          <p:spTgt spid="2">
                                            <p:graphicEl>
                                              <a:dgm id="{BD46D1E4-5481-441D-B58B-2F4C706B6645}"/>
                                            </p:graphicEl>
                                          </p:spTgt>
                                        </p:tgtEl>
                                        <p:attrNameLst>
                                          <p:attrName>style.visibility</p:attrName>
                                        </p:attrNameLst>
                                      </p:cBhvr>
                                      <p:to>
                                        <p:strVal val="visible"/>
                                      </p:to>
                                    </p:set>
                                    <p:animScale>
                                      <p:cBhvr>
                                        <p:cTn id="46" dur="1000" decel="50000" fill="hold">
                                          <p:stCondLst>
                                            <p:cond delay="0"/>
                                          </p:stCondLst>
                                        </p:cTn>
                                        <p:tgtEl>
                                          <p:spTgt spid="2">
                                            <p:graphicEl>
                                              <a:dgm id="{BD46D1E4-5481-441D-B58B-2F4C706B6645}"/>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7" dur="1000" decel="50000" fill="hold">
                                          <p:stCondLst>
                                            <p:cond delay="0"/>
                                          </p:stCondLst>
                                        </p:cTn>
                                        <p:tgtEl>
                                          <p:spTgt spid="2">
                                            <p:graphicEl>
                                              <a:dgm id="{BD46D1E4-5481-441D-B58B-2F4C706B6645}"/>
                                            </p:graphicEl>
                                          </p:spTgt>
                                        </p:tgtEl>
                                        <p:attrNameLst>
                                          <p:attrName>ppt_x</p:attrName>
                                          <p:attrName>ppt_y</p:attrName>
                                        </p:attrNameLst>
                                      </p:cBhvr>
                                    </p:animMotion>
                                    <p:animEffect transition="in" filter="fade">
                                      <p:cBhvr>
                                        <p:cTn id="48" dur="1000"/>
                                        <p:tgtEl>
                                          <p:spTgt spid="2">
                                            <p:graphicEl>
                                              <a:dgm id="{BD46D1E4-5481-441D-B58B-2F4C706B6645}"/>
                                            </p:graphicEl>
                                          </p:spTgt>
                                        </p:tgtEl>
                                      </p:cBhvr>
                                    </p:animEffect>
                                  </p:childTnLst>
                                </p:cTn>
                              </p:par>
                            </p:childTnLst>
                          </p:cTn>
                        </p:par>
                        <p:par>
                          <p:cTn id="49" fill="hold">
                            <p:stCondLst>
                              <p:cond delay="8000"/>
                            </p:stCondLst>
                            <p:childTnLst>
                              <p:par>
                                <p:cTn id="50" presetID="52" presetClass="entr" presetSubtype="0" fill="hold" grpId="0" nodeType="afterEffect">
                                  <p:stCondLst>
                                    <p:cond delay="0"/>
                                  </p:stCondLst>
                                  <p:childTnLst>
                                    <p:set>
                                      <p:cBhvr>
                                        <p:cTn id="51" dur="1" fill="hold">
                                          <p:stCondLst>
                                            <p:cond delay="0"/>
                                          </p:stCondLst>
                                        </p:cTn>
                                        <p:tgtEl>
                                          <p:spTgt spid="2">
                                            <p:graphicEl>
                                              <a:dgm id="{F4DB7A0A-1FF2-42ED-8849-F51A6F503508}"/>
                                            </p:graphicEl>
                                          </p:spTgt>
                                        </p:tgtEl>
                                        <p:attrNameLst>
                                          <p:attrName>style.visibility</p:attrName>
                                        </p:attrNameLst>
                                      </p:cBhvr>
                                      <p:to>
                                        <p:strVal val="visible"/>
                                      </p:to>
                                    </p:set>
                                    <p:animScale>
                                      <p:cBhvr>
                                        <p:cTn id="52" dur="1000" decel="50000" fill="hold">
                                          <p:stCondLst>
                                            <p:cond delay="0"/>
                                          </p:stCondLst>
                                        </p:cTn>
                                        <p:tgtEl>
                                          <p:spTgt spid="2">
                                            <p:graphicEl>
                                              <a:dgm id="{F4DB7A0A-1FF2-42ED-8849-F51A6F503508}"/>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3" dur="1000" decel="50000" fill="hold">
                                          <p:stCondLst>
                                            <p:cond delay="0"/>
                                          </p:stCondLst>
                                        </p:cTn>
                                        <p:tgtEl>
                                          <p:spTgt spid="2">
                                            <p:graphicEl>
                                              <a:dgm id="{F4DB7A0A-1FF2-42ED-8849-F51A6F503508}"/>
                                            </p:graphicEl>
                                          </p:spTgt>
                                        </p:tgtEl>
                                        <p:attrNameLst>
                                          <p:attrName>ppt_x</p:attrName>
                                          <p:attrName>ppt_y</p:attrName>
                                        </p:attrNameLst>
                                      </p:cBhvr>
                                    </p:animMotion>
                                    <p:animEffect transition="in" filter="fade">
                                      <p:cBhvr>
                                        <p:cTn id="54" dur="1000"/>
                                        <p:tgtEl>
                                          <p:spTgt spid="2">
                                            <p:graphicEl>
                                              <a:dgm id="{F4DB7A0A-1FF2-42ED-8849-F51A6F50350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P spid="3"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545038" y="1214650"/>
            <a:ext cx="2245328" cy="3445631"/>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965644" y="1255593"/>
            <a:ext cx="2458738" cy="3370998"/>
          </a:xfrm>
          <a:prstGeom prst="rect">
            <a:avLst/>
          </a:prstGeom>
        </p:spPr>
      </p:pic>
      <p:sp>
        <p:nvSpPr>
          <p:cNvPr id="7" name="Oval Callout 6"/>
          <p:cNvSpPr/>
          <p:nvPr/>
        </p:nvSpPr>
        <p:spPr>
          <a:xfrm>
            <a:off x="313898" y="436728"/>
            <a:ext cx="3016156" cy="1023582"/>
          </a:xfrm>
          <a:prstGeom prst="wedgeEllipseCallout">
            <a:avLst>
              <a:gd name="adj1" fmla="val 33862"/>
              <a:gd name="adj2" fmla="val 102501"/>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bn-IN" b="1" dirty="0" smtClean="0">
                <a:solidFill>
                  <a:schemeClr val="tx1"/>
                </a:solidFill>
                <a:effectLst>
                  <a:innerShdw blurRad="114300">
                    <a:prstClr val="black"/>
                  </a:innerShdw>
                </a:effectLst>
                <a:latin typeface="NikoshBAN" panose="02000000000000000000" pitchFamily="2" charset="0"/>
                <a:cs typeface="NikoshBAN" panose="02000000000000000000" pitchFamily="2" charset="0"/>
              </a:rPr>
              <a:t>শিক্ষার্থীবৃন্দ, বলতো ছবিটি কিসের ? </a:t>
            </a:r>
            <a:endParaRPr lang="en-US" b="1" dirty="0">
              <a:solidFill>
                <a:schemeClr val="tx1"/>
              </a:solidFill>
              <a:effectLst>
                <a:innerShdw blurRad="114300">
                  <a:prstClr val="black"/>
                </a:innerShdw>
              </a:effectLst>
              <a:latin typeface="NikoshBAN" panose="02000000000000000000" pitchFamily="2" charset="0"/>
              <a:cs typeface="NikoshBAN" panose="02000000000000000000" pitchFamily="2" charset="0"/>
            </a:endParaRPr>
          </a:p>
        </p:txBody>
      </p:sp>
      <p:sp>
        <p:nvSpPr>
          <p:cNvPr id="8" name="Oval Callout 7"/>
          <p:cNvSpPr/>
          <p:nvPr/>
        </p:nvSpPr>
        <p:spPr>
          <a:xfrm>
            <a:off x="5854890" y="425355"/>
            <a:ext cx="2868304" cy="1023582"/>
          </a:xfrm>
          <a:prstGeom prst="wedgeEllipseCallout">
            <a:avLst>
              <a:gd name="adj1" fmla="val -25761"/>
              <a:gd name="adj2" fmla="val 118501"/>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bn-IN" b="1" dirty="0" smtClean="0">
                <a:solidFill>
                  <a:schemeClr val="tx1"/>
                </a:solidFill>
                <a:effectLst>
                  <a:innerShdw blurRad="114300">
                    <a:prstClr val="black"/>
                  </a:innerShdw>
                </a:effectLst>
                <a:latin typeface="NikoshBAN" panose="02000000000000000000" pitchFamily="2" charset="0"/>
                <a:cs typeface="NikoshBAN" panose="02000000000000000000" pitchFamily="2" charset="0"/>
              </a:rPr>
              <a:t>এই পাতাগুলো কী রকম পাতা ? </a:t>
            </a:r>
            <a:endParaRPr lang="en-US" b="1" dirty="0">
              <a:solidFill>
                <a:schemeClr val="tx1"/>
              </a:solidFill>
              <a:effectLst>
                <a:innerShdw blurRad="114300">
                  <a:prstClr val="black"/>
                </a:innerShdw>
              </a:effectLst>
              <a:latin typeface="NikoshBAN" panose="02000000000000000000" pitchFamily="2" charset="0"/>
              <a:cs typeface="NikoshBAN" panose="02000000000000000000" pitchFamily="2" charset="0"/>
            </a:endParaRPr>
          </a:p>
        </p:txBody>
      </p:sp>
      <p:sp>
        <p:nvSpPr>
          <p:cNvPr id="9" name="TextBox 8"/>
          <p:cNvSpPr txBox="1"/>
          <p:nvPr/>
        </p:nvSpPr>
        <p:spPr>
          <a:xfrm>
            <a:off x="2947916" y="4599296"/>
            <a:ext cx="1214651" cy="369332"/>
          </a:xfrm>
          <a:prstGeom prst="rect">
            <a:avLst/>
          </a:prstGeom>
          <a:noFill/>
        </p:spPr>
        <p:txBody>
          <a:bodyPr wrap="square" rtlCol="0">
            <a:prstTxWarp prst="textPlain">
              <a:avLst/>
            </a:prstTxWarp>
            <a:spAutoFit/>
          </a:bodyPr>
          <a:lstStyle/>
          <a:p>
            <a:r>
              <a:rPr lang="bn-IN" b="1" dirty="0" smtClean="0">
                <a:effectLst>
                  <a:innerShdw blurRad="114300">
                    <a:prstClr val="black"/>
                  </a:innerShdw>
                </a:effectLst>
                <a:latin typeface="NikoshBAN" panose="02000000000000000000" pitchFamily="2" charset="0"/>
                <a:cs typeface="NikoshBAN" panose="02000000000000000000" pitchFamily="2" charset="0"/>
              </a:rPr>
              <a:t>উদ্ভিদের পাতা </a:t>
            </a:r>
            <a:endParaRPr lang="en-US" b="1" dirty="0">
              <a:effectLst>
                <a:innerShdw blurRad="114300">
                  <a:prstClr val="black"/>
                </a:innerShdw>
              </a:effectLst>
              <a:latin typeface="NikoshBAN" panose="02000000000000000000" pitchFamily="2" charset="0"/>
              <a:cs typeface="NikoshBAN" panose="02000000000000000000" pitchFamily="2" charset="0"/>
            </a:endParaRPr>
          </a:p>
        </p:txBody>
      </p:sp>
      <p:sp>
        <p:nvSpPr>
          <p:cNvPr id="10" name="TextBox 9"/>
          <p:cNvSpPr txBox="1"/>
          <p:nvPr/>
        </p:nvSpPr>
        <p:spPr>
          <a:xfrm>
            <a:off x="5556913" y="4642514"/>
            <a:ext cx="1922060" cy="393510"/>
          </a:xfrm>
          <a:prstGeom prst="rect">
            <a:avLst/>
          </a:prstGeom>
          <a:noFill/>
        </p:spPr>
        <p:txBody>
          <a:bodyPr wrap="square" rtlCol="0">
            <a:prstTxWarp prst="textPlain">
              <a:avLst/>
            </a:prstTxWarp>
            <a:spAutoFit/>
          </a:bodyPr>
          <a:lstStyle/>
          <a:p>
            <a:r>
              <a:rPr lang="bn-IN" b="1" dirty="0" smtClean="0">
                <a:effectLst>
                  <a:innerShdw blurRad="114300">
                    <a:prstClr val="black"/>
                  </a:innerShdw>
                </a:effectLst>
                <a:latin typeface="NikoshBAN" panose="02000000000000000000" pitchFamily="2" charset="0"/>
                <a:cs typeface="NikoshBAN" panose="02000000000000000000" pitchFamily="2" charset="0"/>
              </a:rPr>
              <a:t>উদ্ভিদের রুপান্তরিত পাতা </a:t>
            </a:r>
            <a:endParaRPr lang="en-US" b="1" dirty="0">
              <a:effectLst>
                <a:innerShdw blurRad="114300">
                  <a:prstClr val="black"/>
                </a:innerShdw>
              </a:effectLst>
              <a:latin typeface="NikoshBAN" panose="02000000000000000000" pitchFamily="2" charset="0"/>
              <a:cs typeface="NikoshBAN" panose="02000000000000000000" pitchFamily="2" charset="0"/>
            </a:endParaRPr>
          </a:p>
        </p:txBody>
      </p:sp>
      <p:sp>
        <p:nvSpPr>
          <p:cNvPr id="11" name="TextBox 10"/>
          <p:cNvSpPr txBox="1"/>
          <p:nvPr/>
        </p:nvSpPr>
        <p:spPr>
          <a:xfrm>
            <a:off x="1105468" y="5527343"/>
            <a:ext cx="6974006" cy="423082"/>
          </a:xfrm>
          <a:prstGeom prst="rect">
            <a:avLst/>
          </a:prstGeom>
          <a:noFill/>
        </p:spPr>
        <p:txBody>
          <a:bodyPr wrap="square" rtlCol="0">
            <a:prstTxWarp prst="textPlain">
              <a:avLst/>
            </a:prstTxWarp>
            <a:spAutoFit/>
          </a:bodyPr>
          <a:lstStyle/>
          <a:p>
            <a:r>
              <a:rPr lang="bn-IN" b="1" dirty="0" smtClean="0">
                <a:effectLst>
                  <a:innerShdw blurRad="114300">
                    <a:prstClr val="black"/>
                  </a:innerShdw>
                </a:effectLst>
                <a:latin typeface="NikoshBAN" panose="02000000000000000000" pitchFamily="2" charset="0"/>
                <a:cs typeface="NikoshBAN" panose="02000000000000000000" pitchFamily="2" charset="0"/>
              </a:rPr>
              <a:t>উদ্ভিদের বিশেষ কাজ সমাধা করার জন্য পাতার রুপ পরিবর্তিত হয় । </a:t>
            </a:r>
            <a:endParaRPr lang="en-US" b="1" dirty="0">
              <a:effectLst>
                <a:innerShdw blurRad="114300">
                  <a:prstClr val="black"/>
                </a:innerShdw>
              </a:effectLst>
              <a:latin typeface="NikoshBAN" panose="02000000000000000000" pitchFamily="2" charset="0"/>
              <a:cs typeface="NikoshBAN" panose="02000000000000000000" pitchFamily="2" charset="0"/>
            </a:endParaRPr>
          </a:p>
        </p:txBody>
      </p:sp>
      <p:cxnSp>
        <p:nvCxnSpPr>
          <p:cNvPr id="13" name="Straight Arrow Connector 12"/>
          <p:cNvCxnSpPr/>
          <p:nvPr/>
        </p:nvCxnSpPr>
        <p:spPr>
          <a:xfrm flipV="1">
            <a:off x="4640239" y="2483893"/>
            <a:ext cx="1460310" cy="40943"/>
          </a:xfrm>
          <a:prstGeom prst="straightConnector1">
            <a:avLst/>
          </a:prstGeom>
          <a:ln w="76200">
            <a:solidFill>
              <a:srgbClr val="37F937"/>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865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par>
                          <p:cTn id="21" fill="hold">
                            <p:stCondLst>
                              <p:cond delay="2000"/>
                            </p:stCondLst>
                            <p:childTnLst>
                              <p:par>
                                <p:cTn id="22" presetID="23" presetClass="entr" presetSubtype="528"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1000" fill="hold"/>
                                        <p:tgtEl>
                                          <p:spTgt spid="7"/>
                                        </p:tgtEl>
                                        <p:attrNameLst>
                                          <p:attrName>ppt_w</p:attrName>
                                        </p:attrNameLst>
                                      </p:cBhvr>
                                      <p:tavLst>
                                        <p:tav tm="0">
                                          <p:val>
                                            <p:fltVal val="0"/>
                                          </p:val>
                                        </p:tav>
                                        <p:tav tm="100000">
                                          <p:val>
                                            <p:strVal val="#ppt_w"/>
                                          </p:val>
                                        </p:tav>
                                      </p:tavLst>
                                    </p:anim>
                                    <p:anim calcmode="lin" valueType="num">
                                      <p:cBhvr>
                                        <p:cTn id="25" dur="1000" fill="hold"/>
                                        <p:tgtEl>
                                          <p:spTgt spid="7"/>
                                        </p:tgtEl>
                                        <p:attrNameLst>
                                          <p:attrName>ppt_h</p:attrName>
                                        </p:attrNameLst>
                                      </p:cBhvr>
                                      <p:tavLst>
                                        <p:tav tm="0">
                                          <p:val>
                                            <p:fltVal val="0"/>
                                          </p:val>
                                        </p:tav>
                                        <p:tav tm="100000">
                                          <p:val>
                                            <p:strVal val="#ppt_h"/>
                                          </p:val>
                                        </p:tav>
                                      </p:tavLst>
                                    </p:anim>
                                    <p:anim calcmode="lin" valueType="num">
                                      <p:cBhvr>
                                        <p:cTn id="26" dur="1000" fill="hold"/>
                                        <p:tgtEl>
                                          <p:spTgt spid="7"/>
                                        </p:tgtEl>
                                        <p:attrNameLst>
                                          <p:attrName>ppt_x</p:attrName>
                                        </p:attrNameLst>
                                      </p:cBhvr>
                                      <p:tavLst>
                                        <p:tav tm="0">
                                          <p:val>
                                            <p:fltVal val="0.5"/>
                                          </p:val>
                                        </p:tav>
                                        <p:tav tm="100000">
                                          <p:val>
                                            <p:strVal val="#ppt_x"/>
                                          </p:val>
                                        </p:tav>
                                      </p:tavLst>
                                    </p:anim>
                                    <p:anim calcmode="lin" valueType="num">
                                      <p:cBhvr>
                                        <p:cTn id="27" dur="1000" fill="hold"/>
                                        <p:tgtEl>
                                          <p:spTgt spid="7"/>
                                        </p:tgtEl>
                                        <p:attrNameLst>
                                          <p:attrName>ppt_y</p:attrName>
                                        </p:attrNameLst>
                                      </p:cBhvr>
                                      <p:tavLst>
                                        <p:tav tm="0">
                                          <p:val>
                                            <p:fltVal val="0.5"/>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7"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2000"/>
                                        <p:tgtEl>
                                          <p:spTgt spid="9"/>
                                        </p:tgtEl>
                                      </p:cBhvr>
                                    </p:animEffect>
                                    <p:anim calcmode="lin" valueType="num">
                                      <p:cBhvr>
                                        <p:cTn id="33" dur="2000" fill="hold"/>
                                        <p:tgtEl>
                                          <p:spTgt spid="9"/>
                                        </p:tgtEl>
                                        <p:attrNameLst>
                                          <p:attrName>ppt_x</p:attrName>
                                        </p:attrNameLst>
                                      </p:cBhvr>
                                      <p:tavLst>
                                        <p:tav tm="0">
                                          <p:val>
                                            <p:strVal val="#ppt_x"/>
                                          </p:val>
                                        </p:tav>
                                        <p:tav tm="100000">
                                          <p:val>
                                            <p:strVal val="#ppt_x"/>
                                          </p:val>
                                        </p:tav>
                                      </p:tavLst>
                                    </p:anim>
                                    <p:anim calcmode="lin" valueType="num">
                                      <p:cBhvr>
                                        <p:cTn id="34" dur="2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3" presetClass="entr" presetSubtype="528"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2000" fill="hold"/>
                                        <p:tgtEl>
                                          <p:spTgt spid="2"/>
                                        </p:tgtEl>
                                        <p:attrNameLst>
                                          <p:attrName>ppt_w</p:attrName>
                                        </p:attrNameLst>
                                      </p:cBhvr>
                                      <p:tavLst>
                                        <p:tav tm="0">
                                          <p:val>
                                            <p:fltVal val="0"/>
                                          </p:val>
                                        </p:tav>
                                        <p:tav tm="100000">
                                          <p:val>
                                            <p:strVal val="#ppt_w"/>
                                          </p:val>
                                        </p:tav>
                                      </p:tavLst>
                                    </p:anim>
                                    <p:anim calcmode="lin" valueType="num">
                                      <p:cBhvr>
                                        <p:cTn id="40" dur="2000" fill="hold"/>
                                        <p:tgtEl>
                                          <p:spTgt spid="2"/>
                                        </p:tgtEl>
                                        <p:attrNameLst>
                                          <p:attrName>ppt_h</p:attrName>
                                        </p:attrNameLst>
                                      </p:cBhvr>
                                      <p:tavLst>
                                        <p:tav tm="0">
                                          <p:val>
                                            <p:fltVal val="0"/>
                                          </p:val>
                                        </p:tav>
                                        <p:tav tm="100000">
                                          <p:val>
                                            <p:strVal val="#ppt_h"/>
                                          </p:val>
                                        </p:tav>
                                      </p:tavLst>
                                    </p:anim>
                                    <p:anim calcmode="lin" valueType="num">
                                      <p:cBhvr>
                                        <p:cTn id="41" dur="2000" fill="hold"/>
                                        <p:tgtEl>
                                          <p:spTgt spid="2"/>
                                        </p:tgtEl>
                                        <p:attrNameLst>
                                          <p:attrName>ppt_x</p:attrName>
                                        </p:attrNameLst>
                                      </p:cBhvr>
                                      <p:tavLst>
                                        <p:tav tm="0">
                                          <p:val>
                                            <p:fltVal val="0.5"/>
                                          </p:val>
                                        </p:tav>
                                        <p:tav tm="100000">
                                          <p:val>
                                            <p:strVal val="#ppt_x"/>
                                          </p:val>
                                        </p:tav>
                                      </p:tavLst>
                                    </p:anim>
                                    <p:anim calcmode="lin" valueType="num">
                                      <p:cBhvr>
                                        <p:cTn id="42" dur="2000" fill="hold"/>
                                        <p:tgtEl>
                                          <p:spTgt spid="2"/>
                                        </p:tgtEl>
                                        <p:attrNameLst>
                                          <p:attrName>ppt_y</p:attrName>
                                        </p:attrNameLst>
                                      </p:cBhvr>
                                      <p:tavLst>
                                        <p:tav tm="0">
                                          <p:val>
                                            <p:fltVal val="0.5"/>
                                          </p:val>
                                        </p:tav>
                                        <p:tav tm="100000">
                                          <p:val>
                                            <p:strVal val="#ppt_y"/>
                                          </p:val>
                                        </p:tav>
                                      </p:tavLst>
                                    </p:anim>
                                  </p:childTnLst>
                                </p:cTn>
                              </p:par>
                            </p:childTnLst>
                          </p:cTn>
                        </p:par>
                        <p:par>
                          <p:cTn id="43" fill="hold">
                            <p:stCondLst>
                              <p:cond delay="2000"/>
                            </p:stCondLst>
                            <p:childTnLst>
                              <p:par>
                                <p:cTn id="44" presetID="23" presetClass="entr" presetSubtype="16"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p:cTn id="46" dur="1000" fill="hold"/>
                                        <p:tgtEl>
                                          <p:spTgt spid="8"/>
                                        </p:tgtEl>
                                        <p:attrNameLst>
                                          <p:attrName>ppt_w</p:attrName>
                                        </p:attrNameLst>
                                      </p:cBhvr>
                                      <p:tavLst>
                                        <p:tav tm="0">
                                          <p:val>
                                            <p:fltVal val="0"/>
                                          </p:val>
                                        </p:tav>
                                        <p:tav tm="100000">
                                          <p:val>
                                            <p:strVal val="#ppt_w"/>
                                          </p:val>
                                        </p:tav>
                                      </p:tavLst>
                                    </p:anim>
                                    <p:anim calcmode="lin" valueType="num">
                                      <p:cBhvr>
                                        <p:cTn id="47" dur="1000" fill="hold"/>
                                        <p:tgtEl>
                                          <p:spTgt spid="8"/>
                                        </p:tgtEl>
                                        <p:attrNameLst>
                                          <p:attrName>ppt_h</p:attrName>
                                        </p:attrNameLst>
                                      </p:cBhvr>
                                      <p:tavLst>
                                        <p:tav tm="0">
                                          <p:val>
                                            <p:fltVal val="0"/>
                                          </p:val>
                                        </p:tav>
                                        <p:tav tm="100000">
                                          <p:val>
                                            <p:strVal val="#ppt_h"/>
                                          </p:val>
                                        </p:tav>
                                      </p:tavLst>
                                    </p:anim>
                                  </p:childTnLst>
                                </p:cTn>
                              </p:par>
                            </p:childTnLst>
                          </p:cTn>
                        </p:par>
                        <p:par>
                          <p:cTn id="48" fill="hold">
                            <p:stCondLst>
                              <p:cond delay="3000"/>
                            </p:stCondLst>
                            <p:childTnLst>
                              <p:par>
                                <p:cTn id="49" presetID="22" presetClass="entr" presetSubtype="8"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left)">
                                      <p:cBhvr>
                                        <p:cTn id="51" dur="750"/>
                                        <p:tgtEl>
                                          <p:spTgt spid="13"/>
                                        </p:tgtEl>
                                      </p:cBhvr>
                                    </p:animEffect>
                                  </p:childTnLst>
                                </p:cTn>
                              </p:par>
                            </p:childTnLst>
                          </p:cTn>
                        </p:par>
                      </p:childTnLst>
                    </p:cTn>
                  </p:par>
                  <p:par>
                    <p:cTn id="52" fill="hold">
                      <p:stCondLst>
                        <p:cond delay="indefinite"/>
                      </p:stCondLst>
                      <p:childTnLst>
                        <p:par>
                          <p:cTn id="53" fill="hold">
                            <p:stCondLst>
                              <p:cond delay="0"/>
                            </p:stCondLst>
                            <p:childTnLst>
                              <p:par>
                                <p:cTn id="54" presetID="47" presetClass="entr" presetSubtype="0" fill="hold" grpId="0" nodeType="click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2000"/>
                                        <p:tgtEl>
                                          <p:spTgt spid="10"/>
                                        </p:tgtEl>
                                      </p:cBhvr>
                                    </p:animEffect>
                                    <p:anim calcmode="lin" valueType="num">
                                      <p:cBhvr>
                                        <p:cTn id="57" dur="2000" fill="hold"/>
                                        <p:tgtEl>
                                          <p:spTgt spid="10"/>
                                        </p:tgtEl>
                                        <p:attrNameLst>
                                          <p:attrName>ppt_x</p:attrName>
                                        </p:attrNameLst>
                                      </p:cBhvr>
                                      <p:tavLst>
                                        <p:tav tm="0">
                                          <p:val>
                                            <p:strVal val="#ppt_x"/>
                                          </p:val>
                                        </p:tav>
                                        <p:tav tm="100000">
                                          <p:val>
                                            <p:strVal val="#ppt_x"/>
                                          </p:val>
                                        </p:tav>
                                      </p:tavLst>
                                    </p:anim>
                                    <p:anim calcmode="lin" valueType="num">
                                      <p:cBhvr>
                                        <p:cTn id="58" dur="2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6" fill="hold" grpId="0" nodeType="clickEffect">
                                  <p:stCondLst>
                                    <p:cond delay="0"/>
                                  </p:stCondLst>
                                  <p:iterate type="wd">
                                    <p:tmPct val="10000"/>
                                  </p:iterate>
                                  <p:childTnLst>
                                    <p:set>
                                      <p:cBhvr>
                                        <p:cTn id="62" dur="1" fill="hold">
                                          <p:stCondLst>
                                            <p:cond delay="0"/>
                                          </p:stCondLst>
                                        </p:cTn>
                                        <p:tgtEl>
                                          <p:spTgt spid="11"/>
                                        </p:tgtEl>
                                        <p:attrNameLst>
                                          <p:attrName>style.visibility</p:attrName>
                                        </p:attrNameLst>
                                      </p:cBhvr>
                                      <p:to>
                                        <p:strVal val="visible"/>
                                      </p:to>
                                    </p:set>
                                    <p:anim calcmode="lin" valueType="num">
                                      <p:cBhvr additive="base">
                                        <p:cTn id="63" dur="2000" fill="hold"/>
                                        <p:tgtEl>
                                          <p:spTgt spid="11"/>
                                        </p:tgtEl>
                                        <p:attrNameLst>
                                          <p:attrName>ppt_x</p:attrName>
                                        </p:attrNameLst>
                                      </p:cBhvr>
                                      <p:tavLst>
                                        <p:tav tm="0">
                                          <p:val>
                                            <p:strVal val="1+#ppt_w/2"/>
                                          </p:val>
                                        </p:tav>
                                        <p:tav tm="100000">
                                          <p:val>
                                            <p:strVal val="#ppt_x"/>
                                          </p:val>
                                        </p:tav>
                                      </p:tavLst>
                                    </p:anim>
                                    <p:anim calcmode="lin" valueType="num">
                                      <p:cBhvr additive="base">
                                        <p:cTn id="64" dur="2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36979" y="723332"/>
            <a:ext cx="7410733" cy="492162"/>
          </a:xfrm>
          <a:prstGeom prst="rect">
            <a:avLst/>
          </a:prstGeom>
          <a:noFill/>
        </p:spPr>
        <p:txBody>
          <a:bodyPr wrap="square" rtlCol="0">
            <a:prstTxWarp prst="textPlain">
              <a:avLst/>
            </a:prstTxWarp>
            <a:spAutoFit/>
          </a:bodyPr>
          <a:lstStyle/>
          <a:p>
            <a:r>
              <a:rPr lang="bn-IN" b="1" dirty="0" smtClean="0">
                <a:effectLst>
                  <a:innerShdw blurRad="114300">
                    <a:prstClr val="black"/>
                  </a:innerShdw>
                </a:effectLst>
                <a:latin typeface="NikoshBAN" panose="02000000000000000000" pitchFamily="2" charset="0"/>
                <a:cs typeface="NikoshBAN" panose="02000000000000000000" pitchFamily="2" charset="0"/>
              </a:rPr>
              <a:t>শিক্ষার্থীবৃন্দ, বলতো নিচের ছবির পাতাগুলো কেমন ? </a:t>
            </a:r>
            <a:endParaRPr lang="en-US" b="1" dirty="0">
              <a:effectLst>
                <a:innerShdw blurRad="114300">
                  <a:prstClr val="black"/>
                </a:innerShdw>
              </a:effectLst>
              <a:latin typeface="NikoshBAN" panose="02000000000000000000" pitchFamily="2" charset="0"/>
              <a:cs typeface="NikoshBAN" panose="02000000000000000000" pitchFamily="2" charset="0"/>
            </a:endParaRPr>
          </a:p>
        </p:txBody>
      </p:sp>
      <p:sp>
        <p:nvSpPr>
          <p:cNvPr id="6" name="TextBox 5"/>
          <p:cNvSpPr txBox="1"/>
          <p:nvPr/>
        </p:nvSpPr>
        <p:spPr>
          <a:xfrm>
            <a:off x="600502" y="5049672"/>
            <a:ext cx="7683689" cy="410274"/>
          </a:xfrm>
          <a:prstGeom prst="rect">
            <a:avLst/>
          </a:prstGeom>
          <a:noFill/>
        </p:spPr>
        <p:txBody>
          <a:bodyPr wrap="square" rtlCol="0">
            <a:prstTxWarp prst="textPlain">
              <a:avLst/>
            </a:prstTxWarp>
            <a:spAutoFit/>
          </a:bodyPr>
          <a:lstStyle/>
          <a:p>
            <a:r>
              <a:rPr lang="bn-IN" b="1" dirty="0" smtClean="0">
                <a:effectLst>
                  <a:innerShdw blurRad="114300">
                    <a:prstClr val="black"/>
                  </a:innerShdw>
                </a:effectLst>
                <a:latin typeface="NikoshBAN" panose="02000000000000000000" pitchFamily="2" charset="0"/>
                <a:cs typeface="NikoshBAN" panose="02000000000000000000" pitchFamily="2" charset="0"/>
              </a:rPr>
              <a:t>ছবির পাতাগুলো বিভিন্ন প্রকারের রুপান্তরিত পাতা । </a:t>
            </a:r>
            <a:endParaRPr lang="en-US" b="1" dirty="0">
              <a:effectLst>
                <a:innerShdw blurRad="114300">
                  <a:prstClr val="black"/>
                </a:innerShdw>
              </a:effectLst>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a:ext>
            </a:extLst>
          </a:blip>
          <a:srcRect t="9680"/>
          <a:stretch/>
        </p:blipFill>
        <p:spPr>
          <a:xfrm>
            <a:off x="849745" y="1965277"/>
            <a:ext cx="2195748" cy="2419450"/>
          </a:xfrm>
          <a:prstGeom prst="rect">
            <a:avLst/>
          </a:prstGeo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923129" y="2019868"/>
            <a:ext cx="2183641" cy="2401475"/>
          </a:xfrm>
          <a:prstGeom prst="rect">
            <a:avLst/>
          </a:prstGeo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9" name="Picture 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384643" y="1978925"/>
            <a:ext cx="2200061" cy="2403188"/>
          </a:xfrm>
          <a:prstGeom prst="rect">
            <a:avLst/>
          </a:prstGeo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301354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3" presetClass="entr" presetSubtype="16"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fltVal val="0"/>
                                          </p:val>
                                        </p:tav>
                                        <p:tav tm="100000">
                                          <p:val>
                                            <p:strVal val="#ppt_w"/>
                                          </p:val>
                                        </p:tav>
                                      </p:tavLst>
                                    </p:anim>
                                    <p:anim calcmode="lin" valueType="num">
                                      <p:cBhvr>
                                        <p:cTn id="13" dur="1000" fill="hold"/>
                                        <p:tgtEl>
                                          <p:spTgt spid="9"/>
                                        </p:tgtEl>
                                        <p:attrNameLst>
                                          <p:attrName>ppt_h</p:attrName>
                                        </p:attrNameLst>
                                      </p:cBhvr>
                                      <p:tavLst>
                                        <p:tav tm="0">
                                          <p:val>
                                            <p:fltVal val="0"/>
                                          </p:val>
                                        </p:tav>
                                        <p:tav tm="100000">
                                          <p:val>
                                            <p:strVal val="#ppt_h"/>
                                          </p:val>
                                        </p:tav>
                                      </p:tavLst>
                                    </p:anim>
                                  </p:childTnLst>
                                </p:cTn>
                              </p:par>
                            </p:childTnLst>
                          </p:cTn>
                        </p:par>
                        <p:par>
                          <p:cTn id="14" fill="hold">
                            <p:stCondLst>
                              <p:cond delay="2000"/>
                            </p:stCondLst>
                            <p:childTnLst>
                              <p:par>
                                <p:cTn id="15" presetID="23"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fltVal val="0"/>
                                          </p:val>
                                        </p:tav>
                                        <p:tav tm="100000">
                                          <p:val>
                                            <p:strVal val="#ppt_w"/>
                                          </p:val>
                                        </p:tav>
                                      </p:tavLst>
                                    </p:anim>
                                    <p:anim calcmode="lin" valueType="num">
                                      <p:cBhvr>
                                        <p:cTn id="18" dur="1000" fill="hold"/>
                                        <p:tgtEl>
                                          <p:spTgt spid="3"/>
                                        </p:tgtEl>
                                        <p:attrNameLst>
                                          <p:attrName>ppt_h</p:attrName>
                                        </p:attrNameLst>
                                      </p:cBhvr>
                                      <p:tavLst>
                                        <p:tav tm="0">
                                          <p:val>
                                            <p:fltVal val="0"/>
                                          </p:val>
                                        </p:tav>
                                        <p:tav tm="100000">
                                          <p:val>
                                            <p:strVal val="#ppt_h"/>
                                          </p:val>
                                        </p:tav>
                                      </p:tavLst>
                                    </p:anim>
                                  </p:childTnLst>
                                </p:cTn>
                              </p:par>
                            </p:childTnLst>
                          </p:cTn>
                        </p:par>
                        <p:par>
                          <p:cTn id="19" fill="hold">
                            <p:stCondLst>
                              <p:cond delay="3000"/>
                            </p:stCondLst>
                            <p:childTnLst>
                              <p:par>
                                <p:cTn id="20" presetID="23" presetClass="entr" presetSubtype="528"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1000" fill="hold"/>
                                        <p:tgtEl>
                                          <p:spTgt spid="5"/>
                                        </p:tgtEl>
                                        <p:attrNameLst>
                                          <p:attrName>ppt_w</p:attrName>
                                        </p:attrNameLst>
                                      </p:cBhvr>
                                      <p:tavLst>
                                        <p:tav tm="0">
                                          <p:val>
                                            <p:fltVal val="0"/>
                                          </p:val>
                                        </p:tav>
                                        <p:tav tm="100000">
                                          <p:val>
                                            <p:strVal val="#ppt_w"/>
                                          </p:val>
                                        </p:tav>
                                      </p:tavLst>
                                    </p:anim>
                                    <p:anim calcmode="lin" valueType="num">
                                      <p:cBhvr>
                                        <p:cTn id="23" dur="1000" fill="hold"/>
                                        <p:tgtEl>
                                          <p:spTgt spid="5"/>
                                        </p:tgtEl>
                                        <p:attrNameLst>
                                          <p:attrName>ppt_h</p:attrName>
                                        </p:attrNameLst>
                                      </p:cBhvr>
                                      <p:tavLst>
                                        <p:tav tm="0">
                                          <p:val>
                                            <p:fltVal val="0"/>
                                          </p:val>
                                        </p:tav>
                                        <p:tav tm="100000">
                                          <p:val>
                                            <p:strVal val="#ppt_h"/>
                                          </p:val>
                                        </p:tav>
                                      </p:tavLst>
                                    </p:anim>
                                    <p:anim calcmode="lin" valueType="num">
                                      <p:cBhvr>
                                        <p:cTn id="24" dur="1000" fill="hold"/>
                                        <p:tgtEl>
                                          <p:spTgt spid="5"/>
                                        </p:tgtEl>
                                        <p:attrNameLst>
                                          <p:attrName>ppt_x</p:attrName>
                                        </p:attrNameLst>
                                      </p:cBhvr>
                                      <p:tavLst>
                                        <p:tav tm="0">
                                          <p:val>
                                            <p:fltVal val="0.5"/>
                                          </p:val>
                                        </p:tav>
                                        <p:tav tm="100000">
                                          <p:val>
                                            <p:strVal val="#ppt_x"/>
                                          </p:val>
                                        </p:tav>
                                      </p:tavLst>
                                    </p:anim>
                                    <p:anim calcmode="lin" valueType="num">
                                      <p:cBhvr>
                                        <p:cTn id="25" dur="1000" fill="hold"/>
                                        <p:tgtEl>
                                          <p:spTgt spid="5"/>
                                        </p:tgtEl>
                                        <p:attrNameLst>
                                          <p:attrName>ppt_y</p:attrName>
                                        </p:attrNameLst>
                                      </p:cBhvr>
                                      <p:tavLst>
                                        <p:tav tm="0">
                                          <p:val>
                                            <p:fltVal val="0.5"/>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iterate type="wd">
                                    <p:tmPct val="10000"/>
                                  </p:iterate>
                                  <p:childTnLst>
                                    <p:set>
                                      <p:cBhvr>
                                        <p:cTn id="29" dur="1" fill="hold">
                                          <p:stCondLst>
                                            <p:cond delay="0"/>
                                          </p:stCondLst>
                                        </p:cTn>
                                        <p:tgtEl>
                                          <p:spTgt spid="6"/>
                                        </p:tgtEl>
                                        <p:attrNameLst>
                                          <p:attrName>style.visibility</p:attrName>
                                        </p:attrNameLst>
                                      </p:cBhvr>
                                      <p:to>
                                        <p:strVal val="visible"/>
                                      </p:to>
                                    </p:set>
                                    <p:animEffect transition="in" filter="wipe(down)">
                                      <p:cBhvr>
                                        <p:cTn id="30" dur="580">
                                          <p:stCondLst>
                                            <p:cond delay="0"/>
                                          </p:stCondLst>
                                        </p:cTn>
                                        <p:tgtEl>
                                          <p:spTgt spid="6"/>
                                        </p:tgtEl>
                                      </p:cBhvr>
                                    </p:animEffect>
                                    <p:anim calcmode="lin" valueType="num">
                                      <p:cBhvr>
                                        <p:cTn id="31"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6" dur="26">
                                          <p:stCondLst>
                                            <p:cond delay="650"/>
                                          </p:stCondLst>
                                        </p:cTn>
                                        <p:tgtEl>
                                          <p:spTgt spid="6"/>
                                        </p:tgtEl>
                                      </p:cBhvr>
                                      <p:to x="100000" y="60000"/>
                                    </p:animScale>
                                    <p:animScale>
                                      <p:cBhvr>
                                        <p:cTn id="37" dur="166" decel="50000">
                                          <p:stCondLst>
                                            <p:cond delay="676"/>
                                          </p:stCondLst>
                                        </p:cTn>
                                        <p:tgtEl>
                                          <p:spTgt spid="6"/>
                                        </p:tgtEl>
                                      </p:cBhvr>
                                      <p:to x="100000" y="100000"/>
                                    </p:animScale>
                                    <p:animScale>
                                      <p:cBhvr>
                                        <p:cTn id="38" dur="26">
                                          <p:stCondLst>
                                            <p:cond delay="1312"/>
                                          </p:stCondLst>
                                        </p:cTn>
                                        <p:tgtEl>
                                          <p:spTgt spid="6"/>
                                        </p:tgtEl>
                                      </p:cBhvr>
                                      <p:to x="100000" y="80000"/>
                                    </p:animScale>
                                    <p:animScale>
                                      <p:cBhvr>
                                        <p:cTn id="39" dur="166" decel="50000">
                                          <p:stCondLst>
                                            <p:cond delay="1338"/>
                                          </p:stCondLst>
                                        </p:cTn>
                                        <p:tgtEl>
                                          <p:spTgt spid="6"/>
                                        </p:tgtEl>
                                      </p:cBhvr>
                                      <p:to x="100000" y="100000"/>
                                    </p:animScale>
                                    <p:animScale>
                                      <p:cBhvr>
                                        <p:cTn id="40" dur="26">
                                          <p:stCondLst>
                                            <p:cond delay="1642"/>
                                          </p:stCondLst>
                                        </p:cTn>
                                        <p:tgtEl>
                                          <p:spTgt spid="6"/>
                                        </p:tgtEl>
                                      </p:cBhvr>
                                      <p:to x="100000" y="90000"/>
                                    </p:animScale>
                                    <p:animScale>
                                      <p:cBhvr>
                                        <p:cTn id="41" dur="166" decel="50000">
                                          <p:stCondLst>
                                            <p:cond delay="1668"/>
                                          </p:stCondLst>
                                        </p:cTn>
                                        <p:tgtEl>
                                          <p:spTgt spid="6"/>
                                        </p:tgtEl>
                                      </p:cBhvr>
                                      <p:to x="100000" y="100000"/>
                                    </p:animScale>
                                    <p:animScale>
                                      <p:cBhvr>
                                        <p:cTn id="42" dur="26">
                                          <p:stCondLst>
                                            <p:cond delay="1808"/>
                                          </p:stCondLst>
                                        </p:cTn>
                                        <p:tgtEl>
                                          <p:spTgt spid="6"/>
                                        </p:tgtEl>
                                      </p:cBhvr>
                                      <p:to x="100000" y="95000"/>
                                    </p:animScale>
                                    <p:animScale>
                                      <p:cBhvr>
                                        <p:cTn id="43"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505404327"/>
              </p:ext>
            </p:extLst>
          </p:nvPr>
        </p:nvGraphicFramePr>
        <p:xfrm>
          <a:off x="568656" y="300251"/>
          <a:ext cx="7947547" cy="57866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732010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graphicEl>
                                              <a:dgm id="{02E53EC8-C722-4955-AB52-235AA6B60AAB}"/>
                                            </p:graphicEl>
                                          </p:spTgt>
                                        </p:tgtEl>
                                        <p:attrNameLst>
                                          <p:attrName>style.visibility</p:attrName>
                                        </p:attrNameLst>
                                      </p:cBhvr>
                                      <p:to>
                                        <p:strVal val="visible"/>
                                      </p:to>
                                    </p:set>
                                    <p:anim calcmode="lin" valueType="num">
                                      <p:cBhvr>
                                        <p:cTn id="7" dur="1000" fill="hold"/>
                                        <p:tgtEl>
                                          <p:spTgt spid="2">
                                            <p:graphicEl>
                                              <a:dgm id="{02E53EC8-C722-4955-AB52-235AA6B60AAB}"/>
                                            </p:graphicEl>
                                          </p:spTgt>
                                        </p:tgtEl>
                                        <p:attrNameLst>
                                          <p:attrName>ppt_w</p:attrName>
                                        </p:attrNameLst>
                                      </p:cBhvr>
                                      <p:tavLst>
                                        <p:tav tm="0">
                                          <p:val>
                                            <p:fltVal val="0"/>
                                          </p:val>
                                        </p:tav>
                                        <p:tav tm="100000">
                                          <p:val>
                                            <p:strVal val="#ppt_w"/>
                                          </p:val>
                                        </p:tav>
                                      </p:tavLst>
                                    </p:anim>
                                    <p:anim calcmode="lin" valueType="num">
                                      <p:cBhvr>
                                        <p:cTn id="8" dur="1000" fill="hold"/>
                                        <p:tgtEl>
                                          <p:spTgt spid="2">
                                            <p:graphicEl>
                                              <a:dgm id="{02E53EC8-C722-4955-AB52-235AA6B60AAB}"/>
                                            </p:graphicEl>
                                          </p:spTgt>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3" presetClass="entr" presetSubtype="16" fill="hold" grpId="0" nodeType="afterEffect">
                                  <p:stCondLst>
                                    <p:cond delay="0"/>
                                  </p:stCondLst>
                                  <p:childTnLst>
                                    <p:set>
                                      <p:cBhvr>
                                        <p:cTn id="11" dur="1" fill="hold">
                                          <p:stCondLst>
                                            <p:cond delay="0"/>
                                          </p:stCondLst>
                                        </p:cTn>
                                        <p:tgtEl>
                                          <p:spTgt spid="2">
                                            <p:graphicEl>
                                              <a:dgm id="{9DC81AA7-0EAB-44FF-A843-5AA1C68EBF1F}"/>
                                            </p:graphicEl>
                                          </p:spTgt>
                                        </p:tgtEl>
                                        <p:attrNameLst>
                                          <p:attrName>style.visibility</p:attrName>
                                        </p:attrNameLst>
                                      </p:cBhvr>
                                      <p:to>
                                        <p:strVal val="visible"/>
                                      </p:to>
                                    </p:set>
                                    <p:anim calcmode="lin" valueType="num">
                                      <p:cBhvr>
                                        <p:cTn id="12" dur="1000" fill="hold"/>
                                        <p:tgtEl>
                                          <p:spTgt spid="2">
                                            <p:graphicEl>
                                              <a:dgm id="{9DC81AA7-0EAB-44FF-A843-5AA1C68EBF1F}"/>
                                            </p:graphicEl>
                                          </p:spTgt>
                                        </p:tgtEl>
                                        <p:attrNameLst>
                                          <p:attrName>ppt_w</p:attrName>
                                        </p:attrNameLst>
                                      </p:cBhvr>
                                      <p:tavLst>
                                        <p:tav tm="0">
                                          <p:val>
                                            <p:fltVal val="0"/>
                                          </p:val>
                                        </p:tav>
                                        <p:tav tm="100000">
                                          <p:val>
                                            <p:strVal val="#ppt_w"/>
                                          </p:val>
                                        </p:tav>
                                      </p:tavLst>
                                    </p:anim>
                                    <p:anim calcmode="lin" valueType="num">
                                      <p:cBhvr>
                                        <p:cTn id="13" dur="1000" fill="hold"/>
                                        <p:tgtEl>
                                          <p:spTgt spid="2">
                                            <p:graphicEl>
                                              <a:dgm id="{9DC81AA7-0EAB-44FF-A843-5AA1C68EBF1F}"/>
                                            </p:graphicEl>
                                          </p:spTgt>
                                        </p:tgtEl>
                                        <p:attrNameLst>
                                          <p:attrName>ppt_h</p:attrName>
                                        </p:attrNameLst>
                                      </p:cBhvr>
                                      <p:tavLst>
                                        <p:tav tm="0">
                                          <p:val>
                                            <p:fltVal val="0"/>
                                          </p:val>
                                        </p:tav>
                                        <p:tav tm="100000">
                                          <p:val>
                                            <p:strVal val="#ppt_h"/>
                                          </p:val>
                                        </p:tav>
                                      </p:tavLst>
                                    </p:anim>
                                  </p:childTnLst>
                                </p:cTn>
                              </p:par>
                            </p:childTnLst>
                          </p:cTn>
                        </p:par>
                        <p:par>
                          <p:cTn id="14" fill="hold">
                            <p:stCondLst>
                              <p:cond delay="2000"/>
                            </p:stCondLst>
                            <p:childTnLst>
                              <p:par>
                                <p:cTn id="15" presetID="23" presetClass="entr" presetSubtype="16" fill="hold" grpId="0" nodeType="afterEffect">
                                  <p:stCondLst>
                                    <p:cond delay="0"/>
                                  </p:stCondLst>
                                  <p:childTnLst>
                                    <p:set>
                                      <p:cBhvr>
                                        <p:cTn id="16" dur="1" fill="hold">
                                          <p:stCondLst>
                                            <p:cond delay="0"/>
                                          </p:stCondLst>
                                        </p:cTn>
                                        <p:tgtEl>
                                          <p:spTgt spid="2">
                                            <p:graphicEl>
                                              <a:dgm id="{27D5BF1F-5818-487B-AE2D-79C401127F96}"/>
                                            </p:graphicEl>
                                          </p:spTgt>
                                        </p:tgtEl>
                                        <p:attrNameLst>
                                          <p:attrName>style.visibility</p:attrName>
                                        </p:attrNameLst>
                                      </p:cBhvr>
                                      <p:to>
                                        <p:strVal val="visible"/>
                                      </p:to>
                                    </p:set>
                                    <p:anim calcmode="lin" valueType="num">
                                      <p:cBhvr>
                                        <p:cTn id="17" dur="1000" fill="hold"/>
                                        <p:tgtEl>
                                          <p:spTgt spid="2">
                                            <p:graphicEl>
                                              <a:dgm id="{27D5BF1F-5818-487B-AE2D-79C401127F96}"/>
                                            </p:graphicEl>
                                          </p:spTgt>
                                        </p:tgtEl>
                                        <p:attrNameLst>
                                          <p:attrName>ppt_w</p:attrName>
                                        </p:attrNameLst>
                                      </p:cBhvr>
                                      <p:tavLst>
                                        <p:tav tm="0">
                                          <p:val>
                                            <p:fltVal val="0"/>
                                          </p:val>
                                        </p:tav>
                                        <p:tav tm="100000">
                                          <p:val>
                                            <p:strVal val="#ppt_w"/>
                                          </p:val>
                                        </p:tav>
                                      </p:tavLst>
                                    </p:anim>
                                    <p:anim calcmode="lin" valueType="num">
                                      <p:cBhvr>
                                        <p:cTn id="18" dur="1000" fill="hold"/>
                                        <p:tgtEl>
                                          <p:spTgt spid="2">
                                            <p:graphicEl>
                                              <a:dgm id="{27D5BF1F-5818-487B-AE2D-79C401127F96}"/>
                                            </p:graphicEl>
                                          </p:spTgt>
                                        </p:tgtEl>
                                        <p:attrNameLst>
                                          <p:attrName>ppt_h</p:attrName>
                                        </p:attrNameLst>
                                      </p:cBhvr>
                                      <p:tavLst>
                                        <p:tav tm="0">
                                          <p:val>
                                            <p:fltVal val="0"/>
                                          </p:val>
                                        </p:tav>
                                        <p:tav tm="100000">
                                          <p:val>
                                            <p:strVal val="#ppt_h"/>
                                          </p:val>
                                        </p:tav>
                                      </p:tavLst>
                                    </p:anim>
                                  </p:childTnLst>
                                </p:cTn>
                              </p:par>
                            </p:childTnLst>
                          </p:cTn>
                        </p:par>
                        <p:par>
                          <p:cTn id="19" fill="hold">
                            <p:stCondLst>
                              <p:cond delay="3000"/>
                            </p:stCondLst>
                            <p:childTnLst>
                              <p:par>
                                <p:cTn id="20" presetID="23" presetClass="entr" presetSubtype="16" fill="hold" grpId="0" nodeType="afterEffect">
                                  <p:stCondLst>
                                    <p:cond delay="0"/>
                                  </p:stCondLst>
                                  <p:childTnLst>
                                    <p:set>
                                      <p:cBhvr>
                                        <p:cTn id="21" dur="1" fill="hold">
                                          <p:stCondLst>
                                            <p:cond delay="0"/>
                                          </p:stCondLst>
                                        </p:cTn>
                                        <p:tgtEl>
                                          <p:spTgt spid="2">
                                            <p:graphicEl>
                                              <a:dgm id="{C1256215-A923-4235-BFE3-FBDCC8313235}"/>
                                            </p:graphicEl>
                                          </p:spTgt>
                                        </p:tgtEl>
                                        <p:attrNameLst>
                                          <p:attrName>style.visibility</p:attrName>
                                        </p:attrNameLst>
                                      </p:cBhvr>
                                      <p:to>
                                        <p:strVal val="visible"/>
                                      </p:to>
                                    </p:set>
                                    <p:anim calcmode="lin" valueType="num">
                                      <p:cBhvr>
                                        <p:cTn id="22" dur="1000" fill="hold"/>
                                        <p:tgtEl>
                                          <p:spTgt spid="2">
                                            <p:graphicEl>
                                              <a:dgm id="{C1256215-A923-4235-BFE3-FBDCC8313235}"/>
                                            </p:graphicEl>
                                          </p:spTgt>
                                        </p:tgtEl>
                                        <p:attrNameLst>
                                          <p:attrName>ppt_w</p:attrName>
                                        </p:attrNameLst>
                                      </p:cBhvr>
                                      <p:tavLst>
                                        <p:tav tm="0">
                                          <p:val>
                                            <p:fltVal val="0"/>
                                          </p:val>
                                        </p:tav>
                                        <p:tav tm="100000">
                                          <p:val>
                                            <p:strVal val="#ppt_w"/>
                                          </p:val>
                                        </p:tav>
                                      </p:tavLst>
                                    </p:anim>
                                    <p:anim calcmode="lin" valueType="num">
                                      <p:cBhvr>
                                        <p:cTn id="23" dur="1000" fill="hold"/>
                                        <p:tgtEl>
                                          <p:spTgt spid="2">
                                            <p:graphicEl>
                                              <a:dgm id="{C1256215-A923-4235-BFE3-FBDCC8313235}"/>
                                            </p:graphicEl>
                                          </p:spTgt>
                                        </p:tgtEl>
                                        <p:attrNameLst>
                                          <p:attrName>ppt_h</p:attrName>
                                        </p:attrNameLst>
                                      </p:cBhvr>
                                      <p:tavLst>
                                        <p:tav tm="0">
                                          <p:val>
                                            <p:fltVal val="0"/>
                                          </p:val>
                                        </p:tav>
                                        <p:tav tm="100000">
                                          <p:val>
                                            <p:strVal val="#ppt_h"/>
                                          </p:val>
                                        </p:tav>
                                      </p:tavLst>
                                    </p:anim>
                                  </p:childTnLst>
                                </p:cTn>
                              </p:par>
                            </p:childTnLst>
                          </p:cTn>
                        </p:par>
                        <p:par>
                          <p:cTn id="24" fill="hold">
                            <p:stCondLst>
                              <p:cond delay="4000"/>
                            </p:stCondLst>
                            <p:childTnLst>
                              <p:par>
                                <p:cTn id="25" presetID="23" presetClass="entr" presetSubtype="16" fill="hold" grpId="0" nodeType="afterEffect">
                                  <p:stCondLst>
                                    <p:cond delay="0"/>
                                  </p:stCondLst>
                                  <p:childTnLst>
                                    <p:set>
                                      <p:cBhvr>
                                        <p:cTn id="26" dur="1" fill="hold">
                                          <p:stCondLst>
                                            <p:cond delay="0"/>
                                          </p:stCondLst>
                                        </p:cTn>
                                        <p:tgtEl>
                                          <p:spTgt spid="2">
                                            <p:graphicEl>
                                              <a:dgm id="{0EFF8B7D-D8BF-4356-A2F3-E8C6F042A314}"/>
                                            </p:graphicEl>
                                          </p:spTgt>
                                        </p:tgtEl>
                                        <p:attrNameLst>
                                          <p:attrName>style.visibility</p:attrName>
                                        </p:attrNameLst>
                                      </p:cBhvr>
                                      <p:to>
                                        <p:strVal val="visible"/>
                                      </p:to>
                                    </p:set>
                                    <p:anim calcmode="lin" valueType="num">
                                      <p:cBhvr>
                                        <p:cTn id="27" dur="1000" fill="hold"/>
                                        <p:tgtEl>
                                          <p:spTgt spid="2">
                                            <p:graphicEl>
                                              <a:dgm id="{0EFF8B7D-D8BF-4356-A2F3-E8C6F042A314}"/>
                                            </p:graphicEl>
                                          </p:spTgt>
                                        </p:tgtEl>
                                        <p:attrNameLst>
                                          <p:attrName>ppt_w</p:attrName>
                                        </p:attrNameLst>
                                      </p:cBhvr>
                                      <p:tavLst>
                                        <p:tav tm="0">
                                          <p:val>
                                            <p:fltVal val="0"/>
                                          </p:val>
                                        </p:tav>
                                        <p:tav tm="100000">
                                          <p:val>
                                            <p:strVal val="#ppt_w"/>
                                          </p:val>
                                        </p:tav>
                                      </p:tavLst>
                                    </p:anim>
                                    <p:anim calcmode="lin" valueType="num">
                                      <p:cBhvr>
                                        <p:cTn id="28" dur="1000" fill="hold"/>
                                        <p:tgtEl>
                                          <p:spTgt spid="2">
                                            <p:graphicEl>
                                              <a:dgm id="{0EFF8B7D-D8BF-4356-A2F3-E8C6F042A314}"/>
                                            </p:graphicEl>
                                          </p:spTgt>
                                        </p:tgtEl>
                                        <p:attrNameLst>
                                          <p:attrName>ppt_h</p:attrName>
                                        </p:attrNameLst>
                                      </p:cBhvr>
                                      <p:tavLst>
                                        <p:tav tm="0">
                                          <p:val>
                                            <p:fltVal val="0"/>
                                          </p:val>
                                        </p:tav>
                                        <p:tav tm="100000">
                                          <p:val>
                                            <p:strVal val="#ppt_h"/>
                                          </p:val>
                                        </p:tav>
                                      </p:tavLst>
                                    </p:anim>
                                  </p:childTnLst>
                                </p:cTn>
                              </p:par>
                            </p:childTnLst>
                          </p:cTn>
                        </p:par>
                        <p:par>
                          <p:cTn id="29" fill="hold">
                            <p:stCondLst>
                              <p:cond delay="5000"/>
                            </p:stCondLst>
                            <p:childTnLst>
                              <p:par>
                                <p:cTn id="30" presetID="23" presetClass="entr" presetSubtype="16" fill="hold" grpId="0" nodeType="afterEffect">
                                  <p:stCondLst>
                                    <p:cond delay="0"/>
                                  </p:stCondLst>
                                  <p:childTnLst>
                                    <p:set>
                                      <p:cBhvr>
                                        <p:cTn id="31" dur="1" fill="hold">
                                          <p:stCondLst>
                                            <p:cond delay="0"/>
                                          </p:stCondLst>
                                        </p:cTn>
                                        <p:tgtEl>
                                          <p:spTgt spid="2">
                                            <p:graphicEl>
                                              <a:dgm id="{E7290560-CBB7-4DE9-B9E1-C16404B19316}"/>
                                            </p:graphicEl>
                                          </p:spTgt>
                                        </p:tgtEl>
                                        <p:attrNameLst>
                                          <p:attrName>style.visibility</p:attrName>
                                        </p:attrNameLst>
                                      </p:cBhvr>
                                      <p:to>
                                        <p:strVal val="visible"/>
                                      </p:to>
                                    </p:set>
                                    <p:anim calcmode="lin" valueType="num">
                                      <p:cBhvr>
                                        <p:cTn id="32" dur="1000" fill="hold"/>
                                        <p:tgtEl>
                                          <p:spTgt spid="2">
                                            <p:graphicEl>
                                              <a:dgm id="{E7290560-CBB7-4DE9-B9E1-C16404B19316}"/>
                                            </p:graphicEl>
                                          </p:spTgt>
                                        </p:tgtEl>
                                        <p:attrNameLst>
                                          <p:attrName>ppt_w</p:attrName>
                                        </p:attrNameLst>
                                      </p:cBhvr>
                                      <p:tavLst>
                                        <p:tav tm="0">
                                          <p:val>
                                            <p:fltVal val="0"/>
                                          </p:val>
                                        </p:tav>
                                        <p:tav tm="100000">
                                          <p:val>
                                            <p:strVal val="#ppt_w"/>
                                          </p:val>
                                        </p:tav>
                                      </p:tavLst>
                                    </p:anim>
                                    <p:anim calcmode="lin" valueType="num">
                                      <p:cBhvr>
                                        <p:cTn id="33" dur="1000" fill="hold"/>
                                        <p:tgtEl>
                                          <p:spTgt spid="2">
                                            <p:graphicEl>
                                              <a:dgm id="{E7290560-CBB7-4DE9-B9E1-C16404B19316}"/>
                                            </p:graphicEl>
                                          </p:spTgt>
                                        </p:tgtEl>
                                        <p:attrNameLst>
                                          <p:attrName>ppt_h</p:attrName>
                                        </p:attrNameLst>
                                      </p:cBhvr>
                                      <p:tavLst>
                                        <p:tav tm="0">
                                          <p:val>
                                            <p:fltVal val="0"/>
                                          </p:val>
                                        </p:tav>
                                        <p:tav tm="100000">
                                          <p:val>
                                            <p:strVal val="#ppt_h"/>
                                          </p:val>
                                        </p:tav>
                                      </p:tavLst>
                                    </p:anim>
                                  </p:childTnLst>
                                </p:cTn>
                              </p:par>
                            </p:childTnLst>
                          </p:cTn>
                        </p:par>
                        <p:par>
                          <p:cTn id="34" fill="hold">
                            <p:stCondLst>
                              <p:cond delay="6000"/>
                            </p:stCondLst>
                            <p:childTnLst>
                              <p:par>
                                <p:cTn id="35" presetID="23" presetClass="entr" presetSubtype="16" fill="hold" grpId="0" nodeType="afterEffect">
                                  <p:stCondLst>
                                    <p:cond delay="0"/>
                                  </p:stCondLst>
                                  <p:childTnLst>
                                    <p:set>
                                      <p:cBhvr>
                                        <p:cTn id="36" dur="1" fill="hold">
                                          <p:stCondLst>
                                            <p:cond delay="0"/>
                                          </p:stCondLst>
                                        </p:cTn>
                                        <p:tgtEl>
                                          <p:spTgt spid="2">
                                            <p:graphicEl>
                                              <a:dgm id="{D7EC4B0E-5F86-4DB9-9E07-7C0EAB0E2E94}"/>
                                            </p:graphicEl>
                                          </p:spTgt>
                                        </p:tgtEl>
                                        <p:attrNameLst>
                                          <p:attrName>style.visibility</p:attrName>
                                        </p:attrNameLst>
                                      </p:cBhvr>
                                      <p:to>
                                        <p:strVal val="visible"/>
                                      </p:to>
                                    </p:set>
                                    <p:anim calcmode="lin" valueType="num">
                                      <p:cBhvr>
                                        <p:cTn id="37" dur="1000" fill="hold"/>
                                        <p:tgtEl>
                                          <p:spTgt spid="2">
                                            <p:graphicEl>
                                              <a:dgm id="{D7EC4B0E-5F86-4DB9-9E07-7C0EAB0E2E94}"/>
                                            </p:graphicEl>
                                          </p:spTgt>
                                        </p:tgtEl>
                                        <p:attrNameLst>
                                          <p:attrName>ppt_w</p:attrName>
                                        </p:attrNameLst>
                                      </p:cBhvr>
                                      <p:tavLst>
                                        <p:tav tm="0">
                                          <p:val>
                                            <p:fltVal val="0"/>
                                          </p:val>
                                        </p:tav>
                                        <p:tav tm="100000">
                                          <p:val>
                                            <p:strVal val="#ppt_w"/>
                                          </p:val>
                                        </p:tav>
                                      </p:tavLst>
                                    </p:anim>
                                    <p:anim calcmode="lin" valueType="num">
                                      <p:cBhvr>
                                        <p:cTn id="38" dur="1000" fill="hold"/>
                                        <p:tgtEl>
                                          <p:spTgt spid="2">
                                            <p:graphicEl>
                                              <a:dgm id="{D7EC4B0E-5F86-4DB9-9E07-7C0EAB0E2E94}"/>
                                            </p:graphicEl>
                                          </p:spTgt>
                                        </p:tgtEl>
                                        <p:attrNameLst>
                                          <p:attrName>ppt_h</p:attrName>
                                        </p:attrNameLst>
                                      </p:cBhvr>
                                      <p:tavLst>
                                        <p:tav tm="0">
                                          <p:val>
                                            <p:fltVal val="0"/>
                                          </p:val>
                                        </p:tav>
                                        <p:tav tm="100000">
                                          <p:val>
                                            <p:strVal val="#ppt_h"/>
                                          </p:val>
                                        </p:tav>
                                      </p:tavLst>
                                    </p:anim>
                                  </p:childTnLst>
                                </p:cTn>
                              </p:par>
                            </p:childTnLst>
                          </p:cTn>
                        </p:par>
                        <p:par>
                          <p:cTn id="39" fill="hold">
                            <p:stCondLst>
                              <p:cond delay="7000"/>
                            </p:stCondLst>
                            <p:childTnLst>
                              <p:par>
                                <p:cTn id="40" presetID="23" presetClass="entr" presetSubtype="16" fill="hold" grpId="0" nodeType="afterEffect">
                                  <p:stCondLst>
                                    <p:cond delay="0"/>
                                  </p:stCondLst>
                                  <p:childTnLst>
                                    <p:set>
                                      <p:cBhvr>
                                        <p:cTn id="41" dur="1" fill="hold">
                                          <p:stCondLst>
                                            <p:cond delay="0"/>
                                          </p:stCondLst>
                                        </p:cTn>
                                        <p:tgtEl>
                                          <p:spTgt spid="2">
                                            <p:graphicEl>
                                              <a:dgm id="{C37C81CC-8B97-4CB2-B710-D6C208EC25EB}"/>
                                            </p:graphicEl>
                                          </p:spTgt>
                                        </p:tgtEl>
                                        <p:attrNameLst>
                                          <p:attrName>style.visibility</p:attrName>
                                        </p:attrNameLst>
                                      </p:cBhvr>
                                      <p:to>
                                        <p:strVal val="visible"/>
                                      </p:to>
                                    </p:set>
                                    <p:anim calcmode="lin" valueType="num">
                                      <p:cBhvr>
                                        <p:cTn id="42" dur="1000" fill="hold"/>
                                        <p:tgtEl>
                                          <p:spTgt spid="2">
                                            <p:graphicEl>
                                              <a:dgm id="{C37C81CC-8B97-4CB2-B710-D6C208EC25EB}"/>
                                            </p:graphicEl>
                                          </p:spTgt>
                                        </p:tgtEl>
                                        <p:attrNameLst>
                                          <p:attrName>ppt_w</p:attrName>
                                        </p:attrNameLst>
                                      </p:cBhvr>
                                      <p:tavLst>
                                        <p:tav tm="0">
                                          <p:val>
                                            <p:fltVal val="0"/>
                                          </p:val>
                                        </p:tav>
                                        <p:tav tm="100000">
                                          <p:val>
                                            <p:strVal val="#ppt_w"/>
                                          </p:val>
                                        </p:tav>
                                      </p:tavLst>
                                    </p:anim>
                                    <p:anim calcmode="lin" valueType="num">
                                      <p:cBhvr>
                                        <p:cTn id="43" dur="1000" fill="hold"/>
                                        <p:tgtEl>
                                          <p:spTgt spid="2">
                                            <p:graphicEl>
                                              <a:dgm id="{C37C81CC-8B97-4CB2-B710-D6C208EC25EB}"/>
                                            </p:graphicEl>
                                          </p:spTgt>
                                        </p:tgtEl>
                                        <p:attrNameLst>
                                          <p:attrName>ppt_h</p:attrName>
                                        </p:attrNameLst>
                                      </p:cBhvr>
                                      <p:tavLst>
                                        <p:tav tm="0">
                                          <p:val>
                                            <p:fltVal val="0"/>
                                          </p:val>
                                        </p:tav>
                                        <p:tav tm="100000">
                                          <p:val>
                                            <p:strVal val="#ppt_h"/>
                                          </p:val>
                                        </p:tav>
                                      </p:tavLst>
                                    </p:anim>
                                  </p:childTnLst>
                                </p:cTn>
                              </p:par>
                            </p:childTnLst>
                          </p:cTn>
                        </p:par>
                        <p:par>
                          <p:cTn id="44" fill="hold">
                            <p:stCondLst>
                              <p:cond delay="8000"/>
                            </p:stCondLst>
                            <p:childTnLst>
                              <p:par>
                                <p:cTn id="45" presetID="23" presetClass="entr" presetSubtype="16" fill="hold" grpId="0" nodeType="afterEffect">
                                  <p:stCondLst>
                                    <p:cond delay="0"/>
                                  </p:stCondLst>
                                  <p:childTnLst>
                                    <p:set>
                                      <p:cBhvr>
                                        <p:cTn id="46" dur="1" fill="hold">
                                          <p:stCondLst>
                                            <p:cond delay="0"/>
                                          </p:stCondLst>
                                        </p:cTn>
                                        <p:tgtEl>
                                          <p:spTgt spid="2">
                                            <p:graphicEl>
                                              <a:dgm id="{34CB1CFC-6F13-431B-87A4-E231460551FA}"/>
                                            </p:graphicEl>
                                          </p:spTgt>
                                        </p:tgtEl>
                                        <p:attrNameLst>
                                          <p:attrName>style.visibility</p:attrName>
                                        </p:attrNameLst>
                                      </p:cBhvr>
                                      <p:to>
                                        <p:strVal val="visible"/>
                                      </p:to>
                                    </p:set>
                                    <p:anim calcmode="lin" valueType="num">
                                      <p:cBhvr>
                                        <p:cTn id="47" dur="1000" fill="hold"/>
                                        <p:tgtEl>
                                          <p:spTgt spid="2">
                                            <p:graphicEl>
                                              <a:dgm id="{34CB1CFC-6F13-431B-87A4-E231460551FA}"/>
                                            </p:graphicEl>
                                          </p:spTgt>
                                        </p:tgtEl>
                                        <p:attrNameLst>
                                          <p:attrName>ppt_w</p:attrName>
                                        </p:attrNameLst>
                                      </p:cBhvr>
                                      <p:tavLst>
                                        <p:tav tm="0">
                                          <p:val>
                                            <p:fltVal val="0"/>
                                          </p:val>
                                        </p:tav>
                                        <p:tav tm="100000">
                                          <p:val>
                                            <p:strVal val="#ppt_w"/>
                                          </p:val>
                                        </p:tav>
                                      </p:tavLst>
                                    </p:anim>
                                    <p:anim calcmode="lin" valueType="num">
                                      <p:cBhvr>
                                        <p:cTn id="48" dur="1000" fill="hold"/>
                                        <p:tgtEl>
                                          <p:spTgt spid="2">
                                            <p:graphicEl>
                                              <a:dgm id="{34CB1CFC-6F13-431B-87A4-E231460551FA}"/>
                                            </p:graphicEl>
                                          </p:spTgt>
                                        </p:tgtEl>
                                        <p:attrNameLst>
                                          <p:attrName>ppt_h</p:attrName>
                                        </p:attrNameLst>
                                      </p:cBhvr>
                                      <p:tavLst>
                                        <p:tav tm="0">
                                          <p:val>
                                            <p:fltVal val="0"/>
                                          </p:val>
                                        </p:tav>
                                        <p:tav tm="100000">
                                          <p:val>
                                            <p:strVal val="#ppt_h"/>
                                          </p:val>
                                        </p:tav>
                                      </p:tavLst>
                                    </p:anim>
                                  </p:childTnLst>
                                </p:cTn>
                              </p:par>
                            </p:childTnLst>
                          </p:cTn>
                        </p:par>
                        <p:par>
                          <p:cTn id="49" fill="hold">
                            <p:stCondLst>
                              <p:cond delay="9000"/>
                            </p:stCondLst>
                            <p:childTnLst>
                              <p:par>
                                <p:cTn id="50" presetID="23" presetClass="entr" presetSubtype="16" fill="hold" grpId="0" nodeType="afterEffect">
                                  <p:stCondLst>
                                    <p:cond delay="0"/>
                                  </p:stCondLst>
                                  <p:childTnLst>
                                    <p:set>
                                      <p:cBhvr>
                                        <p:cTn id="51" dur="1" fill="hold">
                                          <p:stCondLst>
                                            <p:cond delay="0"/>
                                          </p:stCondLst>
                                        </p:cTn>
                                        <p:tgtEl>
                                          <p:spTgt spid="2">
                                            <p:graphicEl>
                                              <a:dgm id="{9ADD2EF7-E5E0-4932-9C5E-A5A424DCA04C}"/>
                                            </p:graphicEl>
                                          </p:spTgt>
                                        </p:tgtEl>
                                        <p:attrNameLst>
                                          <p:attrName>style.visibility</p:attrName>
                                        </p:attrNameLst>
                                      </p:cBhvr>
                                      <p:to>
                                        <p:strVal val="visible"/>
                                      </p:to>
                                    </p:set>
                                    <p:anim calcmode="lin" valueType="num">
                                      <p:cBhvr>
                                        <p:cTn id="52" dur="1000" fill="hold"/>
                                        <p:tgtEl>
                                          <p:spTgt spid="2">
                                            <p:graphicEl>
                                              <a:dgm id="{9ADD2EF7-E5E0-4932-9C5E-A5A424DCA04C}"/>
                                            </p:graphicEl>
                                          </p:spTgt>
                                        </p:tgtEl>
                                        <p:attrNameLst>
                                          <p:attrName>ppt_w</p:attrName>
                                        </p:attrNameLst>
                                      </p:cBhvr>
                                      <p:tavLst>
                                        <p:tav tm="0">
                                          <p:val>
                                            <p:fltVal val="0"/>
                                          </p:val>
                                        </p:tav>
                                        <p:tav tm="100000">
                                          <p:val>
                                            <p:strVal val="#ppt_w"/>
                                          </p:val>
                                        </p:tav>
                                      </p:tavLst>
                                    </p:anim>
                                    <p:anim calcmode="lin" valueType="num">
                                      <p:cBhvr>
                                        <p:cTn id="53" dur="1000" fill="hold"/>
                                        <p:tgtEl>
                                          <p:spTgt spid="2">
                                            <p:graphicEl>
                                              <a:dgm id="{9ADD2EF7-E5E0-4932-9C5E-A5A424DCA04C}"/>
                                            </p:graphicEl>
                                          </p:spTgt>
                                        </p:tgtEl>
                                        <p:attrNameLst>
                                          <p:attrName>ppt_h</p:attrName>
                                        </p:attrNameLst>
                                      </p:cBhvr>
                                      <p:tavLst>
                                        <p:tav tm="0">
                                          <p:val>
                                            <p:fltVal val="0"/>
                                          </p:val>
                                        </p:tav>
                                        <p:tav tm="100000">
                                          <p:val>
                                            <p:strVal val="#ppt_h"/>
                                          </p:val>
                                        </p:tav>
                                      </p:tavLst>
                                    </p:anim>
                                  </p:childTnLst>
                                </p:cTn>
                              </p:par>
                            </p:childTnLst>
                          </p:cTn>
                        </p:par>
                        <p:par>
                          <p:cTn id="54" fill="hold">
                            <p:stCondLst>
                              <p:cond delay="10000"/>
                            </p:stCondLst>
                            <p:childTnLst>
                              <p:par>
                                <p:cTn id="55" presetID="23" presetClass="entr" presetSubtype="16" fill="hold" grpId="0" nodeType="afterEffect">
                                  <p:stCondLst>
                                    <p:cond delay="0"/>
                                  </p:stCondLst>
                                  <p:childTnLst>
                                    <p:set>
                                      <p:cBhvr>
                                        <p:cTn id="56" dur="1" fill="hold">
                                          <p:stCondLst>
                                            <p:cond delay="0"/>
                                          </p:stCondLst>
                                        </p:cTn>
                                        <p:tgtEl>
                                          <p:spTgt spid="2">
                                            <p:graphicEl>
                                              <a:dgm id="{2D83C3ED-E8B4-44F5-8EB2-173BBF413BBE}"/>
                                            </p:graphicEl>
                                          </p:spTgt>
                                        </p:tgtEl>
                                        <p:attrNameLst>
                                          <p:attrName>style.visibility</p:attrName>
                                        </p:attrNameLst>
                                      </p:cBhvr>
                                      <p:to>
                                        <p:strVal val="visible"/>
                                      </p:to>
                                    </p:set>
                                    <p:anim calcmode="lin" valueType="num">
                                      <p:cBhvr>
                                        <p:cTn id="57" dur="1000" fill="hold"/>
                                        <p:tgtEl>
                                          <p:spTgt spid="2">
                                            <p:graphicEl>
                                              <a:dgm id="{2D83C3ED-E8B4-44F5-8EB2-173BBF413BBE}"/>
                                            </p:graphicEl>
                                          </p:spTgt>
                                        </p:tgtEl>
                                        <p:attrNameLst>
                                          <p:attrName>ppt_w</p:attrName>
                                        </p:attrNameLst>
                                      </p:cBhvr>
                                      <p:tavLst>
                                        <p:tav tm="0">
                                          <p:val>
                                            <p:fltVal val="0"/>
                                          </p:val>
                                        </p:tav>
                                        <p:tav tm="100000">
                                          <p:val>
                                            <p:strVal val="#ppt_w"/>
                                          </p:val>
                                        </p:tav>
                                      </p:tavLst>
                                    </p:anim>
                                    <p:anim calcmode="lin" valueType="num">
                                      <p:cBhvr>
                                        <p:cTn id="58" dur="1000" fill="hold"/>
                                        <p:tgtEl>
                                          <p:spTgt spid="2">
                                            <p:graphicEl>
                                              <a:dgm id="{2D83C3ED-E8B4-44F5-8EB2-173BBF413BBE}"/>
                                            </p:graphicEl>
                                          </p:spTgt>
                                        </p:tgtEl>
                                        <p:attrNameLst>
                                          <p:attrName>ppt_h</p:attrName>
                                        </p:attrNameLst>
                                      </p:cBhvr>
                                      <p:tavLst>
                                        <p:tav tm="0">
                                          <p:val>
                                            <p:fltVal val="0"/>
                                          </p:val>
                                        </p:tav>
                                        <p:tav tm="100000">
                                          <p:val>
                                            <p:strVal val="#ppt_h"/>
                                          </p:val>
                                        </p:tav>
                                      </p:tavLst>
                                    </p:anim>
                                  </p:childTnLst>
                                </p:cTn>
                              </p:par>
                            </p:childTnLst>
                          </p:cTn>
                        </p:par>
                        <p:par>
                          <p:cTn id="59" fill="hold">
                            <p:stCondLst>
                              <p:cond delay="11000"/>
                            </p:stCondLst>
                            <p:childTnLst>
                              <p:par>
                                <p:cTn id="60" presetID="23" presetClass="entr" presetSubtype="16" fill="hold" grpId="0" nodeType="afterEffect">
                                  <p:stCondLst>
                                    <p:cond delay="0"/>
                                  </p:stCondLst>
                                  <p:childTnLst>
                                    <p:set>
                                      <p:cBhvr>
                                        <p:cTn id="61" dur="1" fill="hold">
                                          <p:stCondLst>
                                            <p:cond delay="0"/>
                                          </p:stCondLst>
                                        </p:cTn>
                                        <p:tgtEl>
                                          <p:spTgt spid="2">
                                            <p:graphicEl>
                                              <a:dgm id="{376BBF30-5366-4555-87E9-31C96071A3FC}"/>
                                            </p:graphicEl>
                                          </p:spTgt>
                                        </p:tgtEl>
                                        <p:attrNameLst>
                                          <p:attrName>style.visibility</p:attrName>
                                        </p:attrNameLst>
                                      </p:cBhvr>
                                      <p:to>
                                        <p:strVal val="visible"/>
                                      </p:to>
                                    </p:set>
                                    <p:anim calcmode="lin" valueType="num">
                                      <p:cBhvr>
                                        <p:cTn id="62" dur="1000" fill="hold"/>
                                        <p:tgtEl>
                                          <p:spTgt spid="2">
                                            <p:graphicEl>
                                              <a:dgm id="{376BBF30-5366-4555-87E9-31C96071A3FC}"/>
                                            </p:graphicEl>
                                          </p:spTgt>
                                        </p:tgtEl>
                                        <p:attrNameLst>
                                          <p:attrName>ppt_w</p:attrName>
                                        </p:attrNameLst>
                                      </p:cBhvr>
                                      <p:tavLst>
                                        <p:tav tm="0">
                                          <p:val>
                                            <p:fltVal val="0"/>
                                          </p:val>
                                        </p:tav>
                                        <p:tav tm="100000">
                                          <p:val>
                                            <p:strVal val="#ppt_w"/>
                                          </p:val>
                                        </p:tav>
                                      </p:tavLst>
                                    </p:anim>
                                    <p:anim calcmode="lin" valueType="num">
                                      <p:cBhvr>
                                        <p:cTn id="63" dur="1000" fill="hold"/>
                                        <p:tgtEl>
                                          <p:spTgt spid="2">
                                            <p:graphicEl>
                                              <a:dgm id="{376BBF30-5366-4555-87E9-31C96071A3FC}"/>
                                            </p:graphicEl>
                                          </p:spTgt>
                                        </p:tgtEl>
                                        <p:attrNameLst>
                                          <p:attrName>ppt_h</p:attrName>
                                        </p:attrNameLst>
                                      </p:cBhvr>
                                      <p:tavLst>
                                        <p:tav tm="0">
                                          <p:val>
                                            <p:fltVal val="0"/>
                                          </p:val>
                                        </p:tav>
                                        <p:tav tm="100000">
                                          <p:val>
                                            <p:strVal val="#ppt_h"/>
                                          </p:val>
                                        </p:tav>
                                      </p:tavLst>
                                    </p:anim>
                                  </p:childTnLst>
                                </p:cTn>
                              </p:par>
                            </p:childTnLst>
                          </p:cTn>
                        </p:par>
                        <p:par>
                          <p:cTn id="64" fill="hold">
                            <p:stCondLst>
                              <p:cond delay="12000"/>
                            </p:stCondLst>
                            <p:childTnLst>
                              <p:par>
                                <p:cTn id="65" presetID="23" presetClass="entr" presetSubtype="16" fill="hold" grpId="0" nodeType="afterEffect">
                                  <p:stCondLst>
                                    <p:cond delay="0"/>
                                  </p:stCondLst>
                                  <p:childTnLst>
                                    <p:set>
                                      <p:cBhvr>
                                        <p:cTn id="66" dur="1" fill="hold">
                                          <p:stCondLst>
                                            <p:cond delay="0"/>
                                          </p:stCondLst>
                                        </p:cTn>
                                        <p:tgtEl>
                                          <p:spTgt spid="2">
                                            <p:graphicEl>
                                              <a:dgm id="{E214E1E5-0694-45F6-9FF8-B261D3A63B93}"/>
                                            </p:graphicEl>
                                          </p:spTgt>
                                        </p:tgtEl>
                                        <p:attrNameLst>
                                          <p:attrName>style.visibility</p:attrName>
                                        </p:attrNameLst>
                                      </p:cBhvr>
                                      <p:to>
                                        <p:strVal val="visible"/>
                                      </p:to>
                                    </p:set>
                                    <p:anim calcmode="lin" valueType="num">
                                      <p:cBhvr>
                                        <p:cTn id="67" dur="1000" fill="hold"/>
                                        <p:tgtEl>
                                          <p:spTgt spid="2">
                                            <p:graphicEl>
                                              <a:dgm id="{E214E1E5-0694-45F6-9FF8-B261D3A63B93}"/>
                                            </p:graphicEl>
                                          </p:spTgt>
                                        </p:tgtEl>
                                        <p:attrNameLst>
                                          <p:attrName>ppt_w</p:attrName>
                                        </p:attrNameLst>
                                      </p:cBhvr>
                                      <p:tavLst>
                                        <p:tav tm="0">
                                          <p:val>
                                            <p:fltVal val="0"/>
                                          </p:val>
                                        </p:tav>
                                        <p:tav tm="100000">
                                          <p:val>
                                            <p:strVal val="#ppt_w"/>
                                          </p:val>
                                        </p:tav>
                                      </p:tavLst>
                                    </p:anim>
                                    <p:anim calcmode="lin" valueType="num">
                                      <p:cBhvr>
                                        <p:cTn id="68" dur="1000" fill="hold"/>
                                        <p:tgtEl>
                                          <p:spTgt spid="2">
                                            <p:graphicEl>
                                              <a:dgm id="{E214E1E5-0694-45F6-9FF8-B261D3A63B93}"/>
                                            </p:graphic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1333</TotalTime>
  <Words>520</Words>
  <Application>Microsoft Office PowerPoint</Application>
  <PresentationFormat>On-screen Show (4:3)</PresentationFormat>
  <Paragraphs>88</Paragraphs>
  <Slides>23</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Calibri Light</vt:lpstr>
      <vt:lpstr>NikoshBAN</vt:lpstr>
      <vt:lpstr>NikoshLightBAN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doel</dc:creator>
  <cp:lastModifiedBy>Mohammad Abdul Mazid Miyan</cp:lastModifiedBy>
  <cp:revision>339</cp:revision>
  <dcterms:created xsi:type="dcterms:W3CDTF">2017-07-14T15:59:55Z</dcterms:created>
  <dcterms:modified xsi:type="dcterms:W3CDTF">2019-11-11T14:00:29Z</dcterms:modified>
</cp:coreProperties>
</file>