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20" r:id="rId3"/>
    <p:sldId id="290" r:id="rId4"/>
    <p:sldId id="292" r:id="rId5"/>
    <p:sldId id="261" r:id="rId6"/>
    <p:sldId id="310" r:id="rId7"/>
    <p:sldId id="270" r:id="rId8"/>
    <p:sldId id="271" r:id="rId9"/>
    <p:sldId id="272" r:id="rId10"/>
    <p:sldId id="262" r:id="rId11"/>
    <p:sldId id="263" r:id="rId12"/>
    <p:sldId id="265" r:id="rId13"/>
    <p:sldId id="266" r:id="rId14"/>
    <p:sldId id="301" r:id="rId15"/>
    <p:sldId id="327" r:id="rId16"/>
    <p:sldId id="323" r:id="rId17"/>
    <p:sldId id="325" r:id="rId18"/>
    <p:sldId id="318" r:id="rId19"/>
    <p:sldId id="295" r:id="rId20"/>
    <p:sldId id="297" r:id="rId21"/>
    <p:sldId id="298" r:id="rId22"/>
    <p:sldId id="299" r:id="rId23"/>
    <p:sldId id="302" r:id="rId24"/>
    <p:sldId id="31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32B"/>
    <a:srgbClr val="99FFCC"/>
    <a:srgbClr val="FC4810"/>
    <a:srgbClr val="4CC099"/>
    <a:srgbClr val="E7EC2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929B-76B3-4386-A6E6-553E4C2E6EC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E938-BEF3-41F0-A7C8-780A48B42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onotype Corsiva" pitchFamily="66" charset="0"/>
                <a:cs typeface="NikoshLight" pitchFamily="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Monotype Corsiva" pitchFamily="66" charset="0"/>
                <a:cs typeface="NikoshLight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onotype Corsiva" pitchFamily="66" charset="0"/>
                <a:cs typeface="NikoshLight" pitchFamily="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Monotype Corsiva" pitchFamily="66" charset="0"/>
                <a:cs typeface="NikoshLight" pitchFamily="2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4624"/>
            <a:ext cx="8686800" cy="67710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r>
              <a:rPr lang="bn-BD" dirty="0"/>
              <a:t> </a:t>
            </a:r>
            <a:r>
              <a:rPr lang="bn-BD" dirty="0" smtClean="0"/>
              <a:t>                  </a:t>
            </a:r>
          </a:p>
          <a:p>
            <a:pPr algn="ctr"/>
            <a:endParaRPr lang="en-US" sz="8000" b="1" dirty="0" smtClean="0">
              <a:solidFill>
                <a:srgbClr val="FFFF00"/>
              </a:solidFill>
            </a:endParaRPr>
          </a:p>
          <a:p>
            <a:pPr algn="ctr"/>
            <a:r>
              <a:rPr lang="bn-BD" sz="8000" b="1" dirty="0" smtClean="0">
                <a:solidFill>
                  <a:srgbClr val="FFFF00"/>
                </a:solidFill>
              </a:rPr>
              <a:t>শুপ্রভাত</a:t>
            </a:r>
            <a:endParaRPr lang="bn-BD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bn-BD" sz="2000" b="1" dirty="0" smtClean="0"/>
              <a:t> 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6" name="Picture 2" descr="D:\Contant Pic\Image\r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1384"/>
            <a:ext cx="2520280" cy="11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ontant Pic\Image\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6004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2424365"/>
            <a:ext cx="6264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mywcÖq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QvÎ-QvÎxe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„›`</a:t>
            </a:r>
          </a:p>
          <a:p>
            <a:pPr algn="ctr"/>
            <a:r>
              <a:rPr lang="en-US" sz="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cÖvYXvjv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C481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9600" b="1" dirty="0">
              <a:solidFill>
                <a:srgbClr val="FC481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D:\Contant Pic\Image\r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61384"/>
            <a:ext cx="2520280" cy="11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99826" y="4214818"/>
            <a:ext cx="3000396" cy="16430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98458" y="930972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77434" y="928670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 rot="19647362">
            <a:off x="421167" y="1145535"/>
            <a:ext cx="5615611" cy="4956244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077385">
            <a:off x="1053075" y="2854333"/>
            <a:ext cx="4298668" cy="2025101"/>
            <a:chOff x="1837114" y="2639654"/>
            <a:chExt cx="5500726" cy="1892984"/>
          </a:xfrm>
        </p:grpSpPr>
        <p:sp>
          <p:nvSpPr>
            <p:cNvPr id="5" name="Flowchart: Manual Input 4"/>
            <p:cNvSpPr/>
            <p:nvPr/>
          </p:nvSpPr>
          <p:spPr>
            <a:xfrm rot="19783249">
              <a:off x="1837114" y="2639654"/>
              <a:ext cx="5500726" cy="857256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9872501">
              <a:off x="2035972" y="3829715"/>
              <a:ext cx="453349" cy="70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57884" y="785794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P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783492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K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59259E-6 L 0.01979 0.454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116 L -0.02448 0.455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6" grpId="0" animBg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899826" y="4214818"/>
            <a:ext cx="3000396" cy="16430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98458" y="930972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77434" y="928670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57884" y="785794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U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783492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e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C:\Users\DPE\Pictures\DUlal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17619" r="41757" b="34075"/>
          <a:stretch/>
        </p:blipFill>
        <p:spPr bwMode="auto">
          <a:xfrm>
            <a:off x="251520" y="1124744"/>
            <a:ext cx="3960440" cy="47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5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5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2916 L 0.02761 0.484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3033 L -0.0276 0.48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4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Image\486680_318413288289157_15467162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06" y="1071546"/>
            <a:ext cx="3071834" cy="422726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3" cstate="print">
            <a:lum bright="-20000" contrast="65000"/>
          </a:blip>
          <a:srcRect/>
          <a:stretch>
            <a:fillRect/>
          </a:stretch>
        </p:blipFill>
        <p:spPr bwMode="auto">
          <a:xfrm>
            <a:off x="3224822" y="1071546"/>
            <a:ext cx="3000396" cy="421484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062054" y="4214818"/>
            <a:ext cx="3000396" cy="16430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60686" y="930972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39662" y="928670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20112" y="785794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e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7434" y="783492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K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2916 L 0.02761 0.48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3033 L -0.0276 0.48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Image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1054"/>
            <a:ext cx="3645640" cy="30670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3" cstate="print">
            <a:lum bright="-7000" contrast="44000"/>
          </a:blip>
          <a:srcRect/>
          <a:stretch>
            <a:fillRect/>
          </a:stretch>
        </p:blipFill>
        <p:spPr bwMode="auto">
          <a:xfrm>
            <a:off x="1145278" y="3357562"/>
            <a:ext cx="3714776" cy="32861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5892084" y="4214818"/>
            <a:ext cx="3000396" cy="16430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74002" y="930972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2978" y="928670"/>
            <a:ext cx="1285884" cy="171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33428" y="785794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D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0750" y="783492"/>
            <a:ext cx="1643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U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2916 L 0.02761 0.48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3033 L -0.0276 0.48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 আমরা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মিলে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শব্দ তৈরি খেলা খেলিঃ 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'</a:t>
            </a:r>
          </a:p>
        </p:txBody>
      </p:sp>
      <p:pic>
        <p:nvPicPr>
          <p:cNvPr id="3" name="Picture 2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301208"/>
            <a:ext cx="6696744" cy="1080120"/>
          </a:xfrm>
          <a:prstGeom prst="rect">
            <a:avLst/>
          </a:prstGeom>
        </p:spPr>
      </p:pic>
      <p:pic>
        <p:nvPicPr>
          <p:cNvPr id="4" name="Picture 3" descr="WP_20150620_10_30_49_Pro.jpg"/>
          <p:cNvPicPr>
            <a:picLocks noChangeAspect="1"/>
          </p:cNvPicPr>
          <p:nvPr/>
        </p:nvPicPr>
        <p:blipFill rotWithShape="1">
          <a:blip r:embed="rId3" cstate="print"/>
          <a:srcRect l="8980" t="27004" r="17241"/>
          <a:stretch/>
        </p:blipFill>
        <p:spPr>
          <a:xfrm>
            <a:off x="1763688" y="2636912"/>
            <a:ext cx="5688632" cy="252028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15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39147"/>
            <a:ext cx="8964488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 দেখে নাম লিখঃ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1077385">
            <a:off x="443546" y="2096513"/>
            <a:ext cx="2213088" cy="802597"/>
            <a:chOff x="2120258" y="1926085"/>
            <a:chExt cx="2831943" cy="1106604"/>
          </a:xfrm>
        </p:grpSpPr>
        <p:sp>
          <p:nvSpPr>
            <p:cNvPr id="6" name="Flowchart: Manual Input 5"/>
            <p:cNvSpPr/>
            <p:nvPr/>
          </p:nvSpPr>
          <p:spPr>
            <a:xfrm rot="19783249">
              <a:off x="2120258" y="1926085"/>
              <a:ext cx="2831943" cy="349626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872501">
              <a:off x="2256330" y="2728821"/>
              <a:ext cx="231203" cy="3038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 descr="C:\Users\DPE\Pictures\DUlal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17619" r="41757" b="34075"/>
          <a:stretch/>
        </p:blipFill>
        <p:spPr bwMode="auto">
          <a:xfrm>
            <a:off x="5004048" y="1040542"/>
            <a:ext cx="1944216" cy="20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lum bright="-20000" contrast="65000"/>
          </a:blip>
          <a:srcRect/>
          <a:stretch>
            <a:fillRect/>
          </a:stretch>
        </p:blipFill>
        <p:spPr bwMode="auto">
          <a:xfrm>
            <a:off x="251520" y="3933056"/>
            <a:ext cx="2016224" cy="25202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:\Image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933056"/>
            <a:ext cx="2160240" cy="252028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Minus 10"/>
          <p:cNvSpPr/>
          <p:nvPr/>
        </p:nvSpPr>
        <p:spPr>
          <a:xfrm>
            <a:off x="2555776" y="4509120"/>
            <a:ext cx="2088232" cy="1836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627784" y="1124744"/>
            <a:ext cx="2088232" cy="15841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7020272" y="4509119"/>
            <a:ext cx="2016224" cy="209333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7092280" y="1112551"/>
            <a:ext cx="1944216" cy="174038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907704" y="2053153"/>
            <a:ext cx="1368152" cy="314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2123728" y="2103132"/>
            <a:ext cx="1548172" cy="2261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4248" y="2103132"/>
            <a:ext cx="1368152" cy="3324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04248" y="2226467"/>
            <a:ext cx="1080120" cy="2282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i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এখন আমরা দলে ভাগ হয়ে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ছবির  নামগুলো পড়ি।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39147"/>
            <a:ext cx="8964488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 দেখে নাম লিখঃ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1077385">
            <a:off x="443546" y="2096513"/>
            <a:ext cx="2213088" cy="802597"/>
            <a:chOff x="2120258" y="1926085"/>
            <a:chExt cx="2831943" cy="1106604"/>
          </a:xfrm>
        </p:grpSpPr>
        <p:sp>
          <p:nvSpPr>
            <p:cNvPr id="6" name="Flowchart: Manual Input 5"/>
            <p:cNvSpPr/>
            <p:nvPr/>
          </p:nvSpPr>
          <p:spPr>
            <a:xfrm rot="19783249">
              <a:off x="2120258" y="1926085"/>
              <a:ext cx="2831943" cy="349626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872501">
              <a:off x="2256330" y="2728821"/>
              <a:ext cx="231203" cy="3038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 descr="C:\Users\DPE\Pictures\DUlal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17619" r="41757" b="34075"/>
          <a:stretch/>
        </p:blipFill>
        <p:spPr bwMode="auto">
          <a:xfrm>
            <a:off x="5004048" y="1040542"/>
            <a:ext cx="1944216" cy="20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lum bright="-20000" contrast="65000"/>
          </a:blip>
          <a:srcRect/>
          <a:stretch>
            <a:fillRect/>
          </a:stretch>
        </p:blipFill>
        <p:spPr bwMode="auto">
          <a:xfrm>
            <a:off x="251520" y="3933056"/>
            <a:ext cx="2016224" cy="25202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:\Image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933056"/>
            <a:ext cx="2160240" cy="252028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Minus 10"/>
          <p:cNvSpPr/>
          <p:nvPr/>
        </p:nvSpPr>
        <p:spPr>
          <a:xfrm>
            <a:off x="2627784" y="1340769"/>
            <a:ext cx="2088232" cy="1836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bn-IN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627784" y="4437112"/>
            <a:ext cx="2088232" cy="15841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bn-IN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7092280" y="1196752"/>
            <a:ext cx="2051720" cy="18635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টব</a:t>
            </a:r>
            <a:r>
              <a:rPr lang="bn-IN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7164288" y="4077072"/>
            <a:ext cx="1944216" cy="18722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উট</a:t>
            </a:r>
            <a:r>
              <a:rPr lang="bn-IN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4633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8064896" cy="43396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</a:rPr>
              <a:t>মূল্যায়ন</a:t>
            </a:r>
            <a:r>
              <a:rPr lang="bn-BD" sz="9600" dirty="0" smtClean="0">
                <a:solidFill>
                  <a:srgbClr val="FFFF00"/>
                </a:solidFill>
              </a:rPr>
              <a:t> </a:t>
            </a:r>
            <a:endParaRPr lang="en-US" sz="9600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Toys\Picture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r="23356" b="21488"/>
          <a:stretch/>
        </p:blipFill>
        <p:spPr bwMode="auto">
          <a:xfrm>
            <a:off x="3299116" y="4960338"/>
            <a:ext cx="2569028" cy="16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2292824" y="2060848"/>
            <a:ext cx="4558352" cy="31683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9600" dirty="0" smtClean="0">
                <a:solidFill>
                  <a:srgbClr val="BF0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9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9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19647362">
            <a:off x="429667" y="1174657"/>
            <a:ext cx="5615611" cy="4924640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1077385">
            <a:off x="1052654" y="2854367"/>
            <a:ext cx="4298668" cy="2019541"/>
            <a:chOff x="1837114" y="2639654"/>
            <a:chExt cx="5500726" cy="1887786"/>
          </a:xfrm>
        </p:grpSpPr>
        <p:sp>
          <p:nvSpPr>
            <p:cNvPr id="4" name="Flowchart: Manual Input 3"/>
            <p:cNvSpPr/>
            <p:nvPr/>
          </p:nvSpPr>
          <p:spPr>
            <a:xfrm rot="19783249">
              <a:off x="1837114" y="2639654"/>
              <a:ext cx="5500726" cy="857256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9872501">
              <a:off x="1989546" y="3824517"/>
              <a:ext cx="453349" cy="70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82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752600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848600" y="381000"/>
            <a:ext cx="6096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0" y="381000"/>
            <a:ext cx="6096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88952"/>
            <a:ext cx="8686800" cy="4616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prstClr val="black"/>
              </a:solidFill>
            </a:endParaRPr>
          </a:p>
          <a:p>
            <a:r>
              <a:rPr lang="bn-BD" sz="96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NikoshBAN" pitchFamily="2" charset="0"/>
                <a:cs typeface="NikoshBAN" pitchFamily="2" charset="0"/>
              </a:rPr>
              <a:t>দুলাল হালদার </a:t>
            </a:r>
          </a:p>
          <a:p>
            <a:r>
              <a:rPr lang="bn-BD" sz="6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কুমনা সরকারি প্রাথমিক বিদ্যালয়। </a:t>
            </a:r>
          </a:p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ছাতক, সুনামগঞ্জ।  </a:t>
            </a:r>
            <a:endParaRPr lang="bn-BD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Picture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95343"/>
            <a:ext cx="2209800" cy="12576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88952"/>
            <a:ext cx="2209800" cy="1644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PE\Pictures\DUlal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17619" r="41757" b="34075"/>
          <a:stretch/>
        </p:blipFill>
        <p:spPr bwMode="auto">
          <a:xfrm>
            <a:off x="683568" y="764704"/>
            <a:ext cx="4680520" cy="50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lum bright="-20000" contrast="65000"/>
          </a:blip>
          <a:srcRect/>
          <a:stretch>
            <a:fillRect/>
          </a:stretch>
        </p:blipFill>
        <p:spPr bwMode="auto">
          <a:xfrm>
            <a:off x="539552" y="476672"/>
            <a:ext cx="4248472" cy="561662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80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mage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49992"/>
            <a:ext cx="4177056" cy="551531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1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88640"/>
            <a:ext cx="8964488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ছবি দেখে নাম লিখঃ 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 rot="21077385">
            <a:off x="1055014" y="2096513"/>
            <a:ext cx="2213088" cy="802597"/>
            <a:chOff x="2120258" y="1926085"/>
            <a:chExt cx="2831943" cy="1106604"/>
          </a:xfrm>
        </p:grpSpPr>
        <p:sp>
          <p:nvSpPr>
            <p:cNvPr id="6" name="Flowchart: Manual Input 5"/>
            <p:cNvSpPr/>
            <p:nvPr/>
          </p:nvSpPr>
          <p:spPr>
            <a:xfrm rot="19783249">
              <a:off x="2120258" y="1926085"/>
              <a:ext cx="2831943" cy="349626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9872501">
              <a:off x="2256330" y="2728821"/>
              <a:ext cx="231203" cy="3038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C:\Users\DPE\Pictures\DUlal-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17619" r="41757" b="34075"/>
          <a:stretch/>
        </p:blipFill>
        <p:spPr bwMode="auto">
          <a:xfrm>
            <a:off x="5148064" y="1040542"/>
            <a:ext cx="1944216" cy="20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lum bright="-20000" contrast="65000"/>
          </a:blip>
          <a:srcRect/>
          <a:stretch>
            <a:fillRect/>
          </a:stretch>
        </p:blipFill>
        <p:spPr bwMode="auto">
          <a:xfrm>
            <a:off x="539552" y="3933056"/>
            <a:ext cx="2016224" cy="25202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:\Image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933056"/>
            <a:ext cx="1944216" cy="252028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Minus 10"/>
          <p:cNvSpPr/>
          <p:nvPr/>
        </p:nvSpPr>
        <p:spPr>
          <a:xfrm>
            <a:off x="3059832" y="2780927"/>
            <a:ext cx="2088232" cy="3961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131840" y="5913165"/>
            <a:ext cx="2088232" cy="3961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7092280" y="2780927"/>
            <a:ext cx="2051720" cy="3961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7244680" y="6024485"/>
            <a:ext cx="1944216" cy="42885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44958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4077072"/>
            <a:ext cx="1080121" cy="1656184"/>
          </a:xfrm>
          <a:prstGeom prst="rect">
            <a:avLst/>
          </a:prstGeom>
        </p:spPr>
      </p:pic>
      <p:pic>
        <p:nvPicPr>
          <p:cNvPr id="15" name="Picture 14" descr="bnb.gif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4716016" y="228600"/>
            <a:ext cx="4248472" cy="6463308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599350482"/>
      </p:ext>
    </p:extLst>
  </p:cSld>
  <p:clrMapOvr>
    <a:masterClrMapping/>
  </p:clrMapOvr>
  <p:transition>
    <p:sndAc>
      <p:stSnd>
        <p:snd r:embed="rId2" name="Phool phote-musi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\Desktop\Picture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1" y="152400"/>
            <a:ext cx="8839198" cy="255454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8000" b="1" dirty="0" smtClean="0">
              <a:latin typeface="Monotype Corsiva" pitchFamily="66" charset="0"/>
              <a:cs typeface="SutonnyMJ" pitchFamily="2" charset="0"/>
            </a:endParaRPr>
          </a:p>
          <a:p>
            <a:pPr algn="ctr"/>
            <a:endParaRPr lang="en-US" sz="8000" b="1" dirty="0" smtClean="0">
              <a:solidFill>
                <a:srgbClr val="92D050"/>
              </a:solidFill>
              <a:latin typeface="Monotype Corsiva" pitchFamily="66" charset="0"/>
              <a:cs typeface="SutonnyMJ" pitchFamily="2" charset="0"/>
            </a:endParaRPr>
          </a:p>
        </p:txBody>
      </p:sp>
      <p:pic>
        <p:nvPicPr>
          <p:cNvPr id="7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-770676" y="1170330"/>
            <a:ext cx="2738648" cy="2311087"/>
          </a:xfrm>
          <a:prstGeom prst="rect">
            <a:avLst/>
          </a:prstGeom>
          <a:noFill/>
        </p:spPr>
      </p:pic>
      <p:pic>
        <p:nvPicPr>
          <p:cNvPr id="8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-770676" y="-623945"/>
            <a:ext cx="2738648" cy="2311087"/>
          </a:xfrm>
          <a:prstGeom prst="rect">
            <a:avLst/>
          </a:prstGeom>
          <a:noFill/>
        </p:spPr>
      </p:pic>
      <p:pic>
        <p:nvPicPr>
          <p:cNvPr id="10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194680" y="-471545"/>
            <a:ext cx="2738648" cy="2311087"/>
          </a:xfrm>
          <a:prstGeom prst="rect">
            <a:avLst/>
          </a:prstGeom>
          <a:noFill/>
        </p:spPr>
      </p:pic>
      <p:pic>
        <p:nvPicPr>
          <p:cNvPr id="12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3626" flipH="1">
            <a:off x="7605982" y="2767816"/>
            <a:ext cx="2858688" cy="2258893"/>
          </a:xfrm>
          <a:prstGeom prst="rect">
            <a:avLst/>
          </a:prstGeom>
          <a:noFill/>
        </p:spPr>
      </p:pic>
      <p:pic>
        <p:nvPicPr>
          <p:cNvPr id="13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3626" flipH="1">
            <a:off x="7494782" y="4259093"/>
            <a:ext cx="2476584" cy="158400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399" y="2743200"/>
            <a:ext cx="8839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38F729"/>
                </a:solidFill>
                <a:latin typeface="NikoshBAN" pitchFamily="2" charset="0"/>
                <a:cs typeface="NikoshBAN" pitchFamily="2" charset="0"/>
              </a:rPr>
              <a:t>আবার দেখা হবে।সবার মঙ্গল কামনা করে-  </a:t>
            </a:r>
            <a:endParaRPr lang="bn-BD" sz="6000" b="1" dirty="0">
              <a:solidFill>
                <a:srgbClr val="38F7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648" y="5029200"/>
            <a:ext cx="785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 </a:t>
            </a:r>
            <a:r>
              <a:rPr lang="bn-BD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বিদায় ।</a:t>
            </a:r>
          </a:p>
        </p:txBody>
      </p:sp>
    </p:spTree>
    <p:extLst>
      <p:ext uri="{BB962C8B-B14F-4D97-AF65-F5344CB8AC3E}">
        <p14:creationId xmlns:p14="http://schemas.microsoft.com/office/powerpoint/2010/main" val="9136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9017E-6 L 1.09011 0.0187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9017E-6 L 1.09011 0.0187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9017E-6 L 1.09011 0.0187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526E-6 L -1.08368 -0.0087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526E-6 L -1.08368 -0.0087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6463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5029200" y="45720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981200" y="4520376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02" y="9943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657600"/>
            <a:ext cx="107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5720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মার বাংলা বই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0" y="381000"/>
            <a:ext cx="1246030" cy="4013835"/>
          </a:xfrm>
          <a:prstGeom prst="rect">
            <a:avLst/>
          </a:prstGeom>
        </p:spPr>
      </p:pic>
      <p:pic>
        <p:nvPicPr>
          <p:cNvPr id="22" name="Picture 21" descr="0-glitter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1095" y="4984456"/>
            <a:ext cx="1614072" cy="1425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29656" y="2616517"/>
            <a:ext cx="188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057400"/>
            <a:ext cx="8686800" cy="449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</a:rPr>
              <a:t> </a:t>
            </a:r>
            <a:endParaRPr lang="bn-BD" sz="44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04800"/>
            <a:ext cx="8686800" cy="1526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27687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নং -২২   </a:t>
            </a:r>
          </a:p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</a:p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দেখি,নাম বলি ও লিখি </a:t>
            </a:r>
            <a:endParaRPr lang="bn-BD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229201"/>
            <a:ext cx="46805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\Math\2.jpg"/>
          <p:cNvPicPr>
            <a:picLocks noChangeAspect="1" noChangeArrowheads="1"/>
          </p:cNvPicPr>
          <p:nvPr/>
        </p:nvPicPr>
        <p:blipFill>
          <a:blip r:embed="rId2">
            <a:lum bright="-9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764704"/>
            <a:ext cx="821537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1143000" indent="-1143000"/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L‡e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wP‡b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1143000" indent="-1143000"/>
            <a:endParaRPr lang="en-US" sz="2400" dirty="0" smtClean="0">
              <a:solidFill>
                <a:srgbClr val="99FFCC"/>
              </a:solidFill>
              <a:latin typeface="SutonnyMJ" pitchFamily="2" charset="0"/>
              <a:cs typeface="SutonnyMJ" pitchFamily="2" charset="0"/>
            </a:endParaRPr>
          </a:p>
          <a:p>
            <a:pPr marL="914400" indent="-914400"/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Qwei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6000" dirty="0" smtClean="0">
                <a:solidFill>
                  <a:srgbClr val="99FFCC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99FFCC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6052"/>
            <a:ext cx="8712968" cy="64633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 আমরা সবাই একটি ছড়া গান শুনিঃ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3709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†`Le</a:t>
            </a:r>
          </a:p>
          <a:p>
            <a:pPr algn="ctr"/>
            <a:endParaRPr lang="en-US" sz="7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7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8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wPb‡Z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48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8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13" descr="0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785926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0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1857364"/>
            <a:ext cx="3367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irob p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268760"/>
            <a:ext cx="3299258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85720" y="58992"/>
            <a:ext cx="8572560" cy="6715148"/>
          </a:xfrm>
          <a:prstGeom prst="roundRect">
            <a:avLst/>
          </a:prstGeom>
          <a:solidFill>
            <a:srgbClr val="0070C0"/>
          </a:solidFill>
          <a:ln>
            <a:solidFill>
              <a:srgbClr val="BF032B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 rot="19647362">
            <a:off x="2065557" y="1460306"/>
            <a:ext cx="4819324" cy="2900400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1077385">
            <a:off x="2823335" y="2525264"/>
            <a:ext cx="3689122" cy="1448183"/>
            <a:chOff x="1837114" y="2639654"/>
            <a:chExt cx="5500726" cy="2454168"/>
          </a:xfrm>
        </p:grpSpPr>
        <p:sp>
          <p:nvSpPr>
            <p:cNvPr id="4" name="Flowchart: Manual Input 3"/>
            <p:cNvSpPr/>
            <p:nvPr/>
          </p:nvSpPr>
          <p:spPr>
            <a:xfrm rot="19783249">
              <a:off x="1837114" y="2639654"/>
              <a:ext cx="5500726" cy="857256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9872501">
              <a:off x="2001846" y="4390898"/>
              <a:ext cx="453348" cy="7029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05336" y="1546720"/>
            <a:ext cx="4429156" cy="3579259"/>
            <a:chOff x="2643174" y="1433823"/>
            <a:chExt cx="4429156" cy="3579259"/>
          </a:xfrm>
        </p:grpSpPr>
        <p:sp>
          <p:nvSpPr>
            <p:cNvPr id="7" name="24-Point Star 6"/>
            <p:cNvSpPr/>
            <p:nvPr/>
          </p:nvSpPr>
          <p:spPr>
            <a:xfrm>
              <a:off x="2643174" y="4468772"/>
              <a:ext cx="4429156" cy="544310"/>
            </a:xfrm>
            <a:prstGeom prst="star24">
              <a:avLst>
                <a:gd name="adj" fmla="val 37499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3126658" y="1433823"/>
              <a:ext cx="3259394" cy="3281061"/>
              <a:chOff x="3126658" y="1076633"/>
              <a:chExt cx="3259394" cy="3281061"/>
            </a:xfrm>
          </p:grpSpPr>
          <p:sp>
            <p:nvSpPr>
              <p:cNvPr id="9" name="Trapezoid 8"/>
              <p:cNvSpPr/>
              <p:nvPr/>
            </p:nvSpPr>
            <p:spPr>
              <a:xfrm rot="10800000">
                <a:off x="3214678" y="1643050"/>
                <a:ext cx="3071834" cy="2714644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202232" y="1177084"/>
                <a:ext cx="3111474" cy="78581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126658" y="1076633"/>
                <a:ext cx="3259394" cy="1156736"/>
              </a:xfrm>
              <a:custGeom>
                <a:avLst/>
                <a:gdLst>
                  <a:gd name="connsiteX0" fmla="*/ 73742 w 3259394"/>
                  <a:gd name="connsiteY0" fmla="*/ 516194 h 1156736"/>
                  <a:gd name="connsiteX1" fmla="*/ 73742 w 3259394"/>
                  <a:gd name="connsiteY1" fmla="*/ 781665 h 1156736"/>
                  <a:gd name="connsiteX2" fmla="*/ 117987 w 3259394"/>
                  <a:gd name="connsiteY2" fmla="*/ 796413 h 1156736"/>
                  <a:gd name="connsiteX3" fmla="*/ 162232 w 3259394"/>
                  <a:gd name="connsiteY3" fmla="*/ 781665 h 1156736"/>
                  <a:gd name="connsiteX4" fmla="*/ 206477 w 3259394"/>
                  <a:gd name="connsiteY4" fmla="*/ 752168 h 1156736"/>
                  <a:gd name="connsiteX5" fmla="*/ 250723 w 3259394"/>
                  <a:gd name="connsiteY5" fmla="*/ 766917 h 1156736"/>
                  <a:gd name="connsiteX6" fmla="*/ 280219 w 3259394"/>
                  <a:gd name="connsiteY6" fmla="*/ 855407 h 1156736"/>
                  <a:gd name="connsiteX7" fmla="*/ 324465 w 3259394"/>
                  <a:gd name="connsiteY7" fmla="*/ 884904 h 1156736"/>
                  <a:gd name="connsiteX8" fmla="*/ 516194 w 3259394"/>
                  <a:gd name="connsiteY8" fmla="*/ 914400 h 1156736"/>
                  <a:gd name="connsiteX9" fmla="*/ 530942 w 3259394"/>
                  <a:gd name="connsiteY9" fmla="*/ 958646 h 1156736"/>
                  <a:gd name="connsiteX10" fmla="*/ 619432 w 3259394"/>
                  <a:gd name="connsiteY10" fmla="*/ 1002891 h 1156736"/>
                  <a:gd name="connsiteX11" fmla="*/ 796413 w 3259394"/>
                  <a:gd name="connsiteY11" fmla="*/ 973394 h 1156736"/>
                  <a:gd name="connsiteX12" fmla="*/ 840658 w 3259394"/>
                  <a:gd name="connsiteY12" fmla="*/ 943897 h 1156736"/>
                  <a:gd name="connsiteX13" fmla="*/ 899652 w 3259394"/>
                  <a:gd name="connsiteY13" fmla="*/ 958646 h 1156736"/>
                  <a:gd name="connsiteX14" fmla="*/ 1002890 w 3259394"/>
                  <a:gd name="connsiteY14" fmla="*/ 1032388 h 1156736"/>
                  <a:gd name="connsiteX15" fmla="*/ 1135626 w 3259394"/>
                  <a:gd name="connsiteY15" fmla="*/ 1106129 h 1156736"/>
                  <a:gd name="connsiteX16" fmla="*/ 1312607 w 3259394"/>
                  <a:gd name="connsiteY16" fmla="*/ 1061884 h 1156736"/>
                  <a:gd name="connsiteX17" fmla="*/ 1356852 w 3259394"/>
                  <a:gd name="connsiteY17" fmla="*/ 1047136 h 1156736"/>
                  <a:gd name="connsiteX18" fmla="*/ 1445342 w 3259394"/>
                  <a:gd name="connsiteY18" fmla="*/ 1061884 h 1156736"/>
                  <a:gd name="connsiteX19" fmla="*/ 1489587 w 3259394"/>
                  <a:gd name="connsiteY19" fmla="*/ 1091381 h 1156736"/>
                  <a:gd name="connsiteX20" fmla="*/ 1533832 w 3259394"/>
                  <a:gd name="connsiteY20" fmla="*/ 1106129 h 1156736"/>
                  <a:gd name="connsiteX21" fmla="*/ 1578077 w 3259394"/>
                  <a:gd name="connsiteY21" fmla="*/ 1135626 h 1156736"/>
                  <a:gd name="connsiteX22" fmla="*/ 1755058 w 3259394"/>
                  <a:gd name="connsiteY22" fmla="*/ 1106129 h 1156736"/>
                  <a:gd name="connsiteX23" fmla="*/ 1769807 w 3259394"/>
                  <a:gd name="connsiteY23" fmla="*/ 1061884 h 1156736"/>
                  <a:gd name="connsiteX24" fmla="*/ 1873045 w 3259394"/>
                  <a:gd name="connsiteY24" fmla="*/ 1091381 h 1156736"/>
                  <a:gd name="connsiteX25" fmla="*/ 1917290 w 3259394"/>
                  <a:gd name="connsiteY25" fmla="*/ 1120878 h 1156736"/>
                  <a:gd name="connsiteX26" fmla="*/ 2138516 w 3259394"/>
                  <a:gd name="connsiteY26" fmla="*/ 1120878 h 1156736"/>
                  <a:gd name="connsiteX27" fmla="*/ 2227007 w 3259394"/>
                  <a:gd name="connsiteY27" fmla="*/ 1076633 h 1156736"/>
                  <a:gd name="connsiteX28" fmla="*/ 2315497 w 3259394"/>
                  <a:gd name="connsiteY28" fmla="*/ 1032388 h 1156736"/>
                  <a:gd name="connsiteX29" fmla="*/ 2359742 w 3259394"/>
                  <a:gd name="connsiteY29" fmla="*/ 1076633 h 1156736"/>
                  <a:gd name="connsiteX30" fmla="*/ 2580968 w 3259394"/>
                  <a:gd name="connsiteY30" fmla="*/ 1076633 h 1156736"/>
                  <a:gd name="connsiteX31" fmla="*/ 2684207 w 3259394"/>
                  <a:gd name="connsiteY31" fmla="*/ 973394 h 1156736"/>
                  <a:gd name="connsiteX32" fmla="*/ 2757948 w 3259394"/>
                  <a:gd name="connsiteY32" fmla="*/ 988142 h 1156736"/>
                  <a:gd name="connsiteX33" fmla="*/ 2802194 w 3259394"/>
                  <a:gd name="connsiteY33" fmla="*/ 1002891 h 1156736"/>
                  <a:gd name="connsiteX34" fmla="*/ 2861187 w 3259394"/>
                  <a:gd name="connsiteY34" fmla="*/ 1017639 h 1156736"/>
                  <a:gd name="connsiteX35" fmla="*/ 2934929 w 3259394"/>
                  <a:gd name="connsiteY35" fmla="*/ 1002891 h 1156736"/>
                  <a:gd name="connsiteX36" fmla="*/ 2964426 w 3259394"/>
                  <a:gd name="connsiteY36" fmla="*/ 914400 h 1156736"/>
                  <a:gd name="connsiteX37" fmla="*/ 2979174 w 3259394"/>
                  <a:gd name="connsiteY37" fmla="*/ 870155 h 1156736"/>
                  <a:gd name="connsiteX38" fmla="*/ 3111910 w 3259394"/>
                  <a:gd name="connsiteY38" fmla="*/ 855407 h 1156736"/>
                  <a:gd name="connsiteX39" fmla="*/ 3156155 w 3259394"/>
                  <a:gd name="connsiteY39" fmla="*/ 825910 h 1156736"/>
                  <a:gd name="connsiteX40" fmla="*/ 3156155 w 3259394"/>
                  <a:gd name="connsiteY40" fmla="*/ 737420 h 1156736"/>
                  <a:gd name="connsiteX41" fmla="*/ 3126658 w 3259394"/>
                  <a:gd name="connsiteY41" fmla="*/ 693175 h 1156736"/>
                  <a:gd name="connsiteX42" fmla="*/ 3185652 w 3259394"/>
                  <a:gd name="connsiteY42" fmla="*/ 634181 h 1156736"/>
                  <a:gd name="connsiteX43" fmla="*/ 3259394 w 3259394"/>
                  <a:gd name="connsiteY43" fmla="*/ 501446 h 1156736"/>
                  <a:gd name="connsiteX44" fmla="*/ 3229897 w 3259394"/>
                  <a:gd name="connsiteY44" fmla="*/ 368710 h 1156736"/>
                  <a:gd name="connsiteX45" fmla="*/ 3185652 w 3259394"/>
                  <a:gd name="connsiteY45" fmla="*/ 339213 h 1156736"/>
                  <a:gd name="connsiteX46" fmla="*/ 3082413 w 3259394"/>
                  <a:gd name="connsiteY46" fmla="*/ 265471 h 1156736"/>
                  <a:gd name="connsiteX47" fmla="*/ 3038168 w 3259394"/>
                  <a:gd name="connsiteY47" fmla="*/ 250723 h 1156736"/>
                  <a:gd name="connsiteX48" fmla="*/ 2993923 w 3259394"/>
                  <a:gd name="connsiteY48" fmla="*/ 235975 h 1156736"/>
                  <a:gd name="connsiteX49" fmla="*/ 2905432 w 3259394"/>
                  <a:gd name="connsiteY49" fmla="*/ 191729 h 1156736"/>
                  <a:gd name="connsiteX50" fmla="*/ 2846439 w 3259394"/>
                  <a:gd name="connsiteY50" fmla="*/ 162233 h 1156736"/>
                  <a:gd name="connsiteX51" fmla="*/ 2669458 w 3259394"/>
                  <a:gd name="connsiteY51" fmla="*/ 147484 h 1156736"/>
                  <a:gd name="connsiteX52" fmla="*/ 2536723 w 3259394"/>
                  <a:gd name="connsiteY52" fmla="*/ 103239 h 1156736"/>
                  <a:gd name="connsiteX53" fmla="*/ 2492477 w 3259394"/>
                  <a:gd name="connsiteY53" fmla="*/ 88491 h 1156736"/>
                  <a:gd name="connsiteX54" fmla="*/ 2286000 w 3259394"/>
                  <a:gd name="connsiteY54" fmla="*/ 73742 h 1156736"/>
                  <a:gd name="connsiteX55" fmla="*/ 2123768 w 3259394"/>
                  <a:gd name="connsiteY55" fmla="*/ 29497 h 1156736"/>
                  <a:gd name="connsiteX56" fmla="*/ 2079523 w 3259394"/>
                  <a:gd name="connsiteY56" fmla="*/ 14749 h 1156736"/>
                  <a:gd name="connsiteX57" fmla="*/ 1622323 w 3259394"/>
                  <a:gd name="connsiteY57" fmla="*/ 0 h 1156736"/>
                  <a:gd name="connsiteX58" fmla="*/ 1150374 w 3259394"/>
                  <a:gd name="connsiteY58" fmla="*/ 14749 h 1156736"/>
                  <a:gd name="connsiteX59" fmla="*/ 1106129 w 3259394"/>
                  <a:gd name="connsiteY59" fmla="*/ 29497 h 1156736"/>
                  <a:gd name="connsiteX60" fmla="*/ 1032387 w 3259394"/>
                  <a:gd name="connsiteY60" fmla="*/ 44246 h 1156736"/>
                  <a:gd name="connsiteX61" fmla="*/ 870155 w 3259394"/>
                  <a:gd name="connsiteY61" fmla="*/ 58994 h 1156736"/>
                  <a:gd name="connsiteX62" fmla="*/ 752168 w 3259394"/>
                  <a:gd name="connsiteY62" fmla="*/ 73742 h 1156736"/>
                  <a:gd name="connsiteX63" fmla="*/ 383458 w 3259394"/>
                  <a:gd name="connsiteY63" fmla="*/ 103239 h 1156736"/>
                  <a:gd name="connsiteX64" fmla="*/ 250723 w 3259394"/>
                  <a:gd name="connsiteY64" fmla="*/ 147484 h 1156736"/>
                  <a:gd name="connsiteX65" fmla="*/ 147484 w 3259394"/>
                  <a:gd name="connsiteY65" fmla="*/ 191729 h 1156736"/>
                  <a:gd name="connsiteX66" fmla="*/ 58994 w 3259394"/>
                  <a:gd name="connsiteY66" fmla="*/ 250723 h 1156736"/>
                  <a:gd name="connsiteX67" fmla="*/ 29497 w 3259394"/>
                  <a:gd name="connsiteY67" fmla="*/ 339213 h 1156736"/>
                  <a:gd name="connsiteX68" fmla="*/ 0 w 3259394"/>
                  <a:gd name="connsiteY68" fmla="*/ 530942 h 1156736"/>
                  <a:gd name="connsiteX69" fmla="*/ 44245 w 3259394"/>
                  <a:gd name="connsiteY69" fmla="*/ 545691 h 1156736"/>
                  <a:gd name="connsiteX70" fmla="*/ 58994 w 3259394"/>
                  <a:gd name="connsiteY70" fmla="*/ 648929 h 115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259394" h="1156736">
                    <a:moveTo>
                      <a:pt x="73742" y="516194"/>
                    </a:moveTo>
                    <a:cubicBezTo>
                      <a:pt x="53710" y="616356"/>
                      <a:pt x="38439" y="658105"/>
                      <a:pt x="73742" y="781665"/>
                    </a:cubicBezTo>
                    <a:cubicBezTo>
                      <a:pt x="78013" y="796613"/>
                      <a:pt x="103239" y="791497"/>
                      <a:pt x="117987" y="796413"/>
                    </a:cubicBezTo>
                    <a:cubicBezTo>
                      <a:pt x="132735" y="791497"/>
                      <a:pt x="148327" y="788617"/>
                      <a:pt x="162232" y="781665"/>
                    </a:cubicBezTo>
                    <a:cubicBezTo>
                      <a:pt x="178086" y="773738"/>
                      <a:pt x="188993" y="755082"/>
                      <a:pt x="206477" y="752168"/>
                    </a:cubicBezTo>
                    <a:cubicBezTo>
                      <a:pt x="221812" y="749612"/>
                      <a:pt x="235974" y="762001"/>
                      <a:pt x="250723" y="766917"/>
                    </a:cubicBezTo>
                    <a:cubicBezTo>
                      <a:pt x="260555" y="796414"/>
                      <a:pt x="254349" y="838160"/>
                      <a:pt x="280219" y="855407"/>
                    </a:cubicBezTo>
                    <a:cubicBezTo>
                      <a:pt x="294968" y="865239"/>
                      <a:pt x="308611" y="876977"/>
                      <a:pt x="324465" y="884904"/>
                    </a:cubicBezTo>
                    <a:cubicBezTo>
                      <a:pt x="377615" y="911479"/>
                      <a:pt x="473899" y="910171"/>
                      <a:pt x="516194" y="914400"/>
                    </a:cubicBezTo>
                    <a:cubicBezTo>
                      <a:pt x="521110" y="929149"/>
                      <a:pt x="521230" y="946506"/>
                      <a:pt x="530942" y="958646"/>
                    </a:cubicBezTo>
                    <a:cubicBezTo>
                      <a:pt x="551733" y="984635"/>
                      <a:pt x="590287" y="993176"/>
                      <a:pt x="619432" y="1002891"/>
                    </a:cubicBezTo>
                    <a:cubicBezTo>
                      <a:pt x="661482" y="998219"/>
                      <a:pt x="746999" y="998101"/>
                      <a:pt x="796413" y="973394"/>
                    </a:cubicBezTo>
                    <a:cubicBezTo>
                      <a:pt x="812267" y="965467"/>
                      <a:pt x="825910" y="953729"/>
                      <a:pt x="840658" y="943897"/>
                    </a:cubicBezTo>
                    <a:cubicBezTo>
                      <a:pt x="860323" y="948813"/>
                      <a:pt x="881021" y="950661"/>
                      <a:pt x="899652" y="958646"/>
                    </a:cubicBezTo>
                    <a:cubicBezTo>
                      <a:pt x="917325" y="966220"/>
                      <a:pt x="994929" y="1026816"/>
                      <a:pt x="1002890" y="1032388"/>
                    </a:cubicBezTo>
                    <a:cubicBezTo>
                      <a:pt x="1095092" y="1096930"/>
                      <a:pt x="1061794" y="1081519"/>
                      <a:pt x="1135626" y="1106129"/>
                    </a:cubicBezTo>
                    <a:cubicBezTo>
                      <a:pt x="1254787" y="1086269"/>
                      <a:pt x="1195745" y="1100838"/>
                      <a:pt x="1312607" y="1061884"/>
                    </a:cubicBezTo>
                    <a:lnTo>
                      <a:pt x="1356852" y="1047136"/>
                    </a:lnTo>
                    <a:cubicBezTo>
                      <a:pt x="1386349" y="1052052"/>
                      <a:pt x="1416973" y="1052428"/>
                      <a:pt x="1445342" y="1061884"/>
                    </a:cubicBezTo>
                    <a:cubicBezTo>
                      <a:pt x="1462158" y="1067489"/>
                      <a:pt x="1473733" y="1083454"/>
                      <a:pt x="1489587" y="1091381"/>
                    </a:cubicBezTo>
                    <a:cubicBezTo>
                      <a:pt x="1503492" y="1098333"/>
                      <a:pt x="1519084" y="1101213"/>
                      <a:pt x="1533832" y="1106129"/>
                    </a:cubicBezTo>
                    <a:cubicBezTo>
                      <a:pt x="1548580" y="1115961"/>
                      <a:pt x="1560413" y="1134154"/>
                      <a:pt x="1578077" y="1135626"/>
                    </a:cubicBezTo>
                    <a:cubicBezTo>
                      <a:pt x="1657113" y="1142213"/>
                      <a:pt x="1692729" y="1126906"/>
                      <a:pt x="1755058" y="1106129"/>
                    </a:cubicBezTo>
                    <a:cubicBezTo>
                      <a:pt x="1759974" y="1091381"/>
                      <a:pt x="1755373" y="1067658"/>
                      <a:pt x="1769807" y="1061884"/>
                    </a:cubicBezTo>
                    <a:cubicBezTo>
                      <a:pt x="1778223" y="1058518"/>
                      <a:pt x="1859929" y="1087009"/>
                      <a:pt x="1873045" y="1091381"/>
                    </a:cubicBezTo>
                    <a:cubicBezTo>
                      <a:pt x="1887793" y="1101213"/>
                      <a:pt x="1901436" y="1112951"/>
                      <a:pt x="1917290" y="1120878"/>
                    </a:cubicBezTo>
                    <a:cubicBezTo>
                      <a:pt x="1989007" y="1156736"/>
                      <a:pt x="2055288" y="1127814"/>
                      <a:pt x="2138516" y="1120878"/>
                    </a:cubicBezTo>
                    <a:cubicBezTo>
                      <a:pt x="2265315" y="1036344"/>
                      <a:pt x="2104885" y="1137693"/>
                      <a:pt x="2227007" y="1076633"/>
                    </a:cubicBezTo>
                    <a:cubicBezTo>
                      <a:pt x="2341371" y="1019452"/>
                      <a:pt x="2204283" y="1069459"/>
                      <a:pt x="2315497" y="1032388"/>
                    </a:cubicBezTo>
                    <a:cubicBezTo>
                      <a:pt x="2330245" y="1047136"/>
                      <a:pt x="2342388" y="1065064"/>
                      <a:pt x="2359742" y="1076633"/>
                    </a:cubicBezTo>
                    <a:cubicBezTo>
                      <a:pt x="2415522" y="1113819"/>
                      <a:pt x="2558425" y="1078512"/>
                      <a:pt x="2580968" y="1076633"/>
                    </a:cubicBezTo>
                    <a:cubicBezTo>
                      <a:pt x="2682393" y="1009015"/>
                      <a:pt x="2658247" y="1051270"/>
                      <a:pt x="2684207" y="973394"/>
                    </a:cubicBezTo>
                    <a:cubicBezTo>
                      <a:pt x="2708787" y="978310"/>
                      <a:pt x="2733629" y="982062"/>
                      <a:pt x="2757948" y="988142"/>
                    </a:cubicBezTo>
                    <a:cubicBezTo>
                      <a:pt x="2773030" y="991913"/>
                      <a:pt x="2787246" y="998620"/>
                      <a:pt x="2802194" y="1002891"/>
                    </a:cubicBezTo>
                    <a:cubicBezTo>
                      <a:pt x="2821684" y="1008459"/>
                      <a:pt x="2841523" y="1012723"/>
                      <a:pt x="2861187" y="1017639"/>
                    </a:cubicBezTo>
                    <a:cubicBezTo>
                      <a:pt x="2885768" y="1012723"/>
                      <a:pt x="2917204" y="1020616"/>
                      <a:pt x="2934929" y="1002891"/>
                    </a:cubicBezTo>
                    <a:cubicBezTo>
                      <a:pt x="2956915" y="980905"/>
                      <a:pt x="2954594" y="943897"/>
                      <a:pt x="2964426" y="914400"/>
                    </a:cubicBezTo>
                    <a:cubicBezTo>
                      <a:pt x="2969342" y="899652"/>
                      <a:pt x="2963723" y="871872"/>
                      <a:pt x="2979174" y="870155"/>
                    </a:cubicBezTo>
                    <a:lnTo>
                      <a:pt x="3111910" y="855407"/>
                    </a:lnTo>
                    <a:cubicBezTo>
                      <a:pt x="3126658" y="845575"/>
                      <a:pt x="3145082" y="839751"/>
                      <a:pt x="3156155" y="825910"/>
                    </a:cubicBezTo>
                    <a:cubicBezTo>
                      <a:pt x="3180357" y="795658"/>
                      <a:pt x="3171281" y="767672"/>
                      <a:pt x="3156155" y="737420"/>
                    </a:cubicBezTo>
                    <a:cubicBezTo>
                      <a:pt x="3148228" y="721566"/>
                      <a:pt x="3136490" y="707923"/>
                      <a:pt x="3126658" y="693175"/>
                    </a:cubicBezTo>
                    <a:cubicBezTo>
                      <a:pt x="3165989" y="575184"/>
                      <a:pt x="3106993" y="712840"/>
                      <a:pt x="3185652" y="634181"/>
                    </a:cubicBezTo>
                    <a:cubicBezTo>
                      <a:pt x="3236363" y="583470"/>
                      <a:pt x="3240848" y="557082"/>
                      <a:pt x="3259394" y="501446"/>
                    </a:cubicBezTo>
                    <a:cubicBezTo>
                      <a:pt x="3259244" y="500544"/>
                      <a:pt x="3245183" y="387818"/>
                      <a:pt x="3229897" y="368710"/>
                    </a:cubicBezTo>
                    <a:cubicBezTo>
                      <a:pt x="3218824" y="354869"/>
                      <a:pt x="3200400" y="349045"/>
                      <a:pt x="3185652" y="339213"/>
                    </a:cubicBezTo>
                    <a:cubicBezTo>
                      <a:pt x="3161070" y="265472"/>
                      <a:pt x="3185651" y="299884"/>
                      <a:pt x="3082413" y="265471"/>
                    </a:cubicBezTo>
                    <a:lnTo>
                      <a:pt x="3038168" y="250723"/>
                    </a:lnTo>
                    <a:lnTo>
                      <a:pt x="2993923" y="235975"/>
                    </a:lnTo>
                    <a:cubicBezTo>
                      <a:pt x="2908896" y="179291"/>
                      <a:pt x="2990915" y="228365"/>
                      <a:pt x="2905432" y="191729"/>
                    </a:cubicBezTo>
                    <a:cubicBezTo>
                      <a:pt x="2885224" y="183069"/>
                      <a:pt x="2868048" y="166285"/>
                      <a:pt x="2846439" y="162233"/>
                    </a:cubicBezTo>
                    <a:cubicBezTo>
                      <a:pt x="2788255" y="151323"/>
                      <a:pt x="2728452" y="152400"/>
                      <a:pt x="2669458" y="147484"/>
                    </a:cubicBezTo>
                    <a:lnTo>
                      <a:pt x="2536723" y="103239"/>
                    </a:lnTo>
                    <a:cubicBezTo>
                      <a:pt x="2521974" y="98323"/>
                      <a:pt x="2507984" y="89599"/>
                      <a:pt x="2492477" y="88491"/>
                    </a:cubicBezTo>
                    <a:lnTo>
                      <a:pt x="2286000" y="73742"/>
                    </a:lnTo>
                    <a:cubicBezTo>
                      <a:pt x="2181767" y="52896"/>
                      <a:pt x="2236042" y="66922"/>
                      <a:pt x="2123768" y="29497"/>
                    </a:cubicBezTo>
                    <a:cubicBezTo>
                      <a:pt x="2109020" y="24581"/>
                      <a:pt x="2095061" y="15250"/>
                      <a:pt x="2079523" y="14749"/>
                    </a:cubicBezTo>
                    <a:lnTo>
                      <a:pt x="1622323" y="0"/>
                    </a:lnTo>
                    <a:cubicBezTo>
                      <a:pt x="1465007" y="4916"/>
                      <a:pt x="1307511" y="5770"/>
                      <a:pt x="1150374" y="14749"/>
                    </a:cubicBezTo>
                    <a:cubicBezTo>
                      <a:pt x="1134853" y="15636"/>
                      <a:pt x="1121211" y="25726"/>
                      <a:pt x="1106129" y="29497"/>
                    </a:cubicBezTo>
                    <a:cubicBezTo>
                      <a:pt x="1081810" y="35577"/>
                      <a:pt x="1057261" y="41137"/>
                      <a:pt x="1032387" y="44246"/>
                    </a:cubicBezTo>
                    <a:cubicBezTo>
                      <a:pt x="978506" y="50981"/>
                      <a:pt x="924157" y="53310"/>
                      <a:pt x="870155" y="58994"/>
                    </a:cubicBezTo>
                    <a:cubicBezTo>
                      <a:pt x="830738" y="63143"/>
                      <a:pt x="791666" y="70450"/>
                      <a:pt x="752168" y="73742"/>
                    </a:cubicBezTo>
                    <a:cubicBezTo>
                      <a:pt x="261448" y="114636"/>
                      <a:pt x="713322" y="66589"/>
                      <a:pt x="383458" y="103239"/>
                    </a:cubicBezTo>
                    <a:lnTo>
                      <a:pt x="250723" y="147484"/>
                    </a:lnTo>
                    <a:cubicBezTo>
                      <a:pt x="204954" y="162740"/>
                      <a:pt x="193040" y="164395"/>
                      <a:pt x="147484" y="191729"/>
                    </a:cubicBezTo>
                    <a:cubicBezTo>
                      <a:pt x="117085" y="209968"/>
                      <a:pt x="58994" y="250723"/>
                      <a:pt x="58994" y="250723"/>
                    </a:cubicBezTo>
                    <a:cubicBezTo>
                      <a:pt x="49162" y="280220"/>
                      <a:pt x="32931" y="308311"/>
                      <a:pt x="29497" y="339213"/>
                    </a:cubicBezTo>
                    <a:cubicBezTo>
                      <a:pt x="12510" y="492095"/>
                      <a:pt x="25545" y="428761"/>
                      <a:pt x="0" y="530942"/>
                    </a:cubicBezTo>
                    <a:cubicBezTo>
                      <a:pt x="14748" y="535858"/>
                      <a:pt x="33252" y="534698"/>
                      <a:pt x="44245" y="545691"/>
                    </a:cubicBezTo>
                    <a:cubicBezTo>
                      <a:pt x="65213" y="566659"/>
                      <a:pt x="58994" y="627430"/>
                      <a:pt x="58994" y="648929"/>
                    </a:cubicBezTo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/>
          <p:nvPr/>
        </p:nvPicPr>
        <p:blipFill>
          <a:blip r:embed="rId2" cstate="print">
            <a:lum bright="-20000" contrast="65000"/>
          </a:blip>
          <a:srcRect/>
          <a:stretch>
            <a:fillRect/>
          </a:stretch>
        </p:blipFill>
        <p:spPr bwMode="auto">
          <a:xfrm>
            <a:off x="3070866" y="1498302"/>
            <a:ext cx="3000396" cy="392909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3" cstate="print">
            <a:lum bright="-7000" contrast="44000"/>
          </a:blip>
          <a:srcRect/>
          <a:stretch>
            <a:fillRect/>
          </a:stretch>
        </p:blipFill>
        <p:spPr bwMode="auto">
          <a:xfrm>
            <a:off x="2714612" y="1643050"/>
            <a:ext cx="32838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lum bright="-6000" contrast="58000"/>
          </a:blip>
          <a:srcRect/>
          <a:stretch>
            <a:fillRect/>
          </a:stretch>
        </p:blipFill>
        <p:spPr bwMode="auto">
          <a:xfrm>
            <a:off x="2786050" y="1500174"/>
            <a:ext cx="30436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lum bright="-32000" contrast="67000"/>
          </a:blip>
          <a:srcRect/>
          <a:stretch>
            <a:fillRect/>
          </a:stretch>
        </p:blipFill>
        <p:spPr bwMode="auto">
          <a:xfrm>
            <a:off x="2502600" y="1428736"/>
            <a:ext cx="4286280" cy="378621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/>
          <p:nvPr/>
        </p:nvPicPr>
        <p:blipFill>
          <a:blip r:embed="rId6">
            <a:lum bright="24000" contrast="19000"/>
          </a:blip>
          <a:srcRect/>
          <a:stretch>
            <a:fillRect/>
          </a:stretch>
        </p:blipFill>
        <p:spPr bwMode="auto">
          <a:xfrm>
            <a:off x="2928926" y="1071546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7" cstate="print">
            <a:lum bright="9000" contrast="59000"/>
          </a:blip>
          <a:srcRect/>
          <a:stretch>
            <a:fillRect/>
          </a:stretch>
        </p:blipFill>
        <p:spPr bwMode="auto">
          <a:xfrm>
            <a:off x="2643174" y="1357298"/>
            <a:ext cx="3929090" cy="421484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349488"/>
            <a:ext cx="4285710" cy="60324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Zvgv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 31bs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8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/>
        </p:blipFill>
        <p:spPr bwMode="auto">
          <a:xfrm>
            <a:off x="251520" y="399388"/>
            <a:ext cx="4176464" cy="60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164</Words>
  <Application>Microsoft Office PowerPoint</Application>
  <PresentationFormat>On-screen Show (4:3)</PresentationFormat>
  <Paragraphs>222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BMGPS</dc:creator>
  <cp:lastModifiedBy>BC</cp:lastModifiedBy>
  <cp:revision>149</cp:revision>
  <dcterms:created xsi:type="dcterms:W3CDTF">2015-04-08T17:37:50Z</dcterms:created>
  <dcterms:modified xsi:type="dcterms:W3CDTF">2019-11-10T19:53:24Z</dcterms:modified>
</cp:coreProperties>
</file>