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91" r:id="rId2"/>
    <p:sldId id="267" r:id="rId3"/>
    <p:sldId id="272" r:id="rId4"/>
    <p:sldId id="293" r:id="rId5"/>
    <p:sldId id="270" r:id="rId6"/>
    <p:sldId id="271" r:id="rId7"/>
    <p:sldId id="273" r:id="rId8"/>
    <p:sldId id="274" r:id="rId9"/>
    <p:sldId id="275" r:id="rId10"/>
    <p:sldId id="277" r:id="rId11"/>
    <p:sldId id="276" r:id="rId12"/>
    <p:sldId id="279" r:id="rId13"/>
    <p:sldId id="280" r:id="rId14"/>
    <p:sldId id="281" r:id="rId15"/>
    <p:sldId id="282" r:id="rId16"/>
    <p:sldId id="283" r:id="rId17"/>
    <p:sldId id="284" r:id="rId18"/>
    <p:sldId id="285" r:id="rId19"/>
    <p:sldId id="286" r:id="rId20"/>
    <p:sldId id="287" r:id="rId21"/>
    <p:sldId id="288" r:id="rId22"/>
    <p:sldId id="264" r:id="rId23"/>
    <p:sldId id="265" r:id="rId24"/>
    <p:sldId id="259" r:id="rId25"/>
    <p:sldId id="260" r:id="rId26"/>
    <p:sldId id="261" r:id="rId27"/>
    <p:sldId id="262" r:id="rId28"/>
    <p:sldId id="263" r:id="rId29"/>
    <p:sldId id="289" r:id="rId30"/>
    <p:sldId id="290" r:id="rId31"/>
    <p:sldId id="292" r:id="rId32"/>
    <p:sldId id="26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FF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916AB-2D32-4991-9E24-E26138DFC3E0}" type="datetimeFigureOut">
              <a:rPr lang="en-US" smtClean="0"/>
              <a:pPr/>
              <a:t>11/11/2019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8CB3E5-BF56-480C-9DC8-B5876C52A947}" type="slidenum">
              <a:rPr lang="en-US" smtClean="0"/>
              <a:pPr/>
              <a:t>‹#›</a:t>
            </a:fld>
            <a:endParaRPr lang="en-US"/>
          </a:p>
        </p:txBody>
      </p:sp>
    </p:spTree>
    <p:extLst>
      <p:ext uri="{BB962C8B-B14F-4D97-AF65-F5344CB8AC3E}">
        <p14:creationId xmlns:p14="http://schemas.microsoft.com/office/powerpoint/2010/main" val="3552311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lgn="ctr">
              <a:buFont typeface="+mj-lt"/>
              <a:buNone/>
            </a:pPr>
            <a:endParaRPr lang="en-US" dirty="0"/>
          </a:p>
        </p:txBody>
      </p:sp>
      <p:sp>
        <p:nvSpPr>
          <p:cNvPr id="4" name="Slide Number Placeholder 3"/>
          <p:cNvSpPr>
            <a:spLocks noGrp="1"/>
          </p:cNvSpPr>
          <p:nvPr>
            <p:ph type="sldNum" sz="quarter" idx="10"/>
          </p:nvPr>
        </p:nvSpPr>
        <p:spPr/>
        <p:txBody>
          <a:bodyPr/>
          <a:lstStyle/>
          <a:p>
            <a:fld id="{108CB3E5-BF56-480C-9DC8-B5876C52A947}" type="slidenum">
              <a:rPr lang="en-US" smtClean="0"/>
              <a:pPr/>
              <a:t>27</a:t>
            </a:fld>
            <a:endParaRPr lang="en-US"/>
          </a:p>
        </p:txBody>
      </p:sp>
    </p:spTree>
    <p:extLst>
      <p:ext uri="{BB962C8B-B14F-4D97-AF65-F5344CB8AC3E}">
        <p14:creationId xmlns:p14="http://schemas.microsoft.com/office/powerpoint/2010/main" val="406926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lgn="ctr">
              <a:buFont typeface="+mj-lt"/>
              <a:buNone/>
            </a:pPr>
            <a:endParaRPr lang="en-US" dirty="0"/>
          </a:p>
        </p:txBody>
      </p:sp>
      <p:sp>
        <p:nvSpPr>
          <p:cNvPr id="4" name="Slide Number Placeholder 3"/>
          <p:cNvSpPr>
            <a:spLocks noGrp="1"/>
          </p:cNvSpPr>
          <p:nvPr>
            <p:ph type="sldNum" sz="quarter" idx="10"/>
          </p:nvPr>
        </p:nvSpPr>
        <p:spPr/>
        <p:txBody>
          <a:bodyPr/>
          <a:lstStyle/>
          <a:p>
            <a:fld id="{108CB3E5-BF56-480C-9DC8-B5876C52A947}" type="slidenum">
              <a:rPr lang="en-US" smtClean="0"/>
              <a:pPr/>
              <a:t>28</a:t>
            </a:fld>
            <a:endParaRPr lang="en-US"/>
          </a:p>
        </p:txBody>
      </p:sp>
    </p:spTree>
    <p:extLst>
      <p:ext uri="{BB962C8B-B14F-4D97-AF65-F5344CB8AC3E}">
        <p14:creationId xmlns:p14="http://schemas.microsoft.com/office/powerpoint/2010/main" val="2129194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11/11/2019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11/11/2019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11/11/2019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11/11/2019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11/11/2019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11/11/2019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9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p:cNvSpPr/>
          <p:nvPr userDrawn="1"/>
        </p:nvSpPr>
        <p:spPr>
          <a:xfrm>
            <a:off x="0" y="6553200"/>
            <a:ext cx="4724400" cy="3048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Md. Shamsul Alam,   Mobile: 01722-922691</a:t>
            </a:r>
            <a:endParaRPr lang="en-US" dirty="0">
              <a:solidFill>
                <a:schemeClr val="tx1"/>
              </a:solidFill>
            </a:endParaRPr>
          </a:p>
        </p:txBody>
      </p:sp>
      <p:sp>
        <p:nvSpPr>
          <p:cNvPr id="9" name="Rectangle 8"/>
          <p:cNvSpPr/>
          <p:nvPr userDrawn="1"/>
        </p:nvSpPr>
        <p:spPr>
          <a:xfrm>
            <a:off x="5334000" y="6553200"/>
            <a:ext cx="38100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E-mail: </a:t>
            </a:r>
            <a:r>
              <a:rPr lang="en-US" i="1" dirty="0" smtClean="0">
                <a:solidFill>
                  <a:schemeClr val="tx1"/>
                </a:solidFill>
              </a:rPr>
              <a:t>shamsul101085@gmail.com</a:t>
            </a:r>
            <a:endParaRPr lang="en-US" i="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9144000" cy="6400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PNG-2.png"/>
          <p:cNvPicPr>
            <a:picLocks noChangeAspect="1"/>
          </p:cNvPicPr>
          <p:nvPr/>
        </p:nvPicPr>
        <p:blipFill>
          <a:blip r:embed="rId2"/>
          <a:stretch>
            <a:fillRect/>
          </a:stretch>
        </p:blipFill>
        <p:spPr>
          <a:xfrm>
            <a:off x="1905000" y="2133600"/>
            <a:ext cx="4419600" cy="3282701"/>
          </a:xfrm>
          <a:prstGeom prst="rect">
            <a:avLst/>
          </a:prstGeom>
        </p:spPr>
      </p:pic>
      <p:pic>
        <p:nvPicPr>
          <p:cNvPr id="23" name="Picture 22" descr="png-3.png"/>
          <p:cNvPicPr>
            <a:picLocks noChangeAspect="1"/>
          </p:cNvPicPr>
          <p:nvPr/>
        </p:nvPicPr>
        <p:blipFill>
          <a:blip r:embed="rId3"/>
          <a:stretch>
            <a:fillRect/>
          </a:stretch>
        </p:blipFill>
        <p:spPr>
          <a:xfrm>
            <a:off x="1828800" y="1143000"/>
            <a:ext cx="4876801" cy="3581400"/>
          </a:xfrm>
          <a:prstGeom prst="rect">
            <a:avLst/>
          </a:prstGeom>
        </p:spPr>
      </p:pic>
      <p:pic>
        <p:nvPicPr>
          <p:cNvPr id="24" name="Picture 23" descr="png-3.png"/>
          <p:cNvPicPr>
            <a:picLocks noChangeAspect="1"/>
          </p:cNvPicPr>
          <p:nvPr/>
        </p:nvPicPr>
        <p:blipFill>
          <a:blip r:embed="rId3"/>
          <a:stretch>
            <a:fillRect/>
          </a:stretch>
        </p:blipFill>
        <p:spPr>
          <a:xfrm rot="16200000">
            <a:off x="1257300" y="1790702"/>
            <a:ext cx="4876801" cy="3581400"/>
          </a:xfrm>
          <a:prstGeom prst="rect">
            <a:avLst/>
          </a:prstGeom>
        </p:spPr>
      </p:pic>
      <p:pic>
        <p:nvPicPr>
          <p:cNvPr id="25" name="Picture 24" descr="png-3.png"/>
          <p:cNvPicPr>
            <a:picLocks noChangeAspect="1"/>
          </p:cNvPicPr>
          <p:nvPr/>
        </p:nvPicPr>
        <p:blipFill>
          <a:blip r:embed="rId3"/>
          <a:stretch>
            <a:fillRect/>
          </a:stretch>
        </p:blipFill>
        <p:spPr>
          <a:xfrm rot="5400000">
            <a:off x="2400299" y="1257301"/>
            <a:ext cx="4876801" cy="3581400"/>
          </a:xfrm>
          <a:prstGeom prst="rect">
            <a:avLst/>
          </a:prstGeom>
        </p:spPr>
      </p:pic>
      <p:sp>
        <p:nvSpPr>
          <p:cNvPr id="26" name="TextBox 25"/>
          <p:cNvSpPr txBox="1"/>
          <p:nvPr/>
        </p:nvSpPr>
        <p:spPr>
          <a:xfrm>
            <a:off x="2209800" y="1295400"/>
            <a:ext cx="3733800" cy="369332"/>
          </a:xfrm>
          <a:prstGeom prst="rect">
            <a:avLst/>
          </a:prstGeom>
          <a:noFill/>
        </p:spPr>
        <p:txBody>
          <a:bodyPr wrap="square" rtlCol="0">
            <a:spAutoFit/>
          </a:bodyPr>
          <a:lstStyle/>
          <a:p>
            <a:endParaRPr lang="en-US" dirty="0"/>
          </a:p>
        </p:txBody>
      </p:sp>
      <p:sp>
        <p:nvSpPr>
          <p:cNvPr id="27" name="Rectangle 26"/>
          <p:cNvSpPr/>
          <p:nvPr/>
        </p:nvSpPr>
        <p:spPr>
          <a:xfrm>
            <a:off x="1260807" y="2967335"/>
            <a:ext cx="6622390" cy="1862048"/>
          </a:xfrm>
          <a:prstGeom prst="rect">
            <a:avLst/>
          </a:prstGeom>
          <a:noFill/>
        </p:spPr>
        <p:txBody>
          <a:bodyPr wrap="none" lIns="91440" tIns="45720" rIns="91440" bIns="45720">
            <a:spAutoFit/>
          </a:bodyPr>
          <a:lstStyle/>
          <a:p>
            <a:pPr algn="ctr"/>
            <a:r>
              <a:rPr lang="en-US" sz="115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Welcome</a:t>
            </a:r>
            <a:endParaRPr lang="en-US" sz="115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7470585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afterEffect">
                                  <p:stCondLst>
                                    <p:cond delay="0"/>
                                  </p:stCondLst>
                                  <p:childTnLst>
                                    <p:animMotion origin="layout" path="M 3.33333E-6 -4.44444E-6 L 0.2875 0.21112 " pathEditMode="relative" rAng="0" ptsTypes="AA">
                                      <p:cBhvr>
                                        <p:cTn id="6" dur="2000" fill="hold"/>
                                        <p:tgtEl>
                                          <p:spTgt spid="25"/>
                                        </p:tgtEl>
                                        <p:attrNameLst>
                                          <p:attrName>ppt_x</p:attrName>
                                          <p:attrName>ppt_y</p:attrName>
                                        </p:attrNameLst>
                                      </p:cBhvr>
                                      <p:rCtr x="14375" y="10556"/>
                                    </p:animMotion>
                                  </p:childTnLst>
                                </p:cTn>
                              </p:par>
                              <p:par>
                                <p:cTn id="7" presetID="56" presetClass="path" presetSubtype="0" accel="50000" decel="50000" fill="hold" nodeType="withEffect">
                                  <p:stCondLst>
                                    <p:cond delay="0"/>
                                  </p:stCondLst>
                                  <p:childTnLst>
                                    <p:animMotion origin="layout" path="M 3.33333E-6 2.22222E-6 L 0.29166 -0.18334 " pathEditMode="relative" rAng="0" ptsTypes="AA">
                                      <p:cBhvr>
                                        <p:cTn id="8" dur="2000" fill="hold"/>
                                        <p:tgtEl>
                                          <p:spTgt spid="23"/>
                                        </p:tgtEl>
                                        <p:attrNameLst>
                                          <p:attrName>ppt_x</p:attrName>
                                          <p:attrName>ppt_y</p:attrName>
                                        </p:attrNameLst>
                                      </p:cBhvr>
                                      <p:rCtr x="14600" y="-9200"/>
                                    </p:animMotion>
                                  </p:childTnLst>
                                </p:cTn>
                              </p:par>
                              <p:par>
                                <p:cTn id="9" presetID="56" presetClass="path" presetSubtype="0" accel="50000" decel="50000" fill="hold" nodeType="withEffect">
                                  <p:stCondLst>
                                    <p:cond delay="0"/>
                                  </p:stCondLst>
                                  <p:childTnLst>
                                    <p:animMotion origin="layout" path="M 3.33333E-6 -2.22222E-6 L -0.22084 -0.2 " pathEditMode="relative" rAng="0" ptsTypes="AA">
                                      <p:cBhvr>
                                        <p:cTn id="10" dur="2000" fill="hold"/>
                                        <p:tgtEl>
                                          <p:spTgt spid="24"/>
                                        </p:tgtEl>
                                        <p:attrNameLst>
                                          <p:attrName>ppt_x</p:attrName>
                                          <p:attrName>ppt_y</p:attrName>
                                        </p:attrNameLst>
                                      </p:cBhvr>
                                      <p:rCtr x="-11000" y="-10000"/>
                                    </p:animMotion>
                                  </p:childTnLst>
                                </p:cTn>
                              </p:par>
                              <p:par>
                                <p:cTn id="11" presetID="49" presetClass="path" presetSubtype="0" accel="50000" decel="50000" fill="hold" nodeType="withEffect">
                                  <p:stCondLst>
                                    <p:cond delay="0"/>
                                  </p:stCondLst>
                                  <p:childTnLst>
                                    <p:animMotion origin="layout" path="M 0 -2.96296E-6 L -0.20833 0.20672 " pathEditMode="relative" rAng="0" ptsTypes="AA">
                                      <p:cBhvr>
                                        <p:cTn id="12" dur="2000" fill="hold"/>
                                        <p:tgtEl>
                                          <p:spTgt spid="22"/>
                                        </p:tgtEl>
                                        <p:attrNameLst>
                                          <p:attrName>ppt_x</p:attrName>
                                          <p:attrName>ppt_y</p:attrName>
                                        </p:attrNameLst>
                                      </p:cBhvr>
                                      <p:rCtr x="-10417" y="10324"/>
                                    </p:animMotion>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2000"/>
                                        <p:tgtEl>
                                          <p:spTgt spid="22"/>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2000"/>
                                        <p:tgtEl>
                                          <p:spTgt spid="23"/>
                                        </p:tgtEl>
                                      </p:cBhvr>
                                    </p:animEffect>
                                  </p:childTnLst>
                                </p:cTn>
                              </p:par>
                              <p:par>
                                <p:cTn id="21" presetID="10"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Callout 4"/>
          <p:cNvSpPr/>
          <p:nvPr/>
        </p:nvSpPr>
        <p:spPr>
          <a:xfrm>
            <a:off x="76200" y="304799"/>
            <a:ext cx="9024257" cy="1255549"/>
          </a:xfrm>
          <a:prstGeom prst="downArrowCallou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CC00"/>
                </a:solidFill>
                <a:latin typeface="Times New Roman" pitchFamily="18" charset="0"/>
                <a:cs typeface="Times New Roman" pitchFamily="18" charset="0"/>
              </a:rPr>
              <a:t>It looked here and there but could not find out water</a:t>
            </a:r>
            <a:r>
              <a:rPr lang="en-US" sz="2400" dirty="0" smtClean="0">
                <a:solidFill>
                  <a:srgbClr val="00CC00"/>
                </a:solidFill>
                <a:latin typeface="Times New Roman" pitchFamily="18" charset="0"/>
                <a:cs typeface="Times New Roman" pitchFamily="18" charset="0"/>
              </a:rPr>
              <a:t>.</a:t>
            </a:r>
            <a:endParaRPr lang="en-US" sz="1600" dirty="0">
              <a:solidFill>
                <a:srgbClr val="00CC00"/>
              </a:solidFill>
              <a:latin typeface="Times New Roman" pitchFamily="18" charset="0"/>
              <a:cs typeface="Times New Roman" pitchFamily="18" charset="0"/>
            </a:endParaRPr>
          </a:p>
        </p:txBody>
      </p:sp>
      <p:pic>
        <p:nvPicPr>
          <p:cNvPr id="6" name="Picture 1" descr="G:\Thirsty Crow (Story Writing)\1423504_f520.jpg"/>
          <p:cNvPicPr>
            <a:picLocks noChangeAspect="1" noChangeArrowheads="1"/>
          </p:cNvPicPr>
          <p:nvPr/>
        </p:nvPicPr>
        <p:blipFill>
          <a:blip r:embed="rId2"/>
          <a:srcRect/>
          <a:stretch>
            <a:fillRect/>
          </a:stretch>
        </p:blipFill>
        <p:spPr bwMode="auto">
          <a:xfrm>
            <a:off x="76200" y="1593850"/>
            <a:ext cx="9024257" cy="4959350"/>
          </a:xfrm>
          <a:prstGeom prst="rect">
            <a:avLst/>
          </a:prstGeom>
          <a:noFill/>
        </p:spPr>
      </p:pic>
    </p:spTree>
    <p:extLst>
      <p:ext uri="{BB962C8B-B14F-4D97-AF65-F5344CB8AC3E}">
        <p14:creationId xmlns:p14="http://schemas.microsoft.com/office/powerpoint/2010/main" val="30485016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par>
                                <p:cTn id="8" presetID="8"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2" fill="hold" grpId="1"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1+ppt_w/2"/>
                                          </p:val>
                                        </p:tav>
                                      </p:tavLst>
                                    </p:anim>
                                    <p:anim calcmode="lin" valueType="num">
                                      <p:cBhvr additive="base">
                                        <p:cTn id="15" dur="500"/>
                                        <p:tgtEl>
                                          <p:spTgt spid="5"/>
                                        </p:tgtEl>
                                        <p:attrNameLst>
                                          <p:attrName>ppt_y</p:attrName>
                                        </p:attrNameLst>
                                      </p:cBhvr>
                                      <p:tavLst>
                                        <p:tav tm="0">
                                          <p:val>
                                            <p:strVal val="ppt_y"/>
                                          </p:val>
                                        </p:tav>
                                        <p:tav tm="100000">
                                          <p:val>
                                            <p:strVal val="ppt_y"/>
                                          </p:val>
                                        </p:tav>
                                      </p:tavLst>
                                    </p:anim>
                                    <p:set>
                                      <p:cBhvr>
                                        <p:cTn id="16" dur="1" fill="hold">
                                          <p:stCondLst>
                                            <p:cond delay="499"/>
                                          </p:stCondLst>
                                        </p:cTn>
                                        <p:tgtEl>
                                          <p:spTgt spid="5"/>
                                        </p:tgtEl>
                                        <p:attrNameLst>
                                          <p:attrName>style.visibility</p:attrName>
                                        </p:attrNameLst>
                                      </p:cBhvr>
                                      <p:to>
                                        <p:strVal val="hidden"/>
                                      </p:to>
                                    </p:set>
                                  </p:childTnLst>
                                </p:cTn>
                              </p:par>
                              <p:par>
                                <p:cTn id="17" presetID="2" presetClass="exit" presetSubtype="2" fill="hold" nodeType="with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1+ppt_w/2"/>
                                          </p:val>
                                        </p:tav>
                                      </p:tavLst>
                                    </p:anim>
                                    <p:anim calcmode="lin" valueType="num">
                                      <p:cBhvr additive="base">
                                        <p:cTn id="19" dur="500"/>
                                        <p:tgtEl>
                                          <p:spTgt spid="6"/>
                                        </p:tgtEl>
                                        <p:attrNameLst>
                                          <p:attrName>ppt_y</p:attrName>
                                        </p:attrNameLst>
                                      </p:cBhvr>
                                      <p:tavLst>
                                        <p:tav tm="0">
                                          <p:val>
                                            <p:strVal val="ppt_y"/>
                                          </p:val>
                                        </p:tav>
                                        <p:tav tm="100000">
                                          <p:val>
                                            <p:strVal val="ppt_y"/>
                                          </p:val>
                                        </p:tav>
                                      </p:tavLst>
                                    </p:anim>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Callout 5"/>
          <p:cNvSpPr/>
          <p:nvPr/>
        </p:nvSpPr>
        <p:spPr>
          <a:xfrm>
            <a:off x="0" y="0"/>
            <a:ext cx="9144000" cy="1905000"/>
          </a:xfrm>
          <a:prstGeom prst="downArrowCallou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FF0000"/>
                </a:solidFill>
                <a:latin typeface="Times New Roman" pitchFamily="18" charset="0"/>
                <a:cs typeface="Times New Roman" pitchFamily="18" charset="0"/>
              </a:rPr>
              <a:t>At last it saw a pitcher near a tree</a:t>
            </a:r>
            <a:r>
              <a:rPr lang="en-US" sz="2800" dirty="0" smtClean="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334000"/>
          </a:xfrm>
          <a:prstGeom prst="rect">
            <a:avLst/>
          </a:prstGeom>
        </p:spPr>
      </p:pic>
    </p:spTree>
    <p:extLst>
      <p:ext uri="{BB962C8B-B14F-4D97-AF65-F5344CB8AC3E}">
        <p14:creationId xmlns:p14="http://schemas.microsoft.com/office/powerpoint/2010/main" val="37549342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1+ppt_w/2"/>
                                          </p:val>
                                        </p:tav>
                                      </p:tavLst>
                                    </p:anim>
                                    <p:anim calcmode="lin" valueType="num">
                                      <p:cBhvr additive="base">
                                        <p:cTn id="13" dur="500"/>
                                        <p:tgtEl>
                                          <p:spTgt spid="6"/>
                                        </p:tgtEl>
                                        <p:attrNameLst>
                                          <p:attrName>ppt_y</p:attrName>
                                        </p:attrNameLst>
                                      </p:cBhvr>
                                      <p:tavLst>
                                        <p:tav tm="0">
                                          <p:val>
                                            <p:strVal val="ppt_y"/>
                                          </p:val>
                                        </p:tav>
                                        <p:tav tm="100000">
                                          <p:val>
                                            <p:strVal val="ppt_y"/>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Callout 6"/>
          <p:cNvSpPr/>
          <p:nvPr/>
        </p:nvSpPr>
        <p:spPr>
          <a:xfrm>
            <a:off x="228600" y="228600"/>
            <a:ext cx="8763000" cy="2209800"/>
          </a:xfrm>
          <a:prstGeom prst="downArrowCallou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itchFamily="18" charset="0"/>
                <a:cs typeface="Times New Roman" pitchFamily="18" charset="0"/>
              </a:rPr>
              <a:t>It flew to the pitcher at that moment hoping for water</a:t>
            </a:r>
            <a:r>
              <a:rPr lang="en-US" sz="2800" dirty="0" smtClean="0">
                <a:solidFill>
                  <a:srgbClr val="FF0000"/>
                </a:solidFill>
                <a:latin typeface="Times New Roman" pitchFamily="18" charset="0"/>
                <a:cs typeface="Times New Roman" pitchFamily="18" charset="0"/>
              </a:rPr>
              <a:t>.</a:t>
            </a:r>
            <a:endParaRPr lang="en-US" dirty="0">
              <a:solidFill>
                <a:srgbClr val="FF0000"/>
              </a:solidFill>
              <a:latin typeface="Times New Roman" pitchFamily="18" charset="0"/>
              <a:cs typeface="Times New Roman" pitchFamily="18" charset="0"/>
            </a:endParaRP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76401"/>
            <a:ext cx="8763000" cy="4876799"/>
          </a:xfrm>
          <a:prstGeom prst="rect">
            <a:avLst/>
          </a:prstGeom>
        </p:spPr>
      </p:pic>
    </p:spTree>
    <p:extLst>
      <p:ext uri="{BB962C8B-B14F-4D97-AF65-F5344CB8AC3E}">
        <p14:creationId xmlns:p14="http://schemas.microsoft.com/office/powerpoint/2010/main" val="1671590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0"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0-ppt_w/2"/>
                                          </p:val>
                                        </p:tav>
                                      </p:tavLst>
                                    </p:anim>
                                    <p:anim calcmode="lin" valueType="num">
                                      <p:cBhvr additive="base">
                                        <p:cTn id="13" dur="500"/>
                                        <p:tgtEl>
                                          <p:spTgt spid="7"/>
                                        </p:tgtEl>
                                        <p:attrNameLst>
                                          <p:attrName>ppt_y</p:attrName>
                                        </p:attrNameLst>
                                      </p:cBhvr>
                                      <p:tavLst>
                                        <p:tav tm="0">
                                          <p:val>
                                            <p:strVal val="ppt_y"/>
                                          </p:val>
                                        </p:tav>
                                        <p:tav tm="100000">
                                          <p:val>
                                            <p:strVal val="ppt_y"/>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Callout 4"/>
          <p:cNvSpPr/>
          <p:nvPr/>
        </p:nvSpPr>
        <p:spPr>
          <a:xfrm>
            <a:off x="0" y="76200"/>
            <a:ext cx="9109363" cy="1371600"/>
          </a:xfrm>
          <a:prstGeom prst="downArrowCallou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rgbClr val="00CC00"/>
                </a:solidFill>
                <a:latin typeface="Times New Roman" pitchFamily="18" charset="0"/>
                <a:cs typeface="Times New Roman" pitchFamily="18" charset="0"/>
              </a:rPr>
              <a:t>It sat on the top of pitcher.</a:t>
            </a:r>
            <a:endParaRPr lang="en-US" sz="4400" dirty="0">
              <a:solidFill>
                <a:srgbClr val="00CC00"/>
              </a:solidFill>
              <a:latin typeface="Times New Roman" pitchFamily="18" charset="0"/>
              <a:cs typeface="Times New Roman" pitchFamily="18" charset="0"/>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00"/>
            <a:ext cx="9109363" cy="5600700"/>
          </a:xfrm>
          <a:prstGeom prst="rect">
            <a:avLst/>
          </a:prstGeom>
        </p:spPr>
      </p:pic>
    </p:spTree>
    <p:extLst>
      <p:ext uri="{BB962C8B-B14F-4D97-AF65-F5344CB8AC3E}">
        <p14:creationId xmlns:p14="http://schemas.microsoft.com/office/powerpoint/2010/main" val="8419541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1+ppt_w/2"/>
                                          </p:val>
                                        </p:tav>
                                      </p:tavLst>
                                    </p:anim>
                                    <p:anim calcmode="lin" valueType="num">
                                      <p:cBhvr additive="base">
                                        <p:cTn id="13" dur="500"/>
                                        <p:tgtEl>
                                          <p:spTgt spid="5"/>
                                        </p:tgtEl>
                                        <p:attrNameLst>
                                          <p:attrName>ppt_y</p:attrName>
                                        </p:attrNameLst>
                                      </p:cBhvr>
                                      <p:tavLst>
                                        <p:tav tm="0">
                                          <p:val>
                                            <p:strVal val="ppt_y"/>
                                          </p:val>
                                        </p:tav>
                                        <p:tav tm="100000">
                                          <p:val>
                                            <p:strVal val="ppt_y"/>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Callout 6"/>
          <p:cNvSpPr/>
          <p:nvPr/>
        </p:nvSpPr>
        <p:spPr>
          <a:xfrm>
            <a:off x="228600" y="228600"/>
            <a:ext cx="8610600" cy="1143000"/>
          </a:xfrm>
          <a:prstGeom prst="downArrowCallou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itchFamily="18" charset="0"/>
                <a:cs typeface="Times New Roman" pitchFamily="18" charset="0"/>
              </a:rPr>
              <a:t>It found a little water at the bottom of the pitcher.</a:t>
            </a:r>
            <a:endParaRPr lang="en-US" dirty="0">
              <a:solidFill>
                <a:schemeClr val="tx1"/>
              </a:solidFill>
              <a:latin typeface="Times New Roman" pitchFamily="18" charset="0"/>
              <a:cs typeface="Times New Roman" pitchFamily="18" charset="0"/>
            </a:endParaRP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990600"/>
            <a:ext cx="8610600" cy="5562600"/>
          </a:xfrm>
          <a:prstGeom prst="rect">
            <a:avLst/>
          </a:prstGeom>
        </p:spPr>
      </p:pic>
    </p:spTree>
    <p:extLst>
      <p:ext uri="{BB962C8B-B14F-4D97-AF65-F5344CB8AC3E}">
        <p14:creationId xmlns:p14="http://schemas.microsoft.com/office/powerpoint/2010/main" val="13216731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1" fill="hold" grpId="0"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0-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Callout 6"/>
          <p:cNvSpPr/>
          <p:nvPr/>
        </p:nvSpPr>
        <p:spPr>
          <a:xfrm>
            <a:off x="228600" y="228600"/>
            <a:ext cx="8610600" cy="838200"/>
          </a:xfrm>
          <a:prstGeom prst="downArrowCallou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itchFamily="18" charset="0"/>
                <a:cs typeface="Times New Roman" pitchFamily="18" charset="0"/>
              </a:rPr>
              <a:t>It tried heart and soul to drink the water by using it’s beak.</a:t>
            </a:r>
            <a:endParaRPr lang="en-US" dirty="0">
              <a:solidFill>
                <a:schemeClr val="tx1"/>
              </a:solidFill>
              <a:latin typeface="Times New Roman" pitchFamily="18" charset="0"/>
              <a:cs typeface="Times New Roman" pitchFamily="18" charset="0"/>
            </a:endParaRP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14401"/>
            <a:ext cx="8610600" cy="5638800"/>
          </a:xfrm>
          <a:prstGeom prst="rect">
            <a:avLst/>
          </a:prstGeom>
        </p:spPr>
      </p:pic>
    </p:spTree>
    <p:extLst>
      <p:ext uri="{BB962C8B-B14F-4D97-AF65-F5344CB8AC3E}">
        <p14:creationId xmlns:p14="http://schemas.microsoft.com/office/powerpoint/2010/main" val="18394329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Callout 6"/>
          <p:cNvSpPr/>
          <p:nvPr/>
        </p:nvSpPr>
        <p:spPr>
          <a:xfrm>
            <a:off x="228600" y="76200"/>
            <a:ext cx="8610600" cy="1371601"/>
          </a:xfrm>
          <a:prstGeom prst="downArrowCallou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itchFamily="18" charset="0"/>
                <a:cs typeface="Times New Roman" pitchFamily="18" charset="0"/>
              </a:rPr>
              <a:t>But could not drink water as it’s beak could not reach there. Then it tried to overturn the pitcher.</a:t>
            </a:r>
            <a:endParaRPr lang="en-US" dirty="0">
              <a:solidFill>
                <a:schemeClr val="tx1"/>
              </a:solidFill>
              <a:latin typeface="Times New Roman" pitchFamily="18" charset="0"/>
              <a:cs typeface="Times New Roman" pitchFamily="18" charset="0"/>
            </a:endParaRPr>
          </a:p>
        </p:txBody>
      </p:sp>
      <p:pic>
        <p:nvPicPr>
          <p:cNvPr id="8" name="Picture 7" descr="Screen Clipping"/>
          <p:cNvPicPr>
            <a:picLocks noChangeAspect="1"/>
          </p:cNvPicPr>
          <p:nvPr/>
        </p:nvPicPr>
        <p:blipFill rotWithShape="1">
          <a:blip r:embed="rId2">
            <a:extLst>
              <a:ext uri="{28A0092B-C50C-407E-A947-70E740481C1C}">
                <a14:useLocalDpi xmlns:a14="http://schemas.microsoft.com/office/drawing/2010/main" val="0"/>
              </a:ext>
            </a:extLst>
          </a:blip>
          <a:srcRect b="3449"/>
          <a:stretch/>
        </p:blipFill>
        <p:spPr>
          <a:xfrm>
            <a:off x="228600" y="1447800"/>
            <a:ext cx="8610600" cy="5029199"/>
          </a:xfrm>
          <a:prstGeom prst="rect">
            <a:avLst/>
          </a:prstGeom>
        </p:spPr>
      </p:pic>
    </p:spTree>
    <p:extLst>
      <p:ext uri="{BB962C8B-B14F-4D97-AF65-F5344CB8AC3E}">
        <p14:creationId xmlns:p14="http://schemas.microsoft.com/office/powerpoint/2010/main" val="25324048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Thirsty Crow (Story Writing)\7728646_f248.jpg"/>
          <p:cNvPicPr>
            <a:picLocks noChangeAspect="1" noChangeArrowheads="1"/>
          </p:cNvPicPr>
          <p:nvPr/>
        </p:nvPicPr>
        <p:blipFill>
          <a:blip r:embed="rId2"/>
          <a:srcRect/>
          <a:stretch>
            <a:fillRect/>
          </a:stretch>
        </p:blipFill>
        <p:spPr bwMode="auto">
          <a:xfrm>
            <a:off x="228600" y="1219200"/>
            <a:ext cx="8839200" cy="5334000"/>
          </a:xfrm>
          <a:prstGeom prst="rect">
            <a:avLst/>
          </a:prstGeom>
          <a:noFill/>
        </p:spPr>
      </p:pic>
      <p:sp>
        <p:nvSpPr>
          <p:cNvPr id="6" name="Down Arrow Callout 5"/>
          <p:cNvSpPr/>
          <p:nvPr/>
        </p:nvSpPr>
        <p:spPr>
          <a:xfrm>
            <a:off x="228600" y="0"/>
            <a:ext cx="8839200" cy="1371599"/>
          </a:xfrm>
          <a:prstGeom prst="downArrowCallou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CC00"/>
                </a:solidFill>
                <a:latin typeface="Times New Roman" pitchFamily="18" charset="0"/>
                <a:cs typeface="Times New Roman" pitchFamily="18" charset="0"/>
              </a:rPr>
              <a:t>It thought and thought but could not find a way out.</a:t>
            </a:r>
            <a:endParaRPr lang="en-US" sz="2000" dirty="0">
              <a:solidFill>
                <a:srgbClr val="00CC00"/>
              </a:solidFill>
              <a:latin typeface="Times New Roman" pitchFamily="18" charset="0"/>
              <a:cs typeface="Times New Roman" pitchFamily="18" charset="0"/>
            </a:endParaRPr>
          </a:p>
        </p:txBody>
      </p:sp>
    </p:spTree>
    <p:extLst>
      <p:ext uri="{BB962C8B-B14F-4D97-AF65-F5344CB8AC3E}">
        <p14:creationId xmlns:p14="http://schemas.microsoft.com/office/powerpoint/2010/main" val="29021993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3" presetClass="exit" presetSubtype="10" fill="hold" grpId="1" nodeType="withEffect">
                                  <p:stCondLst>
                                    <p:cond delay="0"/>
                                  </p:stCondLst>
                                  <p:childTnLst>
                                    <p:animEffect transition="out" filter="blinds(horizontal)">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Thirsty Crow (Story Writing)\7728646_f248.jpg"/>
          <p:cNvPicPr>
            <a:picLocks noChangeAspect="1" noChangeArrowheads="1"/>
          </p:cNvPicPr>
          <p:nvPr/>
        </p:nvPicPr>
        <p:blipFill>
          <a:blip r:embed="rId2"/>
          <a:srcRect/>
          <a:stretch>
            <a:fillRect/>
          </a:stretch>
        </p:blipFill>
        <p:spPr bwMode="auto">
          <a:xfrm>
            <a:off x="221673" y="1219200"/>
            <a:ext cx="8839200" cy="5229860"/>
          </a:xfrm>
          <a:prstGeom prst="rect">
            <a:avLst/>
          </a:prstGeom>
          <a:noFill/>
        </p:spPr>
      </p:pic>
      <p:sp>
        <p:nvSpPr>
          <p:cNvPr id="6" name="Down Arrow Callout 5"/>
          <p:cNvSpPr/>
          <p:nvPr/>
        </p:nvSpPr>
        <p:spPr>
          <a:xfrm>
            <a:off x="228600" y="304800"/>
            <a:ext cx="8610600" cy="1066800"/>
          </a:xfrm>
          <a:prstGeom prst="downArrowCallou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itchFamily="18" charset="0"/>
                <a:cs typeface="Times New Roman" pitchFamily="18" charset="0"/>
              </a:rPr>
              <a:t>It thought sometime and made a plan. It flew near stones.</a:t>
            </a: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4520895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Callout 4"/>
          <p:cNvSpPr/>
          <p:nvPr/>
        </p:nvSpPr>
        <p:spPr>
          <a:xfrm>
            <a:off x="0" y="228600"/>
            <a:ext cx="9144000" cy="2133600"/>
          </a:xfrm>
          <a:prstGeom prst="downArrowCallout">
            <a:avLst>
              <a:gd name="adj1" fmla="val 28517"/>
              <a:gd name="adj2" fmla="val 25000"/>
              <a:gd name="adj3" fmla="val 25000"/>
              <a:gd name="adj4" fmla="val 64977"/>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itchFamily="18" charset="0"/>
                <a:cs typeface="Times New Roman" pitchFamily="18" charset="0"/>
              </a:rPr>
              <a:t>The crow continued its work in hot weather until the water level rose up.</a:t>
            </a:r>
            <a:endParaRPr lang="en-US" dirty="0">
              <a:solidFill>
                <a:schemeClr val="tx1"/>
              </a:solidFill>
              <a:latin typeface="Times New Roman" pitchFamily="18" charset="0"/>
              <a:cs typeface="Times New Roman" pitchFamily="18"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200"/>
            <a:ext cx="4431060" cy="4953000"/>
          </a:xfrm>
          <a:prstGeom prst="rect">
            <a:avLst/>
          </a:prstGeom>
        </p:spPr>
      </p:pic>
      <p:pic>
        <p:nvPicPr>
          <p:cNvPr id="7" name="Picture 6" descr="Screen Clipping"/>
          <p:cNvPicPr>
            <a:picLocks noChangeAspect="1"/>
          </p:cNvPicPr>
          <p:nvPr/>
        </p:nvPicPr>
        <p:blipFill rotWithShape="1">
          <a:blip r:embed="rId3">
            <a:extLst>
              <a:ext uri="{28A0092B-C50C-407E-A947-70E740481C1C}">
                <a14:useLocalDpi xmlns:a14="http://schemas.microsoft.com/office/drawing/2010/main" val="0"/>
              </a:ext>
            </a:extLst>
          </a:blip>
          <a:srcRect b="7143"/>
          <a:stretch/>
        </p:blipFill>
        <p:spPr>
          <a:xfrm>
            <a:off x="4343400" y="1600200"/>
            <a:ext cx="4800600" cy="4953000"/>
          </a:xfrm>
          <a:prstGeom prst="rect">
            <a:avLst/>
          </a:prstGeom>
        </p:spPr>
      </p:pic>
    </p:spTree>
    <p:extLst>
      <p:ext uri="{BB962C8B-B14F-4D97-AF65-F5344CB8AC3E}">
        <p14:creationId xmlns:p14="http://schemas.microsoft.com/office/powerpoint/2010/main" val="12485794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grpId="1" nodeType="clickEffect">
                                  <p:stCondLst>
                                    <p:cond delay="0"/>
                                  </p:stCondLst>
                                  <p:childTnLst>
                                    <p:animEffect transition="out" filter="box(in)">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1752598"/>
            <a:ext cx="8458200" cy="480060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152400"/>
            <a:ext cx="7833619" cy="1107996"/>
          </a:xfrm>
          <a:prstGeom prst="rect">
            <a:avLst/>
          </a:prstGeom>
          <a:noFill/>
        </p:spPr>
        <p:txBody>
          <a:bodyPr wrap="none" lIns="91440" tIns="45720" rIns="91440" bIns="45720">
            <a:spAutoFit/>
          </a:bodyPr>
          <a:lstStyle/>
          <a:p>
            <a:pPr algn="ctr"/>
            <a:r>
              <a:rPr lang="en-US" sz="6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50"/>
                </a:solidFill>
                <a:effectLst>
                  <a:outerShdw blurRad="50800" dist="40000" dir="5400000" algn="tl" rotWithShape="0">
                    <a:srgbClr val="000000">
                      <a:shade val="5000"/>
                      <a:satMod val="120000"/>
                      <a:alpha val="33000"/>
                    </a:srgbClr>
                  </a:outerShdw>
                </a:effectLst>
              </a:rPr>
              <a:t>Teacher’s</a:t>
            </a:r>
            <a:r>
              <a:rPr lang="en-US" sz="6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6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50"/>
                </a:solidFill>
                <a:effectLst>
                  <a:outerShdw blurRad="50800" dist="40000" dir="5400000" algn="tl" rotWithShape="0">
                    <a:srgbClr val="000000">
                      <a:shade val="5000"/>
                      <a:satMod val="120000"/>
                      <a:alpha val="33000"/>
                    </a:srgbClr>
                  </a:outerShdw>
                </a:effectLst>
              </a:rPr>
              <a:t>Information</a:t>
            </a:r>
            <a:endParaRPr lang="en-US"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50"/>
              </a:solidFill>
              <a:effectLst>
                <a:outerShdw blurRad="50800" dist="40000" dir="5400000" algn="tl" rotWithShape="0">
                  <a:srgbClr val="000000">
                    <a:shade val="5000"/>
                    <a:satMod val="120000"/>
                    <a:alpha val="33000"/>
                  </a:srgbClr>
                </a:outerShdw>
              </a:effectLst>
            </a:endParaRPr>
          </a:p>
        </p:txBody>
      </p:sp>
      <p:sp>
        <p:nvSpPr>
          <p:cNvPr id="10" name="Rectangle 9"/>
          <p:cNvSpPr/>
          <p:nvPr/>
        </p:nvSpPr>
        <p:spPr>
          <a:xfrm flipV="1">
            <a:off x="609600" y="1402081"/>
            <a:ext cx="8153400"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flipV="1">
            <a:off x="457200" y="1600199"/>
            <a:ext cx="8305800" cy="457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85800" y="533400"/>
            <a:ext cx="45719" cy="594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8200" y="1371600"/>
            <a:ext cx="45719" cy="472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421" y="2265878"/>
            <a:ext cx="1323975" cy="1323975"/>
          </a:xfrm>
          <a:prstGeom prst="rect">
            <a:avLst/>
          </a:prstGeom>
        </p:spPr>
      </p:pic>
      <p:sp>
        <p:nvSpPr>
          <p:cNvPr id="23" name="TextBox 22"/>
          <p:cNvSpPr txBox="1"/>
          <p:nvPr/>
        </p:nvSpPr>
        <p:spPr>
          <a:xfrm>
            <a:off x="883919" y="1981200"/>
            <a:ext cx="8260081" cy="4278094"/>
          </a:xfrm>
          <a:prstGeom prst="rect">
            <a:avLst/>
          </a:prstGeom>
          <a:noFill/>
        </p:spPr>
        <p:txBody>
          <a:bodyPr wrap="square" rtlCol="0">
            <a:spAutoFit/>
          </a:bodyPr>
          <a:lstStyle/>
          <a:p>
            <a:pPr fontAlgn="auto">
              <a:spcBef>
                <a:spcPts val="0"/>
              </a:spcBef>
              <a:spcAft>
                <a:spcPts val="0"/>
              </a:spcAft>
              <a:defRPr/>
            </a:pPr>
            <a:r>
              <a:rPr lang="en-US" sz="4800" b="1" dirty="0" smtClean="0">
                <a:solidFill>
                  <a:srgbClr val="E7318C"/>
                </a:solidFill>
                <a:latin typeface="Arial" pitchFamily="34" charset="0"/>
                <a:cs typeface="Arial" pitchFamily="34" charset="0"/>
              </a:rPr>
              <a:t>Md</a:t>
            </a:r>
            <a:r>
              <a:rPr lang="en-US" sz="4800" b="1" dirty="0">
                <a:solidFill>
                  <a:srgbClr val="E7318C"/>
                </a:solidFill>
                <a:latin typeface="Arial" pitchFamily="34" charset="0"/>
                <a:cs typeface="Arial" pitchFamily="34" charset="0"/>
              </a:rPr>
              <a:t>. Shamsul </a:t>
            </a:r>
            <a:r>
              <a:rPr lang="en-US" sz="4800" b="1" dirty="0" smtClean="0">
                <a:solidFill>
                  <a:srgbClr val="E7318C"/>
                </a:solidFill>
                <a:latin typeface="Arial" pitchFamily="34" charset="0"/>
                <a:cs typeface="Arial" pitchFamily="34" charset="0"/>
              </a:rPr>
              <a:t>Alam</a:t>
            </a:r>
          </a:p>
          <a:p>
            <a:pPr fontAlgn="auto">
              <a:spcBef>
                <a:spcPts val="0"/>
              </a:spcBef>
              <a:spcAft>
                <a:spcPts val="0"/>
              </a:spcAft>
              <a:defRPr/>
            </a:pPr>
            <a:r>
              <a:rPr lang="en-US" sz="2800" b="1" dirty="0" smtClean="0">
                <a:latin typeface="Arial" pitchFamily="34" charset="0"/>
                <a:cs typeface="Arial" pitchFamily="34" charset="0"/>
              </a:rPr>
              <a:t>BA(</a:t>
            </a:r>
            <a:r>
              <a:rPr lang="en-US" sz="2800" b="1" dirty="0" err="1" smtClean="0">
                <a:latin typeface="Arial" pitchFamily="34" charset="0"/>
                <a:cs typeface="Arial" pitchFamily="34" charset="0"/>
              </a:rPr>
              <a:t>Hons</a:t>
            </a:r>
            <a:r>
              <a:rPr lang="en-US" sz="2800" b="1" dirty="0" smtClean="0">
                <a:latin typeface="Arial" pitchFamily="34" charset="0"/>
                <a:cs typeface="Arial" pitchFamily="34" charset="0"/>
              </a:rPr>
              <a:t>.)MA in English.</a:t>
            </a:r>
          </a:p>
          <a:p>
            <a:pPr fontAlgn="auto">
              <a:spcBef>
                <a:spcPts val="0"/>
              </a:spcBef>
              <a:spcAft>
                <a:spcPts val="0"/>
              </a:spcAft>
              <a:defRPr/>
            </a:pPr>
            <a:r>
              <a:rPr lang="en-US" sz="2800" b="1" dirty="0" smtClean="0">
                <a:latin typeface="Arial" pitchFamily="34" charset="0"/>
                <a:cs typeface="Arial" pitchFamily="34" charset="0"/>
              </a:rPr>
              <a:t>Assistant Teacher( English)</a:t>
            </a:r>
          </a:p>
          <a:p>
            <a:pPr fontAlgn="auto">
              <a:spcBef>
                <a:spcPts val="0"/>
              </a:spcBef>
              <a:spcAft>
                <a:spcPts val="0"/>
              </a:spcAft>
              <a:defRPr/>
            </a:pPr>
            <a:r>
              <a:rPr lang="en-US" sz="2800" b="1" dirty="0" err="1">
                <a:latin typeface="Arial" pitchFamily="34" charset="0"/>
                <a:cs typeface="Arial" pitchFamily="34" charset="0"/>
              </a:rPr>
              <a:t>Nabodoy</a:t>
            </a:r>
            <a:r>
              <a:rPr lang="en-US" sz="2800" b="1" dirty="0">
                <a:latin typeface="Arial" pitchFamily="34" charset="0"/>
                <a:cs typeface="Arial" pitchFamily="34" charset="0"/>
              </a:rPr>
              <a:t> Girl’s High School</a:t>
            </a:r>
          </a:p>
          <a:p>
            <a:pPr fontAlgn="auto">
              <a:spcBef>
                <a:spcPts val="0"/>
              </a:spcBef>
              <a:spcAft>
                <a:spcPts val="0"/>
              </a:spcAft>
              <a:defRPr/>
            </a:pPr>
            <a:r>
              <a:rPr lang="en-US" sz="2800" b="1" dirty="0" err="1">
                <a:latin typeface="Arial" pitchFamily="34" charset="0"/>
                <a:cs typeface="Arial" pitchFamily="34" charset="0"/>
              </a:rPr>
              <a:t>Shailkupa</a:t>
            </a:r>
            <a:r>
              <a:rPr lang="en-US" sz="2800" b="1" dirty="0">
                <a:latin typeface="Arial" pitchFamily="34" charset="0"/>
                <a:cs typeface="Arial" pitchFamily="34" charset="0"/>
              </a:rPr>
              <a:t>, </a:t>
            </a:r>
            <a:r>
              <a:rPr lang="en-US" sz="2800" b="1" dirty="0" err="1">
                <a:latin typeface="Arial" pitchFamily="34" charset="0"/>
                <a:cs typeface="Arial" pitchFamily="34" charset="0"/>
              </a:rPr>
              <a:t>Jenaidah</a:t>
            </a:r>
            <a:r>
              <a:rPr lang="en-US" sz="2800" b="1">
                <a:latin typeface="Arial" pitchFamily="34" charset="0"/>
                <a:cs typeface="Arial" pitchFamily="34" charset="0"/>
              </a:rPr>
              <a:t>.</a:t>
            </a:r>
          </a:p>
          <a:p>
            <a:pPr fontAlgn="auto">
              <a:spcBef>
                <a:spcPts val="0"/>
              </a:spcBef>
              <a:spcAft>
                <a:spcPts val="0"/>
              </a:spcAft>
              <a:defRPr/>
            </a:pPr>
            <a:endParaRPr lang="en-US" sz="2800" b="1" dirty="0" smtClean="0">
              <a:latin typeface="Arial" pitchFamily="34" charset="0"/>
              <a:cs typeface="Arial" pitchFamily="34" charset="0"/>
            </a:endParaRPr>
          </a:p>
          <a:p>
            <a:pPr fontAlgn="auto">
              <a:spcBef>
                <a:spcPts val="0"/>
              </a:spcBef>
              <a:spcAft>
                <a:spcPts val="0"/>
              </a:spcAft>
              <a:defRPr/>
            </a:pPr>
            <a:r>
              <a:rPr lang="en-US" sz="2800" b="1" dirty="0" smtClean="0">
                <a:latin typeface="Arial" pitchFamily="34" charset="0"/>
                <a:cs typeface="Arial" pitchFamily="34" charset="0"/>
              </a:rPr>
              <a:t>Phone:01917-452052,01722-922691</a:t>
            </a:r>
          </a:p>
          <a:p>
            <a:pPr fontAlgn="auto">
              <a:spcBef>
                <a:spcPts val="0"/>
              </a:spcBef>
              <a:spcAft>
                <a:spcPts val="0"/>
              </a:spcAft>
              <a:defRPr/>
            </a:pPr>
            <a:endParaRPr lang="en-US" sz="2800" b="1" dirty="0" smtClean="0">
              <a:latin typeface="Arial" pitchFamily="34" charset="0"/>
              <a:cs typeface="Arial" pitchFamily="34" charset="0"/>
            </a:endParaRPr>
          </a:p>
          <a:p>
            <a:pPr fontAlgn="auto">
              <a:spcBef>
                <a:spcPts val="0"/>
              </a:spcBef>
              <a:spcAft>
                <a:spcPts val="0"/>
              </a:spcAft>
              <a:defRPr/>
            </a:pPr>
            <a:r>
              <a:rPr lang="en-US" sz="2800" b="1" dirty="0" smtClean="0">
                <a:latin typeface="Arial" pitchFamily="34" charset="0"/>
                <a:cs typeface="Arial" pitchFamily="34" charset="0"/>
              </a:rPr>
              <a:t>Email:shamsul101085@gmail.com</a:t>
            </a:r>
            <a:endParaRPr lang="en-US" sz="2800" b="1"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500"/>
                                        <p:tgtEl>
                                          <p:spTgt spid="10"/>
                                        </p:tgtEl>
                                      </p:cBhvr>
                                    </p:animEffect>
                                  </p:childTnLst>
                                </p:cTn>
                              </p:par>
                            </p:childTnLst>
                          </p:cTn>
                        </p:par>
                        <p:par>
                          <p:cTn id="12" fill="hold">
                            <p:stCondLst>
                              <p:cond delay="1000"/>
                            </p:stCondLst>
                            <p:childTnLst>
                              <p:par>
                                <p:cTn id="13" presetID="21"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4)">
                                      <p:cBhvr>
                                        <p:cTn id="15" dur="2000"/>
                                        <p:tgtEl>
                                          <p:spTgt spid="12"/>
                                        </p:tgtEl>
                                      </p:cBhvr>
                                    </p:animEffect>
                                  </p:childTnLst>
                                </p:cTn>
                              </p:par>
                            </p:childTnLst>
                          </p:cTn>
                        </p:par>
                        <p:par>
                          <p:cTn id="16" fill="hold">
                            <p:stCondLst>
                              <p:cond delay="3000"/>
                            </p:stCondLst>
                            <p:childTnLst>
                              <p:par>
                                <p:cTn id="17" presetID="7"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ppt_x"/>
                                          </p:val>
                                        </p:tav>
                                        <p:tav tm="100000">
                                          <p:val>
                                            <p:strVal val="#ppt_x"/>
                                          </p:val>
                                        </p:tav>
                                      </p:tavLst>
                                    </p:anim>
                                    <p:anim calcmode="lin" valueType="num">
                                      <p:cBhvr additive="base">
                                        <p:cTn id="20" dur="2000" fill="hold"/>
                                        <p:tgtEl>
                                          <p:spTgt spid="11"/>
                                        </p:tgtEl>
                                        <p:attrNameLst>
                                          <p:attrName>ppt_y</p:attrName>
                                        </p:attrNameLst>
                                      </p:cBhvr>
                                      <p:tavLst>
                                        <p:tav tm="0">
                                          <p:val>
                                            <p:strVal val="1+#ppt_h/2"/>
                                          </p:val>
                                        </p:tav>
                                        <p:tav tm="100000">
                                          <p:val>
                                            <p:strVal val="#ppt_y"/>
                                          </p:val>
                                        </p:tav>
                                      </p:tavLst>
                                    </p:anim>
                                  </p:childTnLst>
                                </p:cTn>
                              </p:par>
                            </p:childTnLst>
                          </p:cTn>
                        </p:par>
                        <p:par>
                          <p:cTn id="21" fill="hold">
                            <p:stCondLst>
                              <p:cond delay="5000"/>
                            </p:stCondLst>
                            <p:childTnLst>
                              <p:par>
                                <p:cTn id="22" presetID="2" presetClass="entr" presetSubtype="4"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heel(1)">
                                      <p:cBhvr>
                                        <p:cTn id="30" dur="2000"/>
                                        <p:tgtEl>
                                          <p:spTgt spid="18"/>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20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23">
                                            <p:txEl>
                                              <p:pRg st="0" end="0"/>
                                            </p:txEl>
                                          </p:spTgt>
                                        </p:tgtEl>
                                        <p:attrNameLst>
                                          <p:attrName>style.visibility</p:attrName>
                                        </p:attrNameLst>
                                      </p:cBhvr>
                                      <p:to>
                                        <p:strVal val="visible"/>
                                      </p:to>
                                    </p:set>
                                    <p:animEffect transition="in" filter="wipe(down)">
                                      <p:cBhvr>
                                        <p:cTn id="39" dur="580">
                                          <p:stCondLst>
                                            <p:cond delay="0"/>
                                          </p:stCondLst>
                                        </p:cTn>
                                        <p:tgtEl>
                                          <p:spTgt spid="23">
                                            <p:txEl>
                                              <p:pRg st="0" end="0"/>
                                            </p:txEl>
                                          </p:spTgt>
                                        </p:tgtEl>
                                      </p:cBhvr>
                                    </p:animEffect>
                                    <p:anim calcmode="lin" valueType="num">
                                      <p:cBhvr>
                                        <p:cTn id="40" dur="1822" tmFilter="0,0; 0.14,0.36; 0.43,0.73; 0.71,0.91; 1.0,1.0">
                                          <p:stCondLst>
                                            <p:cond delay="0"/>
                                          </p:stCondLst>
                                        </p:cTn>
                                        <p:tgtEl>
                                          <p:spTgt spid="23">
                                            <p:txEl>
                                              <p:pRg st="0" end="0"/>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3">
                                            <p:txEl>
                                              <p:pRg st="0" end="0"/>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3">
                                            <p:txEl>
                                              <p:pRg st="0" end="0"/>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3">
                                            <p:txEl>
                                              <p:pRg st="0" end="0"/>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3">
                                            <p:txEl>
                                              <p:pRg st="0" end="0"/>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23">
                                            <p:txEl>
                                              <p:pRg st="0" end="0"/>
                                            </p:txEl>
                                          </p:spTgt>
                                        </p:tgtEl>
                                      </p:cBhvr>
                                      <p:to x="100000" y="60000"/>
                                    </p:animScale>
                                    <p:animScale>
                                      <p:cBhvr>
                                        <p:cTn id="46" dur="166" decel="50000">
                                          <p:stCondLst>
                                            <p:cond delay="676"/>
                                          </p:stCondLst>
                                        </p:cTn>
                                        <p:tgtEl>
                                          <p:spTgt spid="23">
                                            <p:txEl>
                                              <p:pRg st="0" end="0"/>
                                            </p:txEl>
                                          </p:spTgt>
                                        </p:tgtEl>
                                      </p:cBhvr>
                                      <p:to x="100000" y="100000"/>
                                    </p:animScale>
                                    <p:animScale>
                                      <p:cBhvr>
                                        <p:cTn id="47" dur="26">
                                          <p:stCondLst>
                                            <p:cond delay="1312"/>
                                          </p:stCondLst>
                                        </p:cTn>
                                        <p:tgtEl>
                                          <p:spTgt spid="23">
                                            <p:txEl>
                                              <p:pRg st="0" end="0"/>
                                            </p:txEl>
                                          </p:spTgt>
                                        </p:tgtEl>
                                      </p:cBhvr>
                                      <p:to x="100000" y="80000"/>
                                    </p:animScale>
                                    <p:animScale>
                                      <p:cBhvr>
                                        <p:cTn id="48" dur="166" decel="50000">
                                          <p:stCondLst>
                                            <p:cond delay="1338"/>
                                          </p:stCondLst>
                                        </p:cTn>
                                        <p:tgtEl>
                                          <p:spTgt spid="23">
                                            <p:txEl>
                                              <p:pRg st="0" end="0"/>
                                            </p:txEl>
                                          </p:spTgt>
                                        </p:tgtEl>
                                      </p:cBhvr>
                                      <p:to x="100000" y="100000"/>
                                    </p:animScale>
                                    <p:animScale>
                                      <p:cBhvr>
                                        <p:cTn id="49" dur="26">
                                          <p:stCondLst>
                                            <p:cond delay="1642"/>
                                          </p:stCondLst>
                                        </p:cTn>
                                        <p:tgtEl>
                                          <p:spTgt spid="23">
                                            <p:txEl>
                                              <p:pRg st="0" end="0"/>
                                            </p:txEl>
                                          </p:spTgt>
                                        </p:tgtEl>
                                      </p:cBhvr>
                                      <p:to x="100000" y="90000"/>
                                    </p:animScale>
                                    <p:animScale>
                                      <p:cBhvr>
                                        <p:cTn id="50" dur="166" decel="50000">
                                          <p:stCondLst>
                                            <p:cond delay="1668"/>
                                          </p:stCondLst>
                                        </p:cTn>
                                        <p:tgtEl>
                                          <p:spTgt spid="23">
                                            <p:txEl>
                                              <p:pRg st="0" end="0"/>
                                            </p:txEl>
                                          </p:spTgt>
                                        </p:tgtEl>
                                      </p:cBhvr>
                                      <p:to x="100000" y="100000"/>
                                    </p:animScale>
                                    <p:animScale>
                                      <p:cBhvr>
                                        <p:cTn id="51" dur="26">
                                          <p:stCondLst>
                                            <p:cond delay="1808"/>
                                          </p:stCondLst>
                                        </p:cTn>
                                        <p:tgtEl>
                                          <p:spTgt spid="23">
                                            <p:txEl>
                                              <p:pRg st="0" end="0"/>
                                            </p:txEl>
                                          </p:spTgt>
                                        </p:tgtEl>
                                      </p:cBhvr>
                                      <p:to x="100000" y="95000"/>
                                    </p:animScale>
                                    <p:animScale>
                                      <p:cBhvr>
                                        <p:cTn id="52" dur="166" decel="50000">
                                          <p:stCondLst>
                                            <p:cond delay="1834"/>
                                          </p:stCondLst>
                                        </p:cTn>
                                        <p:tgtEl>
                                          <p:spTgt spid="23">
                                            <p:txEl>
                                              <p:pRg st="0" end="0"/>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23">
                                            <p:txEl>
                                              <p:pRg st="1" end="1"/>
                                            </p:txEl>
                                          </p:spTgt>
                                        </p:tgtEl>
                                        <p:attrNameLst>
                                          <p:attrName>style.visibility</p:attrName>
                                        </p:attrNameLst>
                                      </p:cBhvr>
                                      <p:to>
                                        <p:strVal val="visible"/>
                                      </p:to>
                                    </p:set>
                                    <p:animEffect transition="in" filter="wipe(down)">
                                      <p:cBhvr>
                                        <p:cTn id="55" dur="580">
                                          <p:stCondLst>
                                            <p:cond delay="0"/>
                                          </p:stCondLst>
                                        </p:cTn>
                                        <p:tgtEl>
                                          <p:spTgt spid="23">
                                            <p:txEl>
                                              <p:pRg st="1" end="1"/>
                                            </p:txEl>
                                          </p:spTgt>
                                        </p:tgtEl>
                                      </p:cBhvr>
                                    </p:animEffect>
                                    <p:anim calcmode="lin" valueType="num">
                                      <p:cBhvr>
                                        <p:cTn id="56" dur="1822" tmFilter="0,0; 0.14,0.36; 0.43,0.73; 0.71,0.91; 1.0,1.0">
                                          <p:stCondLst>
                                            <p:cond delay="0"/>
                                          </p:stCondLst>
                                        </p:cTn>
                                        <p:tgtEl>
                                          <p:spTgt spid="23">
                                            <p:txEl>
                                              <p:pRg st="1" end="1"/>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3">
                                            <p:txEl>
                                              <p:pRg st="1" end="1"/>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3">
                                            <p:txEl>
                                              <p:pRg st="1" end="1"/>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3">
                                            <p:txEl>
                                              <p:pRg st="1" end="1"/>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3">
                                            <p:txEl>
                                              <p:pRg st="1" end="1"/>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23">
                                            <p:txEl>
                                              <p:pRg st="1" end="1"/>
                                            </p:txEl>
                                          </p:spTgt>
                                        </p:tgtEl>
                                      </p:cBhvr>
                                      <p:to x="100000" y="60000"/>
                                    </p:animScale>
                                    <p:animScale>
                                      <p:cBhvr>
                                        <p:cTn id="62" dur="166" decel="50000">
                                          <p:stCondLst>
                                            <p:cond delay="676"/>
                                          </p:stCondLst>
                                        </p:cTn>
                                        <p:tgtEl>
                                          <p:spTgt spid="23">
                                            <p:txEl>
                                              <p:pRg st="1" end="1"/>
                                            </p:txEl>
                                          </p:spTgt>
                                        </p:tgtEl>
                                      </p:cBhvr>
                                      <p:to x="100000" y="100000"/>
                                    </p:animScale>
                                    <p:animScale>
                                      <p:cBhvr>
                                        <p:cTn id="63" dur="26">
                                          <p:stCondLst>
                                            <p:cond delay="1312"/>
                                          </p:stCondLst>
                                        </p:cTn>
                                        <p:tgtEl>
                                          <p:spTgt spid="23">
                                            <p:txEl>
                                              <p:pRg st="1" end="1"/>
                                            </p:txEl>
                                          </p:spTgt>
                                        </p:tgtEl>
                                      </p:cBhvr>
                                      <p:to x="100000" y="80000"/>
                                    </p:animScale>
                                    <p:animScale>
                                      <p:cBhvr>
                                        <p:cTn id="64" dur="166" decel="50000">
                                          <p:stCondLst>
                                            <p:cond delay="1338"/>
                                          </p:stCondLst>
                                        </p:cTn>
                                        <p:tgtEl>
                                          <p:spTgt spid="23">
                                            <p:txEl>
                                              <p:pRg st="1" end="1"/>
                                            </p:txEl>
                                          </p:spTgt>
                                        </p:tgtEl>
                                      </p:cBhvr>
                                      <p:to x="100000" y="100000"/>
                                    </p:animScale>
                                    <p:animScale>
                                      <p:cBhvr>
                                        <p:cTn id="65" dur="26">
                                          <p:stCondLst>
                                            <p:cond delay="1642"/>
                                          </p:stCondLst>
                                        </p:cTn>
                                        <p:tgtEl>
                                          <p:spTgt spid="23">
                                            <p:txEl>
                                              <p:pRg st="1" end="1"/>
                                            </p:txEl>
                                          </p:spTgt>
                                        </p:tgtEl>
                                      </p:cBhvr>
                                      <p:to x="100000" y="90000"/>
                                    </p:animScale>
                                    <p:animScale>
                                      <p:cBhvr>
                                        <p:cTn id="66" dur="166" decel="50000">
                                          <p:stCondLst>
                                            <p:cond delay="1668"/>
                                          </p:stCondLst>
                                        </p:cTn>
                                        <p:tgtEl>
                                          <p:spTgt spid="23">
                                            <p:txEl>
                                              <p:pRg st="1" end="1"/>
                                            </p:txEl>
                                          </p:spTgt>
                                        </p:tgtEl>
                                      </p:cBhvr>
                                      <p:to x="100000" y="100000"/>
                                    </p:animScale>
                                    <p:animScale>
                                      <p:cBhvr>
                                        <p:cTn id="67" dur="26">
                                          <p:stCondLst>
                                            <p:cond delay="1808"/>
                                          </p:stCondLst>
                                        </p:cTn>
                                        <p:tgtEl>
                                          <p:spTgt spid="23">
                                            <p:txEl>
                                              <p:pRg st="1" end="1"/>
                                            </p:txEl>
                                          </p:spTgt>
                                        </p:tgtEl>
                                      </p:cBhvr>
                                      <p:to x="100000" y="95000"/>
                                    </p:animScale>
                                    <p:animScale>
                                      <p:cBhvr>
                                        <p:cTn id="68" dur="166" decel="50000">
                                          <p:stCondLst>
                                            <p:cond delay="1834"/>
                                          </p:stCondLst>
                                        </p:cTn>
                                        <p:tgtEl>
                                          <p:spTgt spid="23">
                                            <p:txEl>
                                              <p:pRg st="1" end="1"/>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23">
                                            <p:txEl>
                                              <p:pRg st="2" end="2"/>
                                            </p:txEl>
                                          </p:spTgt>
                                        </p:tgtEl>
                                        <p:attrNameLst>
                                          <p:attrName>style.visibility</p:attrName>
                                        </p:attrNameLst>
                                      </p:cBhvr>
                                      <p:to>
                                        <p:strVal val="visible"/>
                                      </p:to>
                                    </p:set>
                                    <p:animEffect transition="in" filter="wipe(down)">
                                      <p:cBhvr>
                                        <p:cTn id="71" dur="580">
                                          <p:stCondLst>
                                            <p:cond delay="0"/>
                                          </p:stCondLst>
                                        </p:cTn>
                                        <p:tgtEl>
                                          <p:spTgt spid="23">
                                            <p:txEl>
                                              <p:pRg st="2" end="2"/>
                                            </p:txEl>
                                          </p:spTgt>
                                        </p:tgtEl>
                                      </p:cBhvr>
                                    </p:animEffect>
                                    <p:anim calcmode="lin" valueType="num">
                                      <p:cBhvr>
                                        <p:cTn id="72" dur="1822" tmFilter="0,0; 0.14,0.36; 0.43,0.73; 0.71,0.91; 1.0,1.0">
                                          <p:stCondLst>
                                            <p:cond delay="0"/>
                                          </p:stCondLst>
                                        </p:cTn>
                                        <p:tgtEl>
                                          <p:spTgt spid="23">
                                            <p:txEl>
                                              <p:pRg st="2" end="2"/>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3">
                                            <p:txEl>
                                              <p:pRg st="2" end="2"/>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3">
                                            <p:txEl>
                                              <p:pRg st="2" end="2"/>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3">
                                            <p:txEl>
                                              <p:pRg st="2" end="2"/>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3">
                                            <p:txEl>
                                              <p:pRg st="2" end="2"/>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23">
                                            <p:txEl>
                                              <p:pRg st="2" end="2"/>
                                            </p:txEl>
                                          </p:spTgt>
                                        </p:tgtEl>
                                      </p:cBhvr>
                                      <p:to x="100000" y="60000"/>
                                    </p:animScale>
                                    <p:animScale>
                                      <p:cBhvr>
                                        <p:cTn id="78" dur="166" decel="50000">
                                          <p:stCondLst>
                                            <p:cond delay="676"/>
                                          </p:stCondLst>
                                        </p:cTn>
                                        <p:tgtEl>
                                          <p:spTgt spid="23">
                                            <p:txEl>
                                              <p:pRg st="2" end="2"/>
                                            </p:txEl>
                                          </p:spTgt>
                                        </p:tgtEl>
                                      </p:cBhvr>
                                      <p:to x="100000" y="100000"/>
                                    </p:animScale>
                                    <p:animScale>
                                      <p:cBhvr>
                                        <p:cTn id="79" dur="26">
                                          <p:stCondLst>
                                            <p:cond delay="1312"/>
                                          </p:stCondLst>
                                        </p:cTn>
                                        <p:tgtEl>
                                          <p:spTgt spid="23">
                                            <p:txEl>
                                              <p:pRg st="2" end="2"/>
                                            </p:txEl>
                                          </p:spTgt>
                                        </p:tgtEl>
                                      </p:cBhvr>
                                      <p:to x="100000" y="80000"/>
                                    </p:animScale>
                                    <p:animScale>
                                      <p:cBhvr>
                                        <p:cTn id="80" dur="166" decel="50000">
                                          <p:stCondLst>
                                            <p:cond delay="1338"/>
                                          </p:stCondLst>
                                        </p:cTn>
                                        <p:tgtEl>
                                          <p:spTgt spid="23">
                                            <p:txEl>
                                              <p:pRg st="2" end="2"/>
                                            </p:txEl>
                                          </p:spTgt>
                                        </p:tgtEl>
                                      </p:cBhvr>
                                      <p:to x="100000" y="100000"/>
                                    </p:animScale>
                                    <p:animScale>
                                      <p:cBhvr>
                                        <p:cTn id="81" dur="26">
                                          <p:stCondLst>
                                            <p:cond delay="1642"/>
                                          </p:stCondLst>
                                        </p:cTn>
                                        <p:tgtEl>
                                          <p:spTgt spid="23">
                                            <p:txEl>
                                              <p:pRg st="2" end="2"/>
                                            </p:txEl>
                                          </p:spTgt>
                                        </p:tgtEl>
                                      </p:cBhvr>
                                      <p:to x="100000" y="90000"/>
                                    </p:animScale>
                                    <p:animScale>
                                      <p:cBhvr>
                                        <p:cTn id="82" dur="166" decel="50000">
                                          <p:stCondLst>
                                            <p:cond delay="1668"/>
                                          </p:stCondLst>
                                        </p:cTn>
                                        <p:tgtEl>
                                          <p:spTgt spid="23">
                                            <p:txEl>
                                              <p:pRg st="2" end="2"/>
                                            </p:txEl>
                                          </p:spTgt>
                                        </p:tgtEl>
                                      </p:cBhvr>
                                      <p:to x="100000" y="100000"/>
                                    </p:animScale>
                                    <p:animScale>
                                      <p:cBhvr>
                                        <p:cTn id="83" dur="26">
                                          <p:stCondLst>
                                            <p:cond delay="1808"/>
                                          </p:stCondLst>
                                        </p:cTn>
                                        <p:tgtEl>
                                          <p:spTgt spid="23">
                                            <p:txEl>
                                              <p:pRg st="2" end="2"/>
                                            </p:txEl>
                                          </p:spTgt>
                                        </p:tgtEl>
                                      </p:cBhvr>
                                      <p:to x="100000" y="95000"/>
                                    </p:animScale>
                                    <p:animScale>
                                      <p:cBhvr>
                                        <p:cTn id="84" dur="166" decel="50000">
                                          <p:stCondLst>
                                            <p:cond delay="1834"/>
                                          </p:stCondLst>
                                        </p:cTn>
                                        <p:tgtEl>
                                          <p:spTgt spid="23">
                                            <p:txEl>
                                              <p:pRg st="2" end="2"/>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23">
                                            <p:txEl>
                                              <p:pRg st="6" end="6"/>
                                            </p:txEl>
                                          </p:spTgt>
                                        </p:tgtEl>
                                        <p:attrNameLst>
                                          <p:attrName>style.visibility</p:attrName>
                                        </p:attrNameLst>
                                      </p:cBhvr>
                                      <p:to>
                                        <p:strVal val="visible"/>
                                      </p:to>
                                    </p:set>
                                    <p:animEffect transition="in" filter="wipe(down)">
                                      <p:cBhvr>
                                        <p:cTn id="87" dur="580">
                                          <p:stCondLst>
                                            <p:cond delay="0"/>
                                          </p:stCondLst>
                                        </p:cTn>
                                        <p:tgtEl>
                                          <p:spTgt spid="23">
                                            <p:txEl>
                                              <p:pRg st="6" end="6"/>
                                            </p:txEl>
                                          </p:spTgt>
                                        </p:tgtEl>
                                      </p:cBhvr>
                                    </p:animEffect>
                                    <p:anim calcmode="lin" valueType="num">
                                      <p:cBhvr>
                                        <p:cTn id="88" dur="1822" tmFilter="0,0; 0.14,0.36; 0.43,0.73; 0.71,0.91; 1.0,1.0">
                                          <p:stCondLst>
                                            <p:cond delay="0"/>
                                          </p:stCondLst>
                                        </p:cTn>
                                        <p:tgtEl>
                                          <p:spTgt spid="23">
                                            <p:txEl>
                                              <p:pRg st="6" end="6"/>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23">
                                            <p:txEl>
                                              <p:pRg st="6" end="6"/>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23">
                                            <p:txEl>
                                              <p:pRg st="6" end="6"/>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23">
                                            <p:txEl>
                                              <p:pRg st="6" end="6"/>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23">
                                            <p:txEl>
                                              <p:pRg st="6" end="6"/>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23">
                                            <p:txEl>
                                              <p:pRg st="6" end="6"/>
                                            </p:txEl>
                                          </p:spTgt>
                                        </p:tgtEl>
                                      </p:cBhvr>
                                      <p:to x="100000" y="60000"/>
                                    </p:animScale>
                                    <p:animScale>
                                      <p:cBhvr>
                                        <p:cTn id="94" dur="166" decel="50000">
                                          <p:stCondLst>
                                            <p:cond delay="676"/>
                                          </p:stCondLst>
                                        </p:cTn>
                                        <p:tgtEl>
                                          <p:spTgt spid="23">
                                            <p:txEl>
                                              <p:pRg st="6" end="6"/>
                                            </p:txEl>
                                          </p:spTgt>
                                        </p:tgtEl>
                                      </p:cBhvr>
                                      <p:to x="100000" y="100000"/>
                                    </p:animScale>
                                    <p:animScale>
                                      <p:cBhvr>
                                        <p:cTn id="95" dur="26">
                                          <p:stCondLst>
                                            <p:cond delay="1312"/>
                                          </p:stCondLst>
                                        </p:cTn>
                                        <p:tgtEl>
                                          <p:spTgt spid="23">
                                            <p:txEl>
                                              <p:pRg st="6" end="6"/>
                                            </p:txEl>
                                          </p:spTgt>
                                        </p:tgtEl>
                                      </p:cBhvr>
                                      <p:to x="100000" y="80000"/>
                                    </p:animScale>
                                    <p:animScale>
                                      <p:cBhvr>
                                        <p:cTn id="96" dur="166" decel="50000">
                                          <p:stCondLst>
                                            <p:cond delay="1338"/>
                                          </p:stCondLst>
                                        </p:cTn>
                                        <p:tgtEl>
                                          <p:spTgt spid="23">
                                            <p:txEl>
                                              <p:pRg st="6" end="6"/>
                                            </p:txEl>
                                          </p:spTgt>
                                        </p:tgtEl>
                                      </p:cBhvr>
                                      <p:to x="100000" y="100000"/>
                                    </p:animScale>
                                    <p:animScale>
                                      <p:cBhvr>
                                        <p:cTn id="97" dur="26">
                                          <p:stCondLst>
                                            <p:cond delay="1642"/>
                                          </p:stCondLst>
                                        </p:cTn>
                                        <p:tgtEl>
                                          <p:spTgt spid="23">
                                            <p:txEl>
                                              <p:pRg st="6" end="6"/>
                                            </p:txEl>
                                          </p:spTgt>
                                        </p:tgtEl>
                                      </p:cBhvr>
                                      <p:to x="100000" y="90000"/>
                                    </p:animScale>
                                    <p:animScale>
                                      <p:cBhvr>
                                        <p:cTn id="98" dur="166" decel="50000">
                                          <p:stCondLst>
                                            <p:cond delay="1668"/>
                                          </p:stCondLst>
                                        </p:cTn>
                                        <p:tgtEl>
                                          <p:spTgt spid="23">
                                            <p:txEl>
                                              <p:pRg st="6" end="6"/>
                                            </p:txEl>
                                          </p:spTgt>
                                        </p:tgtEl>
                                      </p:cBhvr>
                                      <p:to x="100000" y="100000"/>
                                    </p:animScale>
                                    <p:animScale>
                                      <p:cBhvr>
                                        <p:cTn id="99" dur="26">
                                          <p:stCondLst>
                                            <p:cond delay="1808"/>
                                          </p:stCondLst>
                                        </p:cTn>
                                        <p:tgtEl>
                                          <p:spTgt spid="23">
                                            <p:txEl>
                                              <p:pRg st="6" end="6"/>
                                            </p:txEl>
                                          </p:spTgt>
                                        </p:tgtEl>
                                      </p:cBhvr>
                                      <p:to x="100000" y="95000"/>
                                    </p:animScale>
                                    <p:animScale>
                                      <p:cBhvr>
                                        <p:cTn id="100" dur="166" decel="50000">
                                          <p:stCondLst>
                                            <p:cond delay="1834"/>
                                          </p:stCondLst>
                                        </p:cTn>
                                        <p:tgtEl>
                                          <p:spTgt spid="23">
                                            <p:txEl>
                                              <p:pRg st="6" end="6"/>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23">
                                            <p:txEl>
                                              <p:pRg st="8" end="8"/>
                                            </p:txEl>
                                          </p:spTgt>
                                        </p:tgtEl>
                                        <p:attrNameLst>
                                          <p:attrName>style.visibility</p:attrName>
                                        </p:attrNameLst>
                                      </p:cBhvr>
                                      <p:to>
                                        <p:strVal val="visible"/>
                                      </p:to>
                                    </p:set>
                                    <p:animEffect transition="in" filter="wipe(down)">
                                      <p:cBhvr>
                                        <p:cTn id="103" dur="580">
                                          <p:stCondLst>
                                            <p:cond delay="0"/>
                                          </p:stCondLst>
                                        </p:cTn>
                                        <p:tgtEl>
                                          <p:spTgt spid="23">
                                            <p:txEl>
                                              <p:pRg st="8" end="8"/>
                                            </p:txEl>
                                          </p:spTgt>
                                        </p:tgtEl>
                                      </p:cBhvr>
                                    </p:animEffect>
                                    <p:anim calcmode="lin" valueType="num">
                                      <p:cBhvr>
                                        <p:cTn id="104" dur="1822" tmFilter="0,0; 0.14,0.36; 0.43,0.73; 0.71,0.91; 1.0,1.0">
                                          <p:stCondLst>
                                            <p:cond delay="0"/>
                                          </p:stCondLst>
                                        </p:cTn>
                                        <p:tgtEl>
                                          <p:spTgt spid="23">
                                            <p:txEl>
                                              <p:pRg st="8" end="8"/>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23">
                                            <p:txEl>
                                              <p:pRg st="8" end="8"/>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23">
                                            <p:txEl>
                                              <p:pRg st="8" end="8"/>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23">
                                            <p:txEl>
                                              <p:pRg st="8" end="8"/>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23">
                                            <p:txEl>
                                              <p:pRg st="8" end="8"/>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23">
                                            <p:txEl>
                                              <p:pRg st="8" end="8"/>
                                            </p:txEl>
                                          </p:spTgt>
                                        </p:tgtEl>
                                      </p:cBhvr>
                                      <p:to x="100000" y="60000"/>
                                    </p:animScale>
                                    <p:animScale>
                                      <p:cBhvr>
                                        <p:cTn id="110" dur="166" decel="50000">
                                          <p:stCondLst>
                                            <p:cond delay="676"/>
                                          </p:stCondLst>
                                        </p:cTn>
                                        <p:tgtEl>
                                          <p:spTgt spid="23">
                                            <p:txEl>
                                              <p:pRg st="8" end="8"/>
                                            </p:txEl>
                                          </p:spTgt>
                                        </p:tgtEl>
                                      </p:cBhvr>
                                      <p:to x="100000" y="100000"/>
                                    </p:animScale>
                                    <p:animScale>
                                      <p:cBhvr>
                                        <p:cTn id="111" dur="26">
                                          <p:stCondLst>
                                            <p:cond delay="1312"/>
                                          </p:stCondLst>
                                        </p:cTn>
                                        <p:tgtEl>
                                          <p:spTgt spid="23">
                                            <p:txEl>
                                              <p:pRg st="8" end="8"/>
                                            </p:txEl>
                                          </p:spTgt>
                                        </p:tgtEl>
                                      </p:cBhvr>
                                      <p:to x="100000" y="80000"/>
                                    </p:animScale>
                                    <p:animScale>
                                      <p:cBhvr>
                                        <p:cTn id="112" dur="166" decel="50000">
                                          <p:stCondLst>
                                            <p:cond delay="1338"/>
                                          </p:stCondLst>
                                        </p:cTn>
                                        <p:tgtEl>
                                          <p:spTgt spid="23">
                                            <p:txEl>
                                              <p:pRg st="8" end="8"/>
                                            </p:txEl>
                                          </p:spTgt>
                                        </p:tgtEl>
                                      </p:cBhvr>
                                      <p:to x="100000" y="100000"/>
                                    </p:animScale>
                                    <p:animScale>
                                      <p:cBhvr>
                                        <p:cTn id="113" dur="26">
                                          <p:stCondLst>
                                            <p:cond delay="1642"/>
                                          </p:stCondLst>
                                        </p:cTn>
                                        <p:tgtEl>
                                          <p:spTgt spid="23">
                                            <p:txEl>
                                              <p:pRg st="8" end="8"/>
                                            </p:txEl>
                                          </p:spTgt>
                                        </p:tgtEl>
                                      </p:cBhvr>
                                      <p:to x="100000" y="90000"/>
                                    </p:animScale>
                                    <p:animScale>
                                      <p:cBhvr>
                                        <p:cTn id="114" dur="166" decel="50000">
                                          <p:stCondLst>
                                            <p:cond delay="1668"/>
                                          </p:stCondLst>
                                        </p:cTn>
                                        <p:tgtEl>
                                          <p:spTgt spid="23">
                                            <p:txEl>
                                              <p:pRg st="8" end="8"/>
                                            </p:txEl>
                                          </p:spTgt>
                                        </p:tgtEl>
                                      </p:cBhvr>
                                      <p:to x="100000" y="100000"/>
                                    </p:animScale>
                                    <p:animScale>
                                      <p:cBhvr>
                                        <p:cTn id="115" dur="26">
                                          <p:stCondLst>
                                            <p:cond delay="1808"/>
                                          </p:stCondLst>
                                        </p:cTn>
                                        <p:tgtEl>
                                          <p:spTgt spid="23">
                                            <p:txEl>
                                              <p:pRg st="8" end="8"/>
                                            </p:txEl>
                                          </p:spTgt>
                                        </p:tgtEl>
                                      </p:cBhvr>
                                      <p:to x="100000" y="95000"/>
                                    </p:animScale>
                                    <p:animScale>
                                      <p:cBhvr>
                                        <p:cTn id="116" dur="166" decel="50000">
                                          <p:stCondLst>
                                            <p:cond delay="1834"/>
                                          </p:stCondLst>
                                        </p:cTn>
                                        <p:tgtEl>
                                          <p:spTgt spid="2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own Arrow Callout 9"/>
          <p:cNvSpPr/>
          <p:nvPr/>
        </p:nvSpPr>
        <p:spPr>
          <a:xfrm>
            <a:off x="228600" y="304800"/>
            <a:ext cx="8610600" cy="838200"/>
          </a:xfrm>
          <a:prstGeom prst="downArrowCallou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Times New Roman" pitchFamily="18" charset="0"/>
                <a:cs typeface="Times New Roman" pitchFamily="18" charset="0"/>
              </a:rPr>
              <a:t>At last the crow drank water with its heart content.</a:t>
            </a:r>
            <a:endParaRPr lang="en-US" sz="2000" dirty="0">
              <a:solidFill>
                <a:schemeClr val="tx1"/>
              </a:solidFill>
              <a:latin typeface="Times New Roman" pitchFamily="18" charset="0"/>
              <a:cs typeface="Times New Roman" pitchFamily="18" charset="0"/>
            </a:endParaRPr>
          </a:p>
        </p:txBody>
      </p:sp>
      <p:pic>
        <p:nvPicPr>
          <p:cNvPr id="12" name="Picture 1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838201"/>
            <a:ext cx="8610600" cy="5714999"/>
          </a:xfrm>
          <a:prstGeom prst="rect">
            <a:avLst/>
          </a:prstGeom>
        </p:spPr>
      </p:pic>
    </p:spTree>
    <p:extLst>
      <p:ext uri="{BB962C8B-B14F-4D97-AF65-F5344CB8AC3E}">
        <p14:creationId xmlns:p14="http://schemas.microsoft.com/office/powerpoint/2010/main" val="1688572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4" fill="hold" grpId="1" nodeType="clickEffect">
                                  <p:stCondLst>
                                    <p:cond delay="0"/>
                                  </p:stCondLst>
                                  <p:childTnLst>
                                    <p:animEffect transition="out" filter="wheel(4)">
                                      <p:cBhvr>
                                        <p:cTn id="11" dur="2000"/>
                                        <p:tgtEl>
                                          <p:spTgt spid="10"/>
                                        </p:tgtEl>
                                      </p:cBhvr>
                                    </p:animEffect>
                                    <p:set>
                                      <p:cBhvr>
                                        <p:cTn id="12"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Callout 6"/>
          <p:cNvSpPr/>
          <p:nvPr/>
        </p:nvSpPr>
        <p:spPr>
          <a:xfrm>
            <a:off x="228600" y="304800"/>
            <a:ext cx="8610600" cy="1143000"/>
          </a:xfrm>
          <a:prstGeom prst="downArrowCallou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itchFamily="18" charset="0"/>
                <a:cs typeface="Times New Roman" pitchFamily="18" charset="0"/>
              </a:rPr>
              <a:t>After drinking water, the crow flew away into the forest.</a:t>
            </a:r>
            <a:endParaRPr lang="en-US" dirty="0">
              <a:solidFill>
                <a:schemeClr val="tx1"/>
              </a:solidFill>
              <a:latin typeface="Times New Roman" pitchFamily="18" charset="0"/>
              <a:cs typeface="Times New Roman" pitchFamily="18" charset="0"/>
            </a:endParaRP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19200"/>
            <a:ext cx="8610600" cy="5334000"/>
          </a:xfrm>
          <a:prstGeom prst="rect">
            <a:avLst/>
          </a:prstGeom>
        </p:spPr>
      </p:pic>
    </p:spTree>
    <p:extLst>
      <p:ext uri="{BB962C8B-B14F-4D97-AF65-F5344CB8AC3E}">
        <p14:creationId xmlns:p14="http://schemas.microsoft.com/office/powerpoint/2010/main" val="3922022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xit" presetSubtype="4" fill="hold" grpId="1" nodeType="clickEffect">
                                  <p:stCondLst>
                                    <p:cond delay="0"/>
                                  </p:stCondLst>
                                  <p:childTnLst>
                                    <p:animEffect transition="out" filter="wheel(4)">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715962"/>
          </a:xfrm>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Match with their synonyms:  </a:t>
            </a:r>
            <a:endParaRPr lang="en-US"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graphicFrame>
        <p:nvGraphicFramePr>
          <p:cNvPr id="6" name="Content Placeholder 5"/>
          <p:cNvGraphicFramePr>
            <a:graphicFrameLocks noGrp="1"/>
          </p:cNvGraphicFramePr>
          <p:nvPr>
            <p:ph idx="1"/>
          </p:nvPr>
        </p:nvGraphicFramePr>
        <p:xfrm>
          <a:off x="228600" y="990600"/>
          <a:ext cx="8763001" cy="5394960"/>
        </p:xfrm>
        <a:graphic>
          <a:graphicData uri="http://schemas.openxmlformats.org/drawingml/2006/table">
            <a:tbl>
              <a:tblPr firstRow="1" bandRow="1">
                <a:tableStyleId>{5940675A-B579-460E-94D1-54222C63F5DA}</a:tableStyleId>
              </a:tblPr>
              <a:tblGrid>
                <a:gridCol w="4038600">
                  <a:extLst>
                    <a:ext uri="{9D8B030D-6E8A-4147-A177-3AD203B41FA5}">
                      <a16:colId xmlns="" xmlns:a16="http://schemas.microsoft.com/office/drawing/2014/main" val="20000"/>
                    </a:ext>
                  </a:extLst>
                </a:gridCol>
                <a:gridCol w="4724401">
                  <a:extLst>
                    <a:ext uri="{9D8B030D-6E8A-4147-A177-3AD203B41FA5}">
                      <a16:colId xmlns="" xmlns:a16="http://schemas.microsoft.com/office/drawing/2014/main" val="20001"/>
                    </a:ext>
                  </a:extLst>
                </a:gridCol>
              </a:tblGrid>
              <a:tr h="370840">
                <a:tc>
                  <a:txBody>
                    <a:bodyPr/>
                    <a:lstStyle/>
                    <a:p>
                      <a:r>
                        <a:rPr lang="en-US" sz="5400" b="1" dirty="0" smtClean="0">
                          <a:effectLst>
                            <a:outerShdw blurRad="38100" dist="38100" dir="2700000" algn="tl">
                              <a:srgbClr val="000000">
                                <a:alpha val="43137"/>
                              </a:srgbClr>
                            </a:outerShdw>
                          </a:effectLst>
                          <a:latin typeface="Sylfaen" pitchFamily="18" charset="0"/>
                        </a:rPr>
                        <a:t>Despair </a:t>
                      </a:r>
                      <a:endParaRPr lang="en-US" sz="5400" b="1" dirty="0">
                        <a:effectLst>
                          <a:outerShdw blurRad="38100" dist="38100" dir="2700000" algn="tl">
                            <a:srgbClr val="000000">
                              <a:alpha val="43137"/>
                            </a:srgbClr>
                          </a:outerShdw>
                        </a:effectLst>
                        <a:latin typeface="Sylfaen" pitchFamily="18" charset="0"/>
                      </a:endParaRPr>
                    </a:p>
                  </a:txBody>
                  <a:tcPr/>
                </a:tc>
                <a:tc>
                  <a:txBody>
                    <a:bodyPr/>
                    <a:lstStyle/>
                    <a:p>
                      <a:r>
                        <a:rPr lang="en-US" sz="5400" b="1" dirty="0" smtClean="0">
                          <a:effectLst>
                            <a:outerShdw blurRad="38100" dist="38100" dir="2700000" algn="tl">
                              <a:srgbClr val="000000">
                                <a:alpha val="43137"/>
                              </a:srgbClr>
                            </a:outerShdw>
                          </a:effectLst>
                          <a:latin typeface="Sylfaen" pitchFamily="18" charset="0"/>
                        </a:rPr>
                        <a:t>Result   </a:t>
                      </a:r>
                      <a:endParaRPr lang="en-US" sz="5400" b="1" dirty="0">
                        <a:effectLst>
                          <a:outerShdw blurRad="38100" dist="38100" dir="2700000" algn="tl">
                            <a:srgbClr val="000000">
                              <a:alpha val="43137"/>
                            </a:srgbClr>
                          </a:outerShdw>
                        </a:effectLst>
                        <a:latin typeface="Sylfaen" pitchFamily="18" charset="0"/>
                      </a:endParaRPr>
                    </a:p>
                  </a:txBody>
                  <a:tcPr/>
                </a:tc>
                <a:extLst>
                  <a:ext uri="{0D108BD9-81ED-4DB2-BD59-A6C34878D82A}">
                    <a16:rowId xmlns="" xmlns:a16="http://schemas.microsoft.com/office/drawing/2014/main" val="10000"/>
                  </a:ext>
                </a:extLst>
              </a:tr>
              <a:tr h="370840">
                <a:tc>
                  <a:txBody>
                    <a:bodyPr/>
                    <a:lstStyle/>
                    <a:p>
                      <a:r>
                        <a:rPr lang="en-US" sz="5400" b="1" dirty="0" smtClean="0">
                          <a:effectLst>
                            <a:outerShdw blurRad="38100" dist="38100" dir="2700000" algn="tl">
                              <a:srgbClr val="000000">
                                <a:alpha val="43137"/>
                              </a:srgbClr>
                            </a:outerShdw>
                          </a:effectLst>
                          <a:latin typeface="Sylfaen" pitchFamily="18" charset="0"/>
                        </a:rPr>
                        <a:t>Pebble </a:t>
                      </a:r>
                      <a:endParaRPr lang="en-US" sz="5400" b="1" dirty="0">
                        <a:effectLst>
                          <a:outerShdw blurRad="38100" dist="38100" dir="2700000" algn="tl">
                            <a:srgbClr val="000000">
                              <a:alpha val="43137"/>
                            </a:srgbClr>
                          </a:outerShdw>
                        </a:effectLst>
                        <a:latin typeface="Sylfaen" pitchFamily="18" charset="0"/>
                      </a:endParaRPr>
                    </a:p>
                  </a:txBody>
                  <a:tcPr/>
                </a:tc>
                <a:tc>
                  <a:txBody>
                    <a:bodyPr/>
                    <a:lstStyle/>
                    <a:p>
                      <a:r>
                        <a:rPr lang="en-US" sz="5400" b="1" dirty="0" smtClean="0">
                          <a:effectLst>
                            <a:outerShdw blurRad="38100" dist="38100" dir="2700000" algn="tl">
                              <a:srgbClr val="000000">
                                <a:alpha val="43137"/>
                              </a:srgbClr>
                            </a:outerShdw>
                          </a:effectLst>
                          <a:latin typeface="Sylfaen" pitchFamily="18" charset="0"/>
                        </a:rPr>
                        <a:t>Look for </a:t>
                      </a:r>
                      <a:endParaRPr lang="en-US" sz="5400" b="1" dirty="0">
                        <a:effectLst>
                          <a:outerShdw blurRad="38100" dist="38100" dir="2700000" algn="tl">
                            <a:srgbClr val="000000">
                              <a:alpha val="43137"/>
                            </a:srgbClr>
                          </a:outerShdw>
                        </a:effectLst>
                        <a:latin typeface="Sylfaen" pitchFamily="18" charset="0"/>
                      </a:endParaRPr>
                    </a:p>
                  </a:txBody>
                  <a:tcPr/>
                </a:tc>
                <a:extLst>
                  <a:ext uri="{0D108BD9-81ED-4DB2-BD59-A6C34878D82A}">
                    <a16:rowId xmlns="" xmlns:a16="http://schemas.microsoft.com/office/drawing/2014/main" val="10001"/>
                  </a:ext>
                </a:extLst>
              </a:tr>
              <a:tr h="370840">
                <a:tc>
                  <a:txBody>
                    <a:bodyPr/>
                    <a:lstStyle/>
                    <a:p>
                      <a:r>
                        <a:rPr lang="en-US" sz="5400" b="1" dirty="0" smtClean="0">
                          <a:effectLst>
                            <a:outerShdw blurRad="38100" dist="38100" dir="2700000" algn="tl">
                              <a:srgbClr val="000000">
                                <a:alpha val="43137"/>
                              </a:srgbClr>
                            </a:outerShdw>
                          </a:effectLst>
                          <a:latin typeface="Sylfaen" pitchFamily="18" charset="0"/>
                          <a:cs typeface="Nikosh" pitchFamily="2" charset="0"/>
                        </a:rPr>
                        <a:t>Search </a:t>
                      </a:r>
                      <a:endParaRPr lang="en-US" sz="5400" b="1" dirty="0">
                        <a:effectLst>
                          <a:outerShdw blurRad="38100" dist="38100" dir="2700000" algn="tl">
                            <a:srgbClr val="000000">
                              <a:alpha val="43137"/>
                            </a:srgbClr>
                          </a:outerShdw>
                        </a:effectLst>
                        <a:latin typeface="Sylfaen" pitchFamily="18" charset="0"/>
                      </a:endParaRPr>
                    </a:p>
                  </a:txBody>
                  <a:tcPr/>
                </a:tc>
                <a:tc>
                  <a:txBody>
                    <a:bodyPr/>
                    <a:lstStyle/>
                    <a:p>
                      <a:r>
                        <a:rPr lang="en-US" sz="5400" b="1" dirty="0" smtClean="0">
                          <a:effectLst>
                            <a:outerShdw blurRad="38100" dist="38100" dir="2700000" algn="tl">
                              <a:srgbClr val="000000">
                                <a:alpha val="43137"/>
                              </a:srgbClr>
                            </a:outerShdw>
                          </a:effectLst>
                          <a:latin typeface="Sylfaen" pitchFamily="18" charset="0"/>
                        </a:rPr>
                        <a:t>Again and again</a:t>
                      </a:r>
                      <a:endParaRPr lang="en-US" sz="5400" b="1" dirty="0">
                        <a:effectLst>
                          <a:outerShdw blurRad="38100" dist="38100" dir="2700000" algn="tl">
                            <a:srgbClr val="000000">
                              <a:alpha val="43137"/>
                            </a:srgbClr>
                          </a:outerShdw>
                        </a:effectLst>
                        <a:latin typeface="Sylfaen" pitchFamily="18" charset="0"/>
                      </a:endParaRPr>
                    </a:p>
                  </a:txBody>
                  <a:tcPr/>
                </a:tc>
                <a:extLst>
                  <a:ext uri="{0D108BD9-81ED-4DB2-BD59-A6C34878D82A}">
                    <a16:rowId xmlns="" xmlns:a16="http://schemas.microsoft.com/office/drawing/2014/main" val="10002"/>
                  </a:ext>
                </a:extLst>
              </a:tr>
              <a:tr h="370840">
                <a:tc>
                  <a:txBody>
                    <a:bodyPr/>
                    <a:lstStyle/>
                    <a:p>
                      <a:r>
                        <a:rPr lang="en-US" sz="5400" b="1" dirty="0" smtClean="0">
                          <a:effectLst>
                            <a:outerShdw blurRad="38100" dist="38100" dir="2700000" algn="tl">
                              <a:srgbClr val="000000">
                                <a:alpha val="43137"/>
                              </a:srgbClr>
                            </a:outerShdw>
                          </a:effectLst>
                          <a:latin typeface="Sylfaen" pitchFamily="18" charset="0"/>
                          <a:cs typeface="Nikosh" pitchFamily="2" charset="0"/>
                        </a:rPr>
                        <a:t>Effect </a:t>
                      </a:r>
                      <a:endParaRPr lang="en-US" sz="5400" b="1" dirty="0">
                        <a:effectLst>
                          <a:outerShdw blurRad="38100" dist="38100" dir="2700000" algn="tl">
                            <a:srgbClr val="000000">
                              <a:alpha val="43137"/>
                            </a:srgbClr>
                          </a:outerShdw>
                        </a:effectLst>
                        <a:latin typeface="Sylfaen" pitchFamily="18" charset="0"/>
                      </a:endParaRPr>
                    </a:p>
                  </a:txBody>
                  <a:tcPr/>
                </a:tc>
                <a:tc>
                  <a:txBody>
                    <a:bodyPr/>
                    <a:lstStyle/>
                    <a:p>
                      <a:r>
                        <a:rPr lang="en-US" sz="5400" b="1" dirty="0" smtClean="0">
                          <a:effectLst>
                            <a:outerShdw blurRad="38100" dist="38100" dir="2700000" algn="tl">
                              <a:srgbClr val="000000">
                                <a:alpha val="43137"/>
                              </a:srgbClr>
                            </a:outerShdw>
                          </a:effectLst>
                          <a:latin typeface="Sylfaen" pitchFamily="18" charset="0"/>
                        </a:rPr>
                        <a:t>Stone</a:t>
                      </a:r>
                      <a:endParaRPr lang="en-US" sz="5400" b="1" dirty="0">
                        <a:effectLst>
                          <a:outerShdw blurRad="38100" dist="38100" dir="2700000" algn="tl">
                            <a:srgbClr val="000000">
                              <a:alpha val="43137"/>
                            </a:srgbClr>
                          </a:outerShdw>
                        </a:effectLst>
                        <a:latin typeface="Sylfaen" pitchFamily="18" charset="0"/>
                      </a:endParaRPr>
                    </a:p>
                  </a:txBody>
                  <a:tcPr/>
                </a:tc>
                <a:extLst>
                  <a:ext uri="{0D108BD9-81ED-4DB2-BD59-A6C34878D82A}">
                    <a16:rowId xmlns="" xmlns:a16="http://schemas.microsoft.com/office/drawing/2014/main" val="10003"/>
                  </a:ext>
                </a:extLst>
              </a:tr>
              <a:tr h="370840">
                <a:tc>
                  <a:txBody>
                    <a:bodyPr/>
                    <a:lstStyle/>
                    <a:p>
                      <a:r>
                        <a:rPr lang="en-US" sz="4800" b="1" dirty="0" smtClean="0">
                          <a:effectLst>
                            <a:outerShdw blurRad="38100" dist="38100" dir="2700000" algn="tl">
                              <a:srgbClr val="000000">
                                <a:alpha val="43137"/>
                              </a:srgbClr>
                            </a:outerShdw>
                          </a:effectLst>
                          <a:latin typeface="Sylfaen" pitchFamily="18" charset="0"/>
                          <a:cs typeface="Nikosh" pitchFamily="2" charset="0"/>
                        </a:rPr>
                        <a:t>Over and over</a:t>
                      </a:r>
                      <a:endParaRPr lang="en-US" sz="4800" b="1" dirty="0">
                        <a:effectLst>
                          <a:outerShdw blurRad="38100" dist="38100" dir="2700000" algn="tl">
                            <a:srgbClr val="000000">
                              <a:alpha val="43137"/>
                            </a:srgbClr>
                          </a:outerShdw>
                        </a:effectLst>
                        <a:latin typeface="Sylfaen" pitchFamily="18" charset="0"/>
                      </a:endParaRPr>
                    </a:p>
                  </a:txBody>
                  <a:tcPr/>
                </a:tc>
                <a:tc>
                  <a:txBody>
                    <a:bodyPr/>
                    <a:lstStyle/>
                    <a:p>
                      <a:r>
                        <a:rPr lang="en-US" sz="5400" b="1" dirty="0" smtClean="0">
                          <a:effectLst>
                            <a:outerShdw blurRad="38100" dist="38100" dir="2700000" algn="tl">
                              <a:srgbClr val="000000">
                                <a:alpha val="43137"/>
                              </a:srgbClr>
                            </a:outerShdw>
                          </a:effectLst>
                          <a:latin typeface="Sylfaen" pitchFamily="18" charset="0"/>
                        </a:rPr>
                        <a:t>Hopelessness </a:t>
                      </a:r>
                      <a:endParaRPr lang="en-US" sz="5400" b="1" dirty="0">
                        <a:effectLst>
                          <a:outerShdw blurRad="38100" dist="38100" dir="2700000" algn="tl">
                            <a:srgbClr val="000000">
                              <a:alpha val="43137"/>
                            </a:srgbClr>
                          </a:outerShdw>
                        </a:effectLst>
                        <a:latin typeface="Sylfaen" pitchFamily="18" charset="0"/>
                      </a:endParaRPr>
                    </a:p>
                  </a:txBody>
                  <a:tcPr/>
                </a:tc>
                <a:extLst>
                  <a:ext uri="{0D108BD9-81ED-4DB2-BD59-A6C34878D82A}">
                    <a16:rowId xmlns=""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770" decel="100000"/>
                                        <p:tgtEl>
                                          <p:spTgt spid="6"/>
                                        </p:tgtEl>
                                      </p:cBhvr>
                                    </p:animEffect>
                                    <p:animScale>
                                      <p:cBhvr>
                                        <p:cTn id="19" dur="770" decel="100000"/>
                                        <p:tgtEl>
                                          <p:spTgt spid="6"/>
                                        </p:tgtEl>
                                      </p:cBhvr>
                                      <p:from x="10000" y="10000"/>
                                      <p:to x="200000" y="450000"/>
                                    </p:animScale>
                                    <p:animScale>
                                      <p:cBhvr>
                                        <p:cTn id="20" dur="1230" accel="100000" fill="hold">
                                          <p:stCondLst>
                                            <p:cond delay="770"/>
                                          </p:stCondLst>
                                        </p:cTn>
                                        <p:tgtEl>
                                          <p:spTgt spid="6"/>
                                        </p:tgtEl>
                                      </p:cBhvr>
                                      <p:from x="200000" y="450000"/>
                                      <p:to x="100000" y="100000"/>
                                    </p:animScale>
                                    <p:set>
                                      <p:cBhvr>
                                        <p:cTn id="21" dur="770" fill="hold"/>
                                        <p:tgtEl>
                                          <p:spTgt spid="6"/>
                                        </p:tgtEl>
                                        <p:attrNameLst>
                                          <p:attrName>ppt_x</p:attrName>
                                        </p:attrNameLst>
                                      </p:cBhvr>
                                      <p:to>
                                        <p:strVal val="(0.5)"/>
                                      </p:to>
                                    </p:set>
                                    <p:anim from="(0.5)" to="(#ppt_x)" calcmode="lin" valueType="num">
                                      <p:cBhvr>
                                        <p:cTn id="22" dur="1230" accel="100000" fill="hold">
                                          <p:stCondLst>
                                            <p:cond delay="770"/>
                                          </p:stCondLst>
                                        </p:cTn>
                                        <p:tgtEl>
                                          <p:spTgt spid="6"/>
                                        </p:tgtEl>
                                        <p:attrNameLst>
                                          <p:attrName>ppt_x</p:attrName>
                                        </p:attrNameLst>
                                      </p:cBhvr>
                                    </p:anim>
                                    <p:set>
                                      <p:cBhvr>
                                        <p:cTn id="23" dur="770" fill="hold"/>
                                        <p:tgtEl>
                                          <p:spTgt spid="6"/>
                                        </p:tgtEl>
                                        <p:attrNameLst>
                                          <p:attrName>ppt_y</p:attrName>
                                        </p:attrNameLst>
                                      </p:cBhvr>
                                      <p:to>
                                        <p:strVal val="(#ppt_y+0.4)"/>
                                      </p:to>
                                    </p:set>
                                    <p:anim from="(#ppt_y+0.4)" to="(#ppt_y)" calcmode="lin" valueType="num">
                                      <p:cBhvr>
                                        <p:cTn id="24"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08038"/>
            <a:ext cx="8229600" cy="715962"/>
          </a:xfrm>
        </p:spPr>
        <p:txBody>
          <a:bodyPr>
            <a:normAutofit fontScale="90000"/>
          </a:bodyPr>
          <a:lstStyle/>
          <a:p>
            <a:r>
              <a:rPr lang="en-US" b="1" u="sng"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Enjoy the video!</a:t>
            </a:r>
            <a:endParaRPr lang="en-US" b="1" u="sng"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 name="TextBox 1"/>
          <p:cNvSpPr txBox="1"/>
          <p:nvPr/>
        </p:nvSpPr>
        <p:spPr>
          <a:xfrm>
            <a:off x="457200" y="3352800"/>
            <a:ext cx="8382000" cy="1261884"/>
          </a:xfrm>
          <a:prstGeom prst="rect">
            <a:avLst/>
          </a:prstGeom>
          <a:noFill/>
        </p:spPr>
        <p:txBody>
          <a:bodyPr wrap="square" rtlCol="0">
            <a:spAutoFit/>
          </a:bodyPr>
          <a:lstStyle/>
          <a:p>
            <a:r>
              <a:rPr lang="en-US" sz="4000" dirty="0" smtClean="0"/>
              <a:t>    To see the video click here </a:t>
            </a:r>
            <a:r>
              <a:rPr lang="en-US" sz="3600" dirty="0" smtClean="0">
                <a:solidFill>
                  <a:srgbClr val="FF0000"/>
                </a:solidFill>
              </a:rPr>
              <a:t>https</a:t>
            </a:r>
            <a:r>
              <a:rPr lang="en-US" sz="3600" dirty="0">
                <a:solidFill>
                  <a:srgbClr val="FF0000"/>
                </a:solidFill>
              </a:rPr>
              <a:t>://youtu.be/WPktMBW2k98</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715962"/>
          </a:xfrm>
        </p:spPr>
        <p:txBody>
          <a:bodyPr>
            <a:normAutofit fontScale="90000"/>
          </a:bodyPr>
          <a:lstStyle/>
          <a:p>
            <a:r>
              <a:rPr lang="en-US" b="1" u="sng"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Fill in the gaps: </a:t>
            </a:r>
            <a:endParaRPr lang="en-US" b="1" u="sng"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Content Placeholder 4"/>
          <p:cNvSpPr>
            <a:spLocks noGrp="1"/>
          </p:cNvSpPr>
          <p:nvPr>
            <p:ph idx="1"/>
          </p:nvPr>
        </p:nvSpPr>
        <p:spPr>
          <a:xfrm>
            <a:off x="457200" y="990600"/>
            <a:ext cx="8229600" cy="5135563"/>
          </a:xfrm>
        </p:spPr>
        <p:txBody>
          <a:bodyPr>
            <a:normAutofit fontScale="85000" lnSpcReduction="10000"/>
          </a:bodyPr>
          <a:lstStyle/>
          <a:p>
            <a:pPr marL="457200" indent="-457200">
              <a:buClr>
                <a:srgbClr val="FF0000"/>
              </a:buClr>
              <a:buSzPct val="50000"/>
              <a:buFont typeface="+mj-lt"/>
              <a:buAutoNum type="alphaLcPeriod"/>
            </a:pPr>
            <a:r>
              <a:rPr lang="en-US" sz="5400" b="1" dirty="0" smtClean="0">
                <a:solidFill>
                  <a:srgbClr val="0000CC"/>
                </a:solidFill>
                <a:effectLst>
                  <a:outerShdw blurRad="38100" dist="38100" dir="2700000" algn="tl">
                    <a:srgbClr val="000000">
                      <a:alpha val="43137"/>
                    </a:srgbClr>
                  </a:outerShdw>
                </a:effectLst>
                <a:latin typeface="Nikosh" pitchFamily="2" charset="0"/>
                <a:cs typeface="Nikosh" pitchFamily="2" charset="0"/>
              </a:rPr>
              <a:t>It was ____ hot summer day.</a:t>
            </a:r>
          </a:p>
          <a:p>
            <a:pPr marL="457200" indent="-457200">
              <a:buClr>
                <a:srgbClr val="FF0000"/>
              </a:buClr>
              <a:buSzPct val="50000"/>
              <a:buFont typeface="+mj-lt"/>
              <a:buAutoNum type="alphaLcPeriod"/>
            </a:pPr>
            <a:r>
              <a:rPr lang="en-US" sz="5400" b="1" dirty="0" smtClean="0">
                <a:solidFill>
                  <a:srgbClr val="0000CC"/>
                </a:solidFill>
                <a:effectLst>
                  <a:outerShdw blurRad="38100" dist="38100" dir="2700000" algn="tl">
                    <a:srgbClr val="000000">
                      <a:alpha val="43137"/>
                    </a:srgbClr>
                  </a:outerShdw>
                </a:effectLst>
                <a:latin typeface="Nikosh" pitchFamily="2" charset="0"/>
                <a:cs typeface="Nikosh" pitchFamily="2" charset="0"/>
              </a:rPr>
              <a:t>A crow was very ____.</a:t>
            </a:r>
          </a:p>
          <a:p>
            <a:pPr marL="457200" indent="-457200">
              <a:buClr>
                <a:srgbClr val="FF0000"/>
              </a:buClr>
              <a:buSzPct val="50000"/>
              <a:buFont typeface="+mj-lt"/>
              <a:buAutoNum type="alphaLcPeriod"/>
            </a:pPr>
            <a:r>
              <a:rPr lang="en-US" sz="5400" b="1" dirty="0" smtClean="0">
                <a:solidFill>
                  <a:srgbClr val="0000CC"/>
                </a:solidFill>
                <a:effectLst>
                  <a:outerShdw blurRad="38100" dist="38100" dir="2700000" algn="tl">
                    <a:srgbClr val="000000">
                      <a:alpha val="43137"/>
                    </a:srgbClr>
                  </a:outerShdw>
                </a:effectLst>
                <a:latin typeface="Nikosh" pitchFamily="2" charset="0"/>
                <a:cs typeface="Nikosh" pitchFamily="2" charset="0"/>
              </a:rPr>
              <a:t>He _____ about here and there looking ___ water.</a:t>
            </a:r>
          </a:p>
          <a:p>
            <a:pPr marL="457200" indent="-457200">
              <a:buClr>
                <a:srgbClr val="FF0000"/>
              </a:buClr>
              <a:buSzPct val="50000"/>
              <a:buFont typeface="+mj-lt"/>
              <a:buAutoNum type="alphaLcPeriod"/>
            </a:pPr>
            <a:r>
              <a:rPr lang="en-US" sz="5400" b="1" dirty="0" smtClean="0">
                <a:solidFill>
                  <a:srgbClr val="0000CC"/>
                </a:solidFill>
                <a:effectLst>
                  <a:outerShdw blurRad="38100" dist="38100" dir="2700000" algn="tl">
                    <a:srgbClr val="000000">
                      <a:alpha val="43137"/>
                    </a:srgbClr>
                  </a:outerShdw>
                </a:effectLst>
                <a:latin typeface="Nikosh" pitchFamily="2" charset="0"/>
                <a:cs typeface="Nikosh" pitchFamily="2" charset="0"/>
              </a:rPr>
              <a:t>He saw a ____ with water.</a:t>
            </a:r>
          </a:p>
          <a:p>
            <a:pPr marL="457200" indent="-457200">
              <a:buClr>
                <a:srgbClr val="FF0000"/>
              </a:buClr>
              <a:buSzPct val="50000"/>
              <a:buFont typeface="+mj-lt"/>
              <a:buAutoNum type="alphaLcPeriod"/>
            </a:pPr>
            <a:r>
              <a:rPr lang="en-US" sz="5400" b="1" dirty="0" smtClean="0">
                <a:solidFill>
                  <a:srgbClr val="0000CC"/>
                </a:solidFill>
                <a:effectLst>
                  <a:outerShdw blurRad="38100" dist="38100" dir="2700000" algn="tl">
                    <a:srgbClr val="000000">
                      <a:alpha val="43137"/>
                    </a:srgbClr>
                  </a:outerShdw>
                </a:effectLst>
                <a:latin typeface="Nikosh" pitchFamily="2" charset="0"/>
                <a:cs typeface="Nikosh" pitchFamily="2" charset="0"/>
              </a:rPr>
              <a:t>He went ____ to the pot.</a:t>
            </a:r>
          </a:p>
          <a:p>
            <a:pPr marL="457200" indent="-457200">
              <a:buClr>
                <a:srgbClr val="FF0000"/>
              </a:buClr>
              <a:buSzPct val="50000"/>
              <a:buFont typeface="+mj-lt"/>
              <a:buAutoNum type="alphaLcPeriod"/>
            </a:pPr>
            <a:endParaRPr lang="en-US" sz="5400" b="1" dirty="0">
              <a:solidFill>
                <a:srgbClr val="00B050"/>
              </a:solidFill>
              <a:effectLst>
                <a:outerShdw blurRad="38100" dist="38100" dir="2700000" algn="tl">
                  <a:srgbClr val="000000">
                    <a:alpha val="43137"/>
                  </a:srgbClr>
                </a:outerShdw>
              </a:effectLst>
              <a:latin typeface="Nikosh" pitchFamily="2" charset="0"/>
              <a:cs typeface="Nikosh"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70" decel="100000"/>
                                        <p:tgtEl>
                                          <p:spTgt spid="5">
                                            <p:txEl>
                                              <p:pRg st="0" end="0"/>
                                            </p:txEl>
                                          </p:spTgt>
                                        </p:tgtEl>
                                      </p:cBhvr>
                                    </p:animEffect>
                                    <p:animScale>
                                      <p:cBhvr>
                                        <p:cTn id="8" dur="770" decel="100000"/>
                                        <p:tgtEl>
                                          <p:spTgt spid="5">
                                            <p:txEl>
                                              <p:pRg st="0" end="0"/>
                                            </p:txEl>
                                          </p:spTgt>
                                        </p:tgtEl>
                                      </p:cBhvr>
                                      <p:from x="10000" y="10000"/>
                                      <p:to x="200000" y="450000"/>
                                    </p:animScale>
                                    <p:animScale>
                                      <p:cBhvr>
                                        <p:cTn id="9" dur="1230" accel="100000" fill="hold">
                                          <p:stCondLst>
                                            <p:cond delay="770"/>
                                          </p:stCondLst>
                                        </p:cTn>
                                        <p:tgtEl>
                                          <p:spTgt spid="5">
                                            <p:txEl>
                                              <p:pRg st="0" end="0"/>
                                            </p:txEl>
                                          </p:spTgt>
                                        </p:tgtEl>
                                      </p:cBhvr>
                                      <p:from x="200000" y="450000"/>
                                      <p:to x="100000" y="100000"/>
                                    </p:animScale>
                                    <p:set>
                                      <p:cBhvr>
                                        <p:cTn id="10" dur="770" fill="hold"/>
                                        <p:tgtEl>
                                          <p:spTgt spid="5">
                                            <p:txEl>
                                              <p:pRg st="0" end="0"/>
                                            </p:txEl>
                                          </p:spTgt>
                                        </p:tgtEl>
                                        <p:attrNameLst>
                                          <p:attrName>ppt_x</p:attrName>
                                        </p:attrNameLst>
                                      </p:cBhvr>
                                      <p:to>
                                        <p:strVal val="(0.5)"/>
                                      </p:to>
                                    </p:set>
                                    <p:anim from="(0.5)" to="(#ppt_x)" calcmode="lin" valueType="num">
                                      <p:cBhvr>
                                        <p:cTn id="11" dur="1230" accel="100000" fill="hold">
                                          <p:stCondLst>
                                            <p:cond delay="770"/>
                                          </p:stCondLst>
                                        </p:cTn>
                                        <p:tgtEl>
                                          <p:spTgt spid="5">
                                            <p:txEl>
                                              <p:pRg st="0" end="0"/>
                                            </p:txEl>
                                          </p:spTgt>
                                        </p:tgtEl>
                                        <p:attrNameLst>
                                          <p:attrName>ppt_x</p:attrName>
                                        </p:attrNameLst>
                                      </p:cBhvr>
                                    </p:anim>
                                    <p:set>
                                      <p:cBhvr>
                                        <p:cTn id="12" dur="770" fill="hold"/>
                                        <p:tgtEl>
                                          <p:spTgt spid="5">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5">
                                            <p:txEl>
                                              <p:pRg st="0" end="0"/>
                                            </p:txEl>
                                          </p:spTgt>
                                        </p:tgtEl>
                                        <p:attrNameLst>
                                          <p:attrName>ppt_y</p:attrName>
                                        </p:attrNameLst>
                                      </p:cBhvr>
                                    </p:anim>
                                  </p:childTnLst>
                                </p:cTn>
                              </p:par>
                              <p:par>
                                <p:cTn id="14" presetID="51" presetClass="entr" presetSubtype="0" fill="hold" grpId="0" nodeType="withEffect">
                                  <p:stCondLst>
                                    <p:cond delay="0"/>
                                  </p:stCondLst>
                                  <p:iterate type="lt">
                                    <p:tmPct val="10000"/>
                                  </p:iterate>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770" decel="100000"/>
                                        <p:tgtEl>
                                          <p:spTgt spid="5">
                                            <p:txEl>
                                              <p:pRg st="1" end="1"/>
                                            </p:txEl>
                                          </p:spTgt>
                                        </p:tgtEl>
                                      </p:cBhvr>
                                    </p:animEffect>
                                    <p:animScale>
                                      <p:cBhvr>
                                        <p:cTn id="17" dur="770" decel="100000"/>
                                        <p:tgtEl>
                                          <p:spTgt spid="5">
                                            <p:txEl>
                                              <p:pRg st="1" end="1"/>
                                            </p:txEl>
                                          </p:spTgt>
                                        </p:tgtEl>
                                      </p:cBhvr>
                                      <p:from x="10000" y="10000"/>
                                      <p:to x="200000" y="450000"/>
                                    </p:animScale>
                                    <p:animScale>
                                      <p:cBhvr>
                                        <p:cTn id="18" dur="1230" accel="100000" fill="hold">
                                          <p:stCondLst>
                                            <p:cond delay="770"/>
                                          </p:stCondLst>
                                        </p:cTn>
                                        <p:tgtEl>
                                          <p:spTgt spid="5">
                                            <p:txEl>
                                              <p:pRg st="1" end="1"/>
                                            </p:txEl>
                                          </p:spTgt>
                                        </p:tgtEl>
                                      </p:cBhvr>
                                      <p:from x="200000" y="450000"/>
                                      <p:to x="100000" y="100000"/>
                                    </p:animScale>
                                    <p:set>
                                      <p:cBhvr>
                                        <p:cTn id="19" dur="770" fill="hold"/>
                                        <p:tgtEl>
                                          <p:spTgt spid="5">
                                            <p:txEl>
                                              <p:pRg st="1" end="1"/>
                                            </p:txEl>
                                          </p:spTgt>
                                        </p:tgtEl>
                                        <p:attrNameLst>
                                          <p:attrName>ppt_x</p:attrName>
                                        </p:attrNameLst>
                                      </p:cBhvr>
                                      <p:to>
                                        <p:strVal val="(0.5)"/>
                                      </p:to>
                                    </p:set>
                                    <p:anim from="(0.5)" to="(#ppt_x)" calcmode="lin" valueType="num">
                                      <p:cBhvr>
                                        <p:cTn id="20" dur="1230" accel="100000" fill="hold">
                                          <p:stCondLst>
                                            <p:cond delay="770"/>
                                          </p:stCondLst>
                                        </p:cTn>
                                        <p:tgtEl>
                                          <p:spTgt spid="5">
                                            <p:txEl>
                                              <p:pRg st="1" end="1"/>
                                            </p:txEl>
                                          </p:spTgt>
                                        </p:tgtEl>
                                        <p:attrNameLst>
                                          <p:attrName>ppt_x</p:attrName>
                                        </p:attrNameLst>
                                      </p:cBhvr>
                                    </p:anim>
                                    <p:set>
                                      <p:cBhvr>
                                        <p:cTn id="21" dur="770" fill="hold"/>
                                        <p:tgtEl>
                                          <p:spTgt spid="5">
                                            <p:txEl>
                                              <p:pRg st="1" end="1"/>
                                            </p:txEl>
                                          </p:spTgt>
                                        </p:tgtEl>
                                        <p:attrNameLst>
                                          <p:attrName>ppt_y</p:attrName>
                                        </p:attrNameLst>
                                      </p:cBhvr>
                                      <p:to>
                                        <p:strVal val="(#ppt_y+0.4)"/>
                                      </p:to>
                                    </p:set>
                                    <p:anim from="(#ppt_y+0.4)" to="(#ppt_y)" calcmode="lin" valueType="num">
                                      <p:cBhvr>
                                        <p:cTn id="22" dur="1230" accel="100000" fill="hold">
                                          <p:stCondLst>
                                            <p:cond delay="770"/>
                                          </p:stCondLst>
                                        </p:cTn>
                                        <p:tgtEl>
                                          <p:spTgt spid="5">
                                            <p:txEl>
                                              <p:pRg st="1" end="1"/>
                                            </p:txEl>
                                          </p:spTgt>
                                        </p:tgtEl>
                                        <p:attrNameLst>
                                          <p:attrName>ppt_y</p:attrName>
                                        </p:attrNameLst>
                                      </p:cBhvr>
                                    </p:anim>
                                  </p:childTnLst>
                                </p:cTn>
                              </p:par>
                              <p:par>
                                <p:cTn id="23" presetID="51" presetClass="entr" presetSubtype="0" fill="hold" grpId="0" nodeType="withEffect">
                                  <p:stCondLst>
                                    <p:cond delay="0"/>
                                  </p:stCondLst>
                                  <p:iterate type="lt">
                                    <p:tmPct val="10000"/>
                                  </p:iterate>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770" decel="100000"/>
                                        <p:tgtEl>
                                          <p:spTgt spid="5">
                                            <p:txEl>
                                              <p:pRg st="2" end="2"/>
                                            </p:txEl>
                                          </p:spTgt>
                                        </p:tgtEl>
                                      </p:cBhvr>
                                    </p:animEffect>
                                    <p:animScale>
                                      <p:cBhvr>
                                        <p:cTn id="26" dur="770" decel="100000"/>
                                        <p:tgtEl>
                                          <p:spTgt spid="5">
                                            <p:txEl>
                                              <p:pRg st="2" end="2"/>
                                            </p:txEl>
                                          </p:spTgt>
                                        </p:tgtEl>
                                      </p:cBhvr>
                                      <p:from x="10000" y="10000"/>
                                      <p:to x="200000" y="450000"/>
                                    </p:animScale>
                                    <p:animScale>
                                      <p:cBhvr>
                                        <p:cTn id="27" dur="1230" accel="100000" fill="hold">
                                          <p:stCondLst>
                                            <p:cond delay="770"/>
                                          </p:stCondLst>
                                        </p:cTn>
                                        <p:tgtEl>
                                          <p:spTgt spid="5">
                                            <p:txEl>
                                              <p:pRg st="2" end="2"/>
                                            </p:txEl>
                                          </p:spTgt>
                                        </p:tgtEl>
                                      </p:cBhvr>
                                      <p:from x="200000" y="450000"/>
                                      <p:to x="100000" y="100000"/>
                                    </p:animScale>
                                    <p:set>
                                      <p:cBhvr>
                                        <p:cTn id="28" dur="770" fill="hold"/>
                                        <p:tgtEl>
                                          <p:spTgt spid="5">
                                            <p:txEl>
                                              <p:pRg st="2" end="2"/>
                                            </p:txEl>
                                          </p:spTgt>
                                        </p:tgtEl>
                                        <p:attrNameLst>
                                          <p:attrName>ppt_x</p:attrName>
                                        </p:attrNameLst>
                                      </p:cBhvr>
                                      <p:to>
                                        <p:strVal val="(0.5)"/>
                                      </p:to>
                                    </p:set>
                                    <p:anim from="(0.5)" to="(#ppt_x)" calcmode="lin" valueType="num">
                                      <p:cBhvr>
                                        <p:cTn id="29" dur="1230" accel="100000" fill="hold">
                                          <p:stCondLst>
                                            <p:cond delay="770"/>
                                          </p:stCondLst>
                                        </p:cTn>
                                        <p:tgtEl>
                                          <p:spTgt spid="5">
                                            <p:txEl>
                                              <p:pRg st="2" end="2"/>
                                            </p:txEl>
                                          </p:spTgt>
                                        </p:tgtEl>
                                        <p:attrNameLst>
                                          <p:attrName>ppt_x</p:attrName>
                                        </p:attrNameLst>
                                      </p:cBhvr>
                                    </p:anim>
                                    <p:set>
                                      <p:cBhvr>
                                        <p:cTn id="30" dur="770" fill="hold"/>
                                        <p:tgtEl>
                                          <p:spTgt spid="5">
                                            <p:txEl>
                                              <p:pRg st="2" end="2"/>
                                            </p:txEl>
                                          </p:spTgt>
                                        </p:tgtEl>
                                        <p:attrNameLst>
                                          <p:attrName>ppt_y</p:attrName>
                                        </p:attrNameLst>
                                      </p:cBhvr>
                                      <p:to>
                                        <p:strVal val="(#ppt_y+0.4)"/>
                                      </p:to>
                                    </p:set>
                                    <p:anim from="(#ppt_y+0.4)" to="(#ppt_y)" calcmode="lin" valueType="num">
                                      <p:cBhvr>
                                        <p:cTn id="31" dur="1230" accel="100000" fill="hold">
                                          <p:stCondLst>
                                            <p:cond delay="770"/>
                                          </p:stCondLst>
                                        </p:cTn>
                                        <p:tgtEl>
                                          <p:spTgt spid="5">
                                            <p:txEl>
                                              <p:pRg st="2" end="2"/>
                                            </p:txEl>
                                          </p:spTgt>
                                        </p:tgtEl>
                                        <p:attrNameLst>
                                          <p:attrName>ppt_y</p:attrName>
                                        </p:attrNameLst>
                                      </p:cBhvr>
                                    </p:anim>
                                  </p:childTnLst>
                                </p:cTn>
                              </p:par>
                              <p:par>
                                <p:cTn id="32" presetID="51" presetClass="entr" presetSubtype="0" fill="hold" grpId="0" nodeType="withEffect">
                                  <p:stCondLst>
                                    <p:cond delay="0"/>
                                  </p:stCondLst>
                                  <p:iterate type="lt">
                                    <p:tmPct val="10000"/>
                                  </p:iterate>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770" decel="100000"/>
                                        <p:tgtEl>
                                          <p:spTgt spid="5">
                                            <p:txEl>
                                              <p:pRg st="3" end="3"/>
                                            </p:txEl>
                                          </p:spTgt>
                                        </p:tgtEl>
                                      </p:cBhvr>
                                    </p:animEffect>
                                    <p:animScale>
                                      <p:cBhvr>
                                        <p:cTn id="35" dur="770" decel="100000"/>
                                        <p:tgtEl>
                                          <p:spTgt spid="5">
                                            <p:txEl>
                                              <p:pRg st="3" end="3"/>
                                            </p:txEl>
                                          </p:spTgt>
                                        </p:tgtEl>
                                      </p:cBhvr>
                                      <p:from x="10000" y="10000"/>
                                      <p:to x="200000" y="450000"/>
                                    </p:animScale>
                                    <p:animScale>
                                      <p:cBhvr>
                                        <p:cTn id="36" dur="1230" accel="100000" fill="hold">
                                          <p:stCondLst>
                                            <p:cond delay="770"/>
                                          </p:stCondLst>
                                        </p:cTn>
                                        <p:tgtEl>
                                          <p:spTgt spid="5">
                                            <p:txEl>
                                              <p:pRg st="3" end="3"/>
                                            </p:txEl>
                                          </p:spTgt>
                                        </p:tgtEl>
                                      </p:cBhvr>
                                      <p:from x="200000" y="450000"/>
                                      <p:to x="100000" y="100000"/>
                                    </p:animScale>
                                    <p:set>
                                      <p:cBhvr>
                                        <p:cTn id="37" dur="770" fill="hold"/>
                                        <p:tgtEl>
                                          <p:spTgt spid="5">
                                            <p:txEl>
                                              <p:pRg st="3" end="3"/>
                                            </p:txEl>
                                          </p:spTgt>
                                        </p:tgtEl>
                                        <p:attrNameLst>
                                          <p:attrName>ppt_x</p:attrName>
                                        </p:attrNameLst>
                                      </p:cBhvr>
                                      <p:to>
                                        <p:strVal val="(0.5)"/>
                                      </p:to>
                                    </p:set>
                                    <p:anim from="(0.5)" to="(#ppt_x)" calcmode="lin" valueType="num">
                                      <p:cBhvr>
                                        <p:cTn id="38" dur="1230" accel="100000" fill="hold">
                                          <p:stCondLst>
                                            <p:cond delay="770"/>
                                          </p:stCondLst>
                                        </p:cTn>
                                        <p:tgtEl>
                                          <p:spTgt spid="5">
                                            <p:txEl>
                                              <p:pRg st="3" end="3"/>
                                            </p:txEl>
                                          </p:spTgt>
                                        </p:tgtEl>
                                        <p:attrNameLst>
                                          <p:attrName>ppt_x</p:attrName>
                                        </p:attrNameLst>
                                      </p:cBhvr>
                                    </p:anim>
                                    <p:set>
                                      <p:cBhvr>
                                        <p:cTn id="39" dur="770" fill="hold"/>
                                        <p:tgtEl>
                                          <p:spTgt spid="5">
                                            <p:txEl>
                                              <p:pRg st="3" end="3"/>
                                            </p:txEl>
                                          </p:spTgt>
                                        </p:tgtEl>
                                        <p:attrNameLst>
                                          <p:attrName>ppt_y</p:attrName>
                                        </p:attrNameLst>
                                      </p:cBhvr>
                                      <p:to>
                                        <p:strVal val="(#ppt_y+0.4)"/>
                                      </p:to>
                                    </p:set>
                                    <p:anim from="(#ppt_y+0.4)" to="(#ppt_y)" calcmode="lin" valueType="num">
                                      <p:cBhvr>
                                        <p:cTn id="40" dur="1230" accel="100000" fill="hold">
                                          <p:stCondLst>
                                            <p:cond delay="770"/>
                                          </p:stCondLst>
                                        </p:cTn>
                                        <p:tgtEl>
                                          <p:spTgt spid="5">
                                            <p:txEl>
                                              <p:pRg st="3" end="3"/>
                                            </p:txEl>
                                          </p:spTgt>
                                        </p:tgtEl>
                                        <p:attrNameLst>
                                          <p:attrName>ppt_y</p:attrName>
                                        </p:attrNameLst>
                                      </p:cBhvr>
                                    </p:anim>
                                  </p:childTnLst>
                                </p:cTn>
                              </p:par>
                              <p:par>
                                <p:cTn id="41" presetID="51" presetClass="entr" presetSubtype="0" fill="hold" grpId="0" nodeType="withEffect">
                                  <p:stCondLst>
                                    <p:cond delay="0"/>
                                  </p:stCondLst>
                                  <p:iterate type="lt">
                                    <p:tmPct val="10000"/>
                                  </p:iterate>
                                  <p:childTnLst>
                                    <p:set>
                                      <p:cBhvr>
                                        <p:cTn id="42" dur="1" fill="hold">
                                          <p:stCondLst>
                                            <p:cond delay="0"/>
                                          </p:stCondLst>
                                        </p:cTn>
                                        <p:tgtEl>
                                          <p:spTgt spid="5">
                                            <p:txEl>
                                              <p:pRg st="4" end="4"/>
                                            </p:txEl>
                                          </p:spTgt>
                                        </p:tgtEl>
                                        <p:attrNameLst>
                                          <p:attrName>style.visibility</p:attrName>
                                        </p:attrNameLst>
                                      </p:cBhvr>
                                      <p:to>
                                        <p:strVal val="visible"/>
                                      </p:to>
                                    </p:set>
                                    <p:animEffect transition="in" filter="fade">
                                      <p:cBhvr>
                                        <p:cTn id="43" dur="770" decel="100000"/>
                                        <p:tgtEl>
                                          <p:spTgt spid="5">
                                            <p:txEl>
                                              <p:pRg st="4" end="4"/>
                                            </p:txEl>
                                          </p:spTgt>
                                        </p:tgtEl>
                                      </p:cBhvr>
                                    </p:animEffect>
                                    <p:animScale>
                                      <p:cBhvr>
                                        <p:cTn id="44" dur="770" decel="100000"/>
                                        <p:tgtEl>
                                          <p:spTgt spid="5">
                                            <p:txEl>
                                              <p:pRg st="4" end="4"/>
                                            </p:txEl>
                                          </p:spTgt>
                                        </p:tgtEl>
                                      </p:cBhvr>
                                      <p:from x="10000" y="10000"/>
                                      <p:to x="200000" y="450000"/>
                                    </p:animScale>
                                    <p:animScale>
                                      <p:cBhvr>
                                        <p:cTn id="45" dur="1230" accel="100000" fill="hold">
                                          <p:stCondLst>
                                            <p:cond delay="770"/>
                                          </p:stCondLst>
                                        </p:cTn>
                                        <p:tgtEl>
                                          <p:spTgt spid="5">
                                            <p:txEl>
                                              <p:pRg st="4" end="4"/>
                                            </p:txEl>
                                          </p:spTgt>
                                        </p:tgtEl>
                                      </p:cBhvr>
                                      <p:from x="200000" y="450000"/>
                                      <p:to x="100000" y="100000"/>
                                    </p:animScale>
                                    <p:set>
                                      <p:cBhvr>
                                        <p:cTn id="46" dur="770" fill="hold"/>
                                        <p:tgtEl>
                                          <p:spTgt spid="5">
                                            <p:txEl>
                                              <p:pRg st="4" end="4"/>
                                            </p:txEl>
                                          </p:spTgt>
                                        </p:tgtEl>
                                        <p:attrNameLst>
                                          <p:attrName>ppt_x</p:attrName>
                                        </p:attrNameLst>
                                      </p:cBhvr>
                                      <p:to>
                                        <p:strVal val="(0.5)"/>
                                      </p:to>
                                    </p:set>
                                    <p:anim from="(0.5)" to="(#ppt_x)" calcmode="lin" valueType="num">
                                      <p:cBhvr>
                                        <p:cTn id="47" dur="1230" accel="100000" fill="hold">
                                          <p:stCondLst>
                                            <p:cond delay="770"/>
                                          </p:stCondLst>
                                        </p:cTn>
                                        <p:tgtEl>
                                          <p:spTgt spid="5">
                                            <p:txEl>
                                              <p:pRg st="4" end="4"/>
                                            </p:txEl>
                                          </p:spTgt>
                                        </p:tgtEl>
                                        <p:attrNameLst>
                                          <p:attrName>ppt_x</p:attrName>
                                        </p:attrNameLst>
                                      </p:cBhvr>
                                    </p:anim>
                                    <p:set>
                                      <p:cBhvr>
                                        <p:cTn id="48" dur="770" fill="hold"/>
                                        <p:tgtEl>
                                          <p:spTgt spid="5">
                                            <p:txEl>
                                              <p:pRg st="4" end="4"/>
                                            </p:txEl>
                                          </p:spTgt>
                                        </p:tgtEl>
                                        <p:attrNameLst>
                                          <p:attrName>ppt_y</p:attrName>
                                        </p:attrNameLst>
                                      </p:cBhvr>
                                      <p:to>
                                        <p:strVal val="(#ppt_y+0.4)"/>
                                      </p:to>
                                    </p:set>
                                    <p:anim from="(#ppt_y+0.4)" to="(#ppt_y)" calcmode="lin" valueType="num">
                                      <p:cBhvr>
                                        <p:cTn id="49" dur="1230" accel="100000" fill="hold">
                                          <p:stCondLst>
                                            <p:cond delay="770"/>
                                          </p:stCondLst>
                                        </p:cTn>
                                        <p:tgtEl>
                                          <p:spTgt spid="5">
                                            <p:txEl>
                                              <p:pRg st="4" end="4"/>
                                            </p:txEl>
                                          </p:spTgt>
                                        </p:tgtEl>
                                        <p:attrNameLst>
                                          <p:attrName>ppt_y</p:attrName>
                                        </p:attrNameLst>
                                      </p:cBhvr>
                                    </p:anim>
                                  </p:childTnLst>
                                </p:cTn>
                              </p:par>
                            </p:childTnLst>
                          </p:cTn>
                        </p:par>
                      </p:childTnLst>
                    </p:cTn>
                  </p:par>
                  <p:par>
                    <p:cTn id="50" fill="hold">
                      <p:stCondLst>
                        <p:cond delay="indefinite"/>
                      </p:stCondLst>
                      <p:childTnLst>
                        <p:par>
                          <p:cTn id="51" fill="hold">
                            <p:stCondLst>
                              <p:cond delay="0"/>
                            </p:stCondLst>
                            <p:childTnLst>
                              <p:par>
                                <p:cTn id="52" presetID="51" presetClass="entr" presetSubtype="0" fill="hold" grpId="0" nodeType="clickEffect">
                                  <p:stCondLst>
                                    <p:cond delay="0"/>
                                  </p:stCondLst>
                                  <p:iterate type="lt">
                                    <p:tmPct val="10000"/>
                                  </p:iterate>
                                  <p:childTnLst>
                                    <p:set>
                                      <p:cBhvr>
                                        <p:cTn id="53" dur="1" fill="hold">
                                          <p:stCondLst>
                                            <p:cond delay="0"/>
                                          </p:stCondLst>
                                        </p:cTn>
                                        <p:tgtEl>
                                          <p:spTgt spid="4"/>
                                        </p:tgtEl>
                                        <p:attrNameLst>
                                          <p:attrName>style.visibility</p:attrName>
                                        </p:attrNameLst>
                                      </p:cBhvr>
                                      <p:to>
                                        <p:strVal val="visible"/>
                                      </p:to>
                                    </p:set>
                                    <p:animEffect transition="in" filter="fade">
                                      <p:cBhvr>
                                        <p:cTn id="54" dur="770" decel="100000"/>
                                        <p:tgtEl>
                                          <p:spTgt spid="4"/>
                                        </p:tgtEl>
                                      </p:cBhvr>
                                    </p:animEffect>
                                    <p:animScale>
                                      <p:cBhvr>
                                        <p:cTn id="55" dur="770" decel="100000"/>
                                        <p:tgtEl>
                                          <p:spTgt spid="4"/>
                                        </p:tgtEl>
                                      </p:cBhvr>
                                      <p:from x="10000" y="10000"/>
                                      <p:to x="200000" y="450000"/>
                                    </p:animScale>
                                    <p:animScale>
                                      <p:cBhvr>
                                        <p:cTn id="56" dur="1230" accel="100000" fill="hold">
                                          <p:stCondLst>
                                            <p:cond delay="770"/>
                                          </p:stCondLst>
                                        </p:cTn>
                                        <p:tgtEl>
                                          <p:spTgt spid="4"/>
                                        </p:tgtEl>
                                      </p:cBhvr>
                                      <p:from x="200000" y="450000"/>
                                      <p:to x="100000" y="100000"/>
                                    </p:animScale>
                                    <p:set>
                                      <p:cBhvr>
                                        <p:cTn id="57" dur="770" fill="hold"/>
                                        <p:tgtEl>
                                          <p:spTgt spid="4"/>
                                        </p:tgtEl>
                                        <p:attrNameLst>
                                          <p:attrName>ppt_x</p:attrName>
                                        </p:attrNameLst>
                                      </p:cBhvr>
                                      <p:to>
                                        <p:strVal val="(0.5)"/>
                                      </p:to>
                                    </p:set>
                                    <p:anim from="(0.5)" to="(#ppt_x)" calcmode="lin" valueType="num">
                                      <p:cBhvr>
                                        <p:cTn id="58" dur="1230" accel="100000" fill="hold">
                                          <p:stCondLst>
                                            <p:cond delay="770"/>
                                          </p:stCondLst>
                                        </p:cTn>
                                        <p:tgtEl>
                                          <p:spTgt spid="4"/>
                                        </p:tgtEl>
                                        <p:attrNameLst>
                                          <p:attrName>ppt_x</p:attrName>
                                        </p:attrNameLst>
                                      </p:cBhvr>
                                    </p:anim>
                                    <p:set>
                                      <p:cBhvr>
                                        <p:cTn id="59" dur="770" fill="hold"/>
                                        <p:tgtEl>
                                          <p:spTgt spid="4"/>
                                        </p:tgtEl>
                                        <p:attrNameLst>
                                          <p:attrName>ppt_y</p:attrName>
                                        </p:attrNameLst>
                                      </p:cBhvr>
                                      <p:to>
                                        <p:strVal val="(#ppt_y+0.4)"/>
                                      </p:to>
                                    </p:set>
                                    <p:anim from="(#ppt_y+0.4)" to="(#ppt_y)" calcmode="lin" valueType="num">
                                      <p:cBhvr>
                                        <p:cTn id="60"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715962"/>
          </a:xfrm>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Fill in the gaps: </a:t>
            </a:r>
            <a:endParaRPr lang="en-US"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Content Placeholder 4"/>
          <p:cNvSpPr>
            <a:spLocks noGrp="1"/>
          </p:cNvSpPr>
          <p:nvPr>
            <p:ph idx="1"/>
          </p:nvPr>
        </p:nvSpPr>
        <p:spPr>
          <a:xfrm>
            <a:off x="457200" y="990600"/>
            <a:ext cx="8229600" cy="5135563"/>
          </a:xfrm>
        </p:spPr>
        <p:txBody>
          <a:bodyPr>
            <a:normAutofit fontScale="92500" lnSpcReduction="20000"/>
          </a:bodyPr>
          <a:lstStyle/>
          <a:p>
            <a:pPr marL="457200" indent="-457200">
              <a:buClr>
                <a:srgbClr val="FF0000"/>
              </a:buClr>
              <a:buSzPct val="50000"/>
              <a:buFont typeface="+mj-lt"/>
              <a:buAutoNum type="alphaLcPeriod"/>
            </a:pPr>
            <a:r>
              <a:rPr lang="en-US" sz="5400" b="1" dirty="0" smtClean="0">
                <a:solidFill>
                  <a:srgbClr val="0000CC"/>
                </a:solidFill>
                <a:effectLst>
                  <a:outerShdw blurRad="38100" dist="38100" dir="2700000" algn="tl">
                    <a:srgbClr val="000000">
                      <a:alpha val="43137"/>
                    </a:srgbClr>
                  </a:outerShdw>
                </a:effectLst>
                <a:latin typeface="Nikosh" pitchFamily="2" charset="0"/>
                <a:cs typeface="Nikosh" pitchFamily="2" charset="0"/>
              </a:rPr>
              <a:t>He looked _____.</a:t>
            </a:r>
          </a:p>
          <a:p>
            <a:pPr marL="457200" indent="-457200">
              <a:buClr>
                <a:srgbClr val="FF0000"/>
              </a:buClr>
              <a:buSzPct val="50000"/>
              <a:buFont typeface="+mj-lt"/>
              <a:buAutoNum type="alphaLcPeriod"/>
            </a:pPr>
            <a:r>
              <a:rPr lang="en-US" sz="5400" b="1" dirty="0" smtClean="0">
                <a:solidFill>
                  <a:srgbClr val="0000CC"/>
                </a:solidFill>
                <a:effectLst>
                  <a:outerShdw blurRad="38100" dist="38100" dir="2700000" algn="tl">
                    <a:srgbClr val="000000">
                      <a:alpha val="43137"/>
                    </a:srgbClr>
                  </a:outerShdw>
                </a:effectLst>
                <a:latin typeface="Nikosh" pitchFamily="2" charset="0"/>
                <a:cs typeface="Nikosh" pitchFamily="2" charset="0"/>
              </a:rPr>
              <a:t>He saw some _____.</a:t>
            </a:r>
          </a:p>
          <a:p>
            <a:pPr marL="457200" indent="-457200">
              <a:buClr>
                <a:srgbClr val="FF0000"/>
              </a:buClr>
              <a:buSzPct val="50000"/>
              <a:buFont typeface="+mj-lt"/>
              <a:buAutoNum type="alphaLcPeriod"/>
            </a:pPr>
            <a:r>
              <a:rPr lang="en-US" sz="5400" b="1" dirty="0" smtClean="0">
                <a:solidFill>
                  <a:srgbClr val="0000CC"/>
                </a:solidFill>
                <a:effectLst>
                  <a:outerShdw blurRad="38100" dist="38100" dir="2700000" algn="tl">
                    <a:srgbClr val="000000">
                      <a:alpha val="43137"/>
                    </a:srgbClr>
                  </a:outerShdw>
                </a:effectLst>
                <a:latin typeface="Nikosh" pitchFamily="2" charset="0"/>
                <a:cs typeface="Nikosh" pitchFamily="2" charset="0"/>
              </a:rPr>
              <a:t>He had an _____.</a:t>
            </a:r>
          </a:p>
          <a:p>
            <a:pPr marL="457200" indent="-457200">
              <a:buClr>
                <a:srgbClr val="FF0000"/>
              </a:buClr>
              <a:buSzPct val="50000"/>
              <a:buFont typeface="+mj-lt"/>
              <a:buAutoNum type="alphaLcPeriod"/>
            </a:pPr>
            <a:r>
              <a:rPr lang="en-US" sz="5400" b="1" dirty="0" smtClean="0">
                <a:solidFill>
                  <a:srgbClr val="0000CC"/>
                </a:solidFill>
                <a:effectLst>
                  <a:outerShdw blurRad="38100" dist="38100" dir="2700000" algn="tl">
                    <a:srgbClr val="000000">
                      <a:alpha val="43137"/>
                    </a:srgbClr>
                  </a:outerShdw>
                </a:effectLst>
                <a:latin typeface="Nikosh" pitchFamily="2" charset="0"/>
                <a:cs typeface="Nikosh" pitchFamily="2" charset="0"/>
              </a:rPr>
              <a:t>He picked up the pebbles one ____ one and dropped them ___ the pot. </a:t>
            </a:r>
          </a:p>
          <a:p>
            <a:pPr marL="457200" indent="-457200">
              <a:buClr>
                <a:srgbClr val="FF0000"/>
              </a:buClr>
              <a:buSzPct val="50000"/>
              <a:buFont typeface="+mj-lt"/>
              <a:buAutoNum type="alphaLcPeriod"/>
            </a:pPr>
            <a:endParaRPr lang="en-US" sz="5400" b="1" dirty="0">
              <a:solidFill>
                <a:srgbClr val="00B050"/>
              </a:solidFill>
              <a:effectLst>
                <a:outerShdw blurRad="38100" dist="38100" dir="2700000" algn="tl">
                  <a:srgbClr val="000000">
                    <a:alpha val="43137"/>
                  </a:srgbClr>
                </a:outerShdw>
              </a:effectLst>
              <a:latin typeface="Nikosh" pitchFamily="2" charset="0"/>
              <a:cs typeface="Nikosh"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iterate type="lt">
                                    <p:tmPct val="10000"/>
                                  </p:iterate>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770" decel="100000"/>
                                        <p:tgtEl>
                                          <p:spTgt spid="5">
                                            <p:txEl>
                                              <p:pRg st="0" end="0"/>
                                            </p:txEl>
                                          </p:spTgt>
                                        </p:tgtEl>
                                      </p:cBhvr>
                                    </p:animEffect>
                                    <p:animScale>
                                      <p:cBhvr>
                                        <p:cTn id="19" dur="770" decel="100000"/>
                                        <p:tgtEl>
                                          <p:spTgt spid="5">
                                            <p:txEl>
                                              <p:pRg st="0" end="0"/>
                                            </p:txEl>
                                          </p:spTgt>
                                        </p:tgtEl>
                                      </p:cBhvr>
                                      <p:from x="10000" y="10000"/>
                                      <p:to x="200000" y="450000"/>
                                    </p:animScale>
                                    <p:animScale>
                                      <p:cBhvr>
                                        <p:cTn id="20" dur="1230" accel="100000" fill="hold">
                                          <p:stCondLst>
                                            <p:cond delay="770"/>
                                          </p:stCondLst>
                                        </p:cTn>
                                        <p:tgtEl>
                                          <p:spTgt spid="5">
                                            <p:txEl>
                                              <p:pRg st="0" end="0"/>
                                            </p:txEl>
                                          </p:spTgt>
                                        </p:tgtEl>
                                      </p:cBhvr>
                                      <p:from x="200000" y="450000"/>
                                      <p:to x="100000" y="100000"/>
                                    </p:animScale>
                                    <p:set>
                                      <p:cBhvr>
                                        <p:cTn id="21" dur="770" fill="hold"/>
                                        <p:tgtEl>
                                          <p:spTgt spid="5">
                                            <p:txEl>
                                              <p:pRg st="0" end="0"/>
                                            </p:txEl>
                                          </p:spTgt>
                                        </p:tgtEl>
                                        <p:attrNameLst>
                                          <p:attrName>ppt_x</p:attrName>
                                        </p:attrNameLst>
                                      </p:cBhvr>
                                      <p:to>
                                        <p:strVal val="(0.5)"/>
                                      </p:to>
                                    </p:set>
                                    <p:anim from="(0.5)" to="(#ppt_x)" calcmode="lin" valueType="num">
                                      <p:cBhvr>
                                        <p:cTn id="22" dur="1230" accel="100000" fill="hold">
                                          <p:stCondLst>
                                            <p:cond delay="770"/>
                                          </p:stCondLst>
                                        </p:cTn>
                                        <p:tgtEl>
                                          <p:spTgt spid="5">
                                            <p:txEl>
                                              <p:pRg st="0" end="0"/>
                                            </p:txEl>
                                          </p:spTgt>
                                        </p:tgtEl>
                                        <p:attrNameLst>
                                          <p:attrName>ppt_x</p:attrName>
                                        </p:attrNameLst>
                                      </p:cBhvr>
                                    </p:anim>
                                    <p:set>
                                      <p:cBhvr>
                                        <p:cTn id="23" dur="770" fill="hold"/>
                                        <p:tgtEl>
                                          <p:spTgt spid="5">
                                            <p:txEl>
                                              <p:pRg st="0" end="0"/>
                                            </p:txEl>
                                          </p:spTgt>
                                        </p:tgtEl>
                                        <p:attrNameLst>
                                          <p:attrName>ppt_y</p:attrName>
                                        </p:attrNameLst>
                                      </p:cBhvr>
                                      <p:to>
                                        <p:strVal val="(#ppt_y+0.4)"/>
                                      </p:to>
                                    </p:set>
                                    <p:anim from="(#ppt_y+0.4)" to="(#ppt_y)" calcmode="lin" valueType="num">
                                      <p:cBhvr>
                                        <p:cTn id="24" dur="1230" accel="100000" fill="hold">
                                          <p:stCondLst>
                                            <p:cond delay="770"/>
                                          </p:stCondLst>
                                        </p:cTn>
                                        <p:tgtEl>
                                          <p:spTgt spid="5">
                                            <p:txEl>
                                              <p:pRg st="0" end="0"/>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grpId="0" nodeType="clickEffect">
                                  <p:stCondLst>
                                    <p:cond delay="0"/>
                                  </p:stCondLst>
                                  <p:iterate type="lt">
                                    <p:tmPct val="10000"/>
                                  </p:iterate>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770" decel="100000"/>
                                        <p:tgtEl>
                                          <p:spTgt spid="5">
                                            <p:txEl>
                                              <p:pRg st="1" end="1"/>
                                            </p:txEl>
                                          </p:spTgt>
                                        </p:tgtEl>
                                      </p:cBhvr>
                                    </p:animEffect>
                                    <p:animScale>
                                      <p:cBhvr>
                                        <p:cTn id="30" dur="770" decel="100000"/>
                                        <p:tgtEl>
                                          <p:spTgt spid="5">
                                            <p:txEl>
                                              <p:pRg st="1" end="1"/>
                                            </p:txEl>
                                          </p:spTgt>
                                        </p:tgtEl>
                                      </p:cBhvr>
                                      <p:from x="10000" y="10000"/>
                                      <p:to x="200000" y="450000"/>
                                    </p:animScale>
                                    <p:animScale>
                                      <p:cBhvr>
                                        <p:cTn id="31" dur="1230" accel="100000" fill="hold">
                                          <p:stCondLst>
                                            <p:cond delay="770"/>
                                          </p:stCondLst>
                                        </p:cTn>
                                        <p:tgtEl>
                                          <p:spTgt spid="5">
                                            <p:txEl>
                                              <p:pRg st="1" end="1"/>
                                            </p:txEl>
                                          </p:spTgt>
                                        </p:tgtEl>
                                      </p:cBhvr>
                                      <p:from x="200000" y="450000"/>
                                      <p:to x="100000" y="100000"/>
                                    </p:animScale>
                                    <p:set>
                                      <p:cBhvr>
                                        <p:cTn id="32" dur="770" fill="hold"/>
                                        <p:tgtEl>
                                          <p:spTgt spid="5">
                                            <p:txEl>
                                              <p:pRg st="1" end="1"/>
                                            </p:txEl>
                                          </p:spTgt>
                                        </p:tgtEl>
                                        <p:attrNameLst>
                                          <p:attrName>ppt_x</p:attrName>
                                        </p:attrNameLst>
                                      </p:cBhvr>
                                      <p:to>
                                        <p:strVal val="(0.5)"/>
                                      </p:to>
                                    </p:set>
                                    <p:anim from="(0.5)" to="(#ppt_x)" calcmode="lin" valueType="num">
                                      <p:cBhvr>
                                        <p:cTn id="33" dur="1230" accel="100000" fill="hold">
                                          <p:stCondLst>
                                            <p:cond delay="770"/>
                                          </p:stCondLst>
                                        </p:cTn>
                                        <p:tgtEl>
                                          <p:spTgt spid="5">
                                            <p:txEl>
                                              <p:pRg st="1" end="1"/>
                                            </p:txEl>
                                          </p:spTgt>
                                        </p:tgtEl>
                                        <p:attrNameLst>
                                          <p:attrName>ppt_x</p:attrName>
                                        </p:attrNameLst>
                                      </p:cBhvr>
                                    </p:anim>
                                    <p:set>
                                      <p:cBhvr>
                                        <p:cTn id="34" dur="770" fill="hold"/>
                                        <p:tgtEl>
                                          <p:spTgt spid="5">
                                            <p:txEl>
                                              <p:pRg st="1" end="1"/>
                                            </p:txEl>
                                          </p:spTgt>
                                        </p:tgtEl>
                                        <p:attrNameLst>
                                          <p:attrName>ppt_y</p:attrName>
                                        </p:attrNameLst>
                                      </p:cBhvr>
                                      <p:to>
                                        <p:strVal val="(#ppt_y+0.4)"/>
                                      </p:to>
                                    </p:set>
                                    <p:anim from="(#ppt_y+0.4)" to="(#ppt_y)" calcmode="lin" valueType="num">
                                      <p:cBhvr>
                                        <p:cTn id="35" dur="1230" accel="100000" fill="hold">
                                          <p:stCondLst>
                                            <p:cond delay="770"/>
                                          </p:stCondLst>
                                        </p:cTn>
                                        <p:tgtEl>
                                          <p:spTgt spid="5">
                                            <p:txEl>
                                              <p:pRg st="1" end="1"/>
                                            </p:txEl>
                                          </p:spTgt>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grpId="0" nodeType="clickEffect">
                                  <p:stCondLst>
                                    <p:cond delay="0"/>
                                  </p:stCondLst>
                                  <p:iterate type="lt">
                                    <p:tmPct val="10000"/>
                                  </p:iterate>
                                  <p:childTnLst>
                                    <p:set>
                                      <p:cBhvr>
                                        <p:cTn id="39" dur="1" fill="hold">
                                          <p:stCondLst>
                                            <p:cond delay="0"/>
                                          </p:stCondLst>
                                        </p:cTn>
                                        <p:tgtEl>
                                          <p:spTgt spid="5">
                                            <p:txEl>
                                              <p:pRg st="2" end="2"/>
                                            </p:txEl>
                                          </p:spTgt>
                                        </p:tgtEl>
                                        <p:attrNameLst>
                                          <p:attrName>style.visibility</p:attrName>
                                        </p:attrNameLst>
                                      </p:cBhvr>
                                      <p:to>
                                        <p:strVal val="visible"/>
                                      </p:to>
                                    </p:set>
                                    <p:animEffect transition="in" filter="fade">
                                      <p:cBhvr>
                                        <p:cTn id="40" dur="770" decel="100000"/>
                                        <p:tgtEl>
                                          <p:spTgt spid="5">
                                            <p:txEl>
                                              <p:pRg st="2" end="2"/>
                                            </p:txEl>
                                          </p:spTgt>
                                        </p:tgtEl>
                                      </p:cBhvr>
                                    </p:animEffect>
                                    <p:animScale>
                                      <p:cBhvr>
                                        <p:cTn id="41" dur="770" decel="100000"/>
                                        <p:tgtEl>
                                          <p:spTgt spid="5">
                                            <p:txEl>
                                              <p:pRg st="2" end="2"/>
                                            </p:txEl>
                                          </p:spTgt>
                                        </p:tgtEl>
                                      </p:cBhvr>
                                      <p:from x="10000" y="10000"/>
                                      <p:to x="200000" y="450000"/>
                                    </p:animScale>
                                    <p:animScale>
                                      <p:cBhvr>
                                        <p:cTn id="42" dur="1230" accel="100000" fill="hold">
                                          <p:stCondLst>
                                            <p:cond delay="770"/>
                                          </p:stCondLst>
                                        </p:cTn>
                                        <p:tgtEl>
                                          <p:spTgt spid="5">
                                            <p:txEl>
                                              <p:pRg st="2" end="2"/>
                                            </p:txEl>
                                          </p:spTgt>
                                        </p:tgtEl>
                                      </p:cBhvr>
                                      <p:from x="200000" y="450000"/>
                                      <p:to x="100000" y="100000"/>
                                    </p:animScale>
                                    <p:set>
                                      <p:cBhvr>
                                        <p:cTn id="43" dur="770" fill="hold"/>
                                        <p:tgtEl>
                                          <p:spTgt spid="5">
                                            <p:txEl>
                                              <p:pRg st="2" end="2"/>
                                            </p:txEl>
                                          </p:spTgt>
                                        </p:tgtEl>
                                        <p:attrNameLst>
                                          <p:attrName>ppt_x</p:attrName>
                                        </p:attrNameLst>
                                      </p:cBhvr>
                                      <p:to>
                                        <p:strVal val="(0.5)"/>
                                      </p:to>
                                    </p:set>
                                    <p:anim from="(0.5)" to="(#ppt_x)" calcmode="lin" valueType="num">
                                      <p:cBhvr>
                                        <p:cTn id="44" dur="1230" accel="100000" fill="hold">
                                          <p:stCondLst>
                                            <p:cond delay="770"/>
                                          </p:stCondLst>
                                        </p:cTn>
                                        <p:tgtEl>
                                          <p:spTgt spid="5">
                                            <p:txEl>
                                              <p:pRg st="2" end="2"/>
                                            </p:txEl>
                                          </p:spTgt>
                                        </p:tgtEl>
                                        <p:attrNameLst>
                                          <p:attrName>ppt_x</p:attrName>
                                        </p:attrNameLst>
                                      </p:cBhvr>
                                    </p:anim>
                                    <p:set>
                                      <p:cBhvr>
                                        <p:cTn id="45" dur="770" fill="hold"/>
                                        <p:tgtEl>
                                          <p:spTgt spid="5">
                                            <p:txEl>
                                              <p:pRg st="2" end="2"/>
                                            </p:txEl>
                                          </p:spTgt>
                                        </p:tgtEl>
                                        <p:attrNameLst>
                                          <p:attrName>ppt_y</p:attrName>
                                        </p:attrNameLst>
                                      </p:cBhvr>
                                      <p:to>
                                        <p:strVal val="(#ppt_y+0.4)"/>
                                      </p:to>
                                    </p:set>
                                    <p:anim from="(#ppt_y+0.4)" to="(#ppt_y)" calcmode="lin" valueType="num">
                                      <p:cBhvr>
                                        <p:cTn id="46" dur="1230" accel="100000" fill="hold">
                                          <p:stCondLst>
                                            <p:cond delay="770"/>
                                          </p:stCondLst>
                                        </p:cTn>
                                        <p:tgtEl>
                                          <p:spTgt spid="5">
                                            <p:txEl>
                                              <p:pRg st="2" end="2"/>
                                            </p:txEl>
                                          </p:spTgt>
                                        </p:tgtEl>
                                        <p:attrNameLst>
                                          <p:attrName>ppt_y</p:attrName>
                                        </p:attrNameLst>
                                      </p:cBhvr>
                                    </p:anim>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grpId="0" nodeType="clickEffect">
                                  <p:stCondLst>
                                    <p:cond delay="0"/>
                                  </p:stCondLst>
                                  <p:iterate type="lt">
                                    <p:tmPct val="10000"/>
                                  </p:iterate>
                                  <p:childTnLst>
                                    <p:set>
                                      <p:cBhvr>
                                        <p:cTn id="50" dur="1" fill="hold">
                                          <p:stCondLst>
                                            <p:cond delay="0"/>
                                          </p:stCondLst>
                                        </p:cTn>
                                        <p:tgtEl>
                                          <p:spTgt spid="5">
                                            <p:txEl>
                                              <p:pRg st="3" end="3"/>
                                            </p:txEl>
                                          </p:spTgt>
                                        </p:tgtEl>
                                        <p:attrNameLst>
                                          <p:attrName>style.visibility</p:attrName>
                                        </p:attrNameLst>
                                      </p:cBhvr>
                                      <p:to>
                                        <p:strVal val="visible"/>
                                      </p:to>
                                    </p:set>
                                    <p:animEffect transition="in" filter="fade">
                                      <p:cBhvr>
                                        <p:cTn id="51" dur="770" decel="100000"/>
                                        <p:tgtEl>
                                          <p:spTgt spid="5">
                                            <p:txEl>
                                              <p:pRg st="3" end="3"/>
                                            </p:txEl>
                                          </p:spTgt>
                                        </p:tgtEl>
                                      </p:cBhvr>
                                    </p:animEffect>
                                    <p:animScale>
                                      <p:cBhvr>
                                        <p:cTn id="52" dur="770" decel="100000"/>
                                        <p:tgtEl>
                                          <p:spTgt spid="5">
                                            <p:txEl>
                                              <p:pRg st="3" end="3"/>
                                            </p:txEl>
                                          </p:spTgt>
                                        </p:tgtEl>
                                      </p:cBhvr>
                                      <p:from x="10000" y="10000"/>
                                      <p:to x="200000" y="450000"/>
                                    </p:animScale>
                                    <p:animScale>
                                      <p:cBhvr>
                                        <p:cTn id="53" dur="1230" accel="100000" fill="hold">
                                          <p:stCondLst>
                                            <p:cond delay="770"/>
                                          </p:stCondLst>
                                        </p:cTn>
                                        <p:tgtEl>
                                          <p:spTgt spid="5">
                                            <p:txEl>
                                              <p:pRg st="3" end="3"/>
                                            </p:txEl>
                                          </p:spTgt>
                                        </p:tgtEl>
                                      </p:cBhvr>
                                      <p:from x="200000" y="450000"/>
                                      <p:to x="100000" y="100000"/>
                                    </p:animScale>
                                    <p:set>
                                      <p:cBhvr>
                                        <p:cTn id="54" dur="770" fill="hold"/>
                                        <p:tgtEl>
                                          <p:spTgt spid="5">
                                            <p:txEl>
                                              <p:pRg st="3" end="3"/>
                                            </p:txEl>
                                          </p:spTgt>
                                        </p:tgtEl>
                                        <p:attrNameLst>
                                          <p:attrName>ppt_x</p:attrName>
                                        </p:attrNameLst>
                                      </p:cBhvr>
                                      <p:to>
                                        <p:strVal val="(0.5)"/>
                                      </p:to>
                                    </p:set>
                                    <p:anim from="(0.5)" to="(#ppt_x)" calcmode="lin" valueType="num">
                                      <p:cBhvr>
                                        <p:cTn id="55" dur="1230" accel="100000" fill="hold">
                                          <p:stCondLst>
                                            <p:cond delay="770"/>
                                          </p:stCondLst>
                                        </p:cTn>
                                        <p:tgtEl>
                                          <p:spTgt spid="5">
                                            <p:txEl>
                                              <p:pRg st="3" end="3"/>
                                            </p:txEl>
                                          </p:spTgt>
                                        </p:tgtEl>
                                        <p:attrNameLst>
                                          <p:attrName>ppt_x</p:attrName>
                                        </p:attrNameLst>
                                      </p:cBhvr>
                                    </p:anim>
                                    <p:set>
                                      <p:cBhvr>
                                        <p:cTn id="56" dur="770" fill="hold"/>
                                        <p:tgtEl>
                                          <p:spTgt spid="5">
                                            <p:txEl>
                                              <p:pRg st="3" end="3"/>
                                            </p:txEl>
                                          </p:spTgt>
                                        </p:tgtEl>
                                        <p:attrNameLst>
                                          <p:attrName>ppt_y</p:attrName>
                                        </p:attrNameLst>
                                      </p:cBhvr>
                                      <p:to>
                                        <p:strVal val="(#ppt_y+0.4)"/>
                                      </p:to>
                                    </p:set>
                                    <p:anim from="(#ppt_y+0.4)" to="(#ppt_y)" calcmode="lin" valueType="num">
                                      <p:cBhvr>
                                        <p:cTn id="57" dur="1230" accel="100000" fill="hold">
                                          <p:stCondLst>
                                            <p:cond delay="770"/>
                                          </p:stCondLst>
                                        </p:cTn>
                                        <p:tgtEl>
                                          <p:spTgt spid="5">
                                            <p:txEl>
                                              <p:pRg st="3" end="3"/>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457200"/>
          </a:xfrm>
        </p:spPr>
        <p:txBody>
          <a:bodyPr>
            <a:normAutofit fontScale="90000"/>
          </a:bodyPr>
          <a:lstStyle/>
          <a:p>
            <a:r>
              <a:rPr lang="en-US" b="1" u="sng"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Rearrange</a:t>
            </a:r>
            <a:endParaRPr lang="en-US" b="1" u="sng"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Content Placeholder 4"/>
          <p:cNvSpPr>
            <a:spLocks noGrp="1"/>
          </p:cNvSpPr>
          <p:nvPr>
            <p:ph idx="1"/>
          </p:nvPr>
        </p:nvSpPr>
        <p:spPr>
          <a:xfrm>
            <a:off x="0" y="533400"/>
            <a:ext cx="9144000" cy="6324600"/>
          </a:xfrm>
        </p:spPr>
        <p:txBody>
          <a:bodyPr>
            <a:noAutofit/>
          </a:bodyPr>
          <a:lstStyle/>
          <a:p>
            <a:pPr marL="457200" indent="-457200">
              <a:buClr>
                <a:srgbClr val="FF0000"/>
              </a:buClr>
              <a:buSzPct val="50000"/>
              <a:buFont typeface="+mj-lt"/>
              <a:buAutoNum type="alphaLcPeriod"/>
            </a:pPr>
            <a:r>
              <a:rPr lang="en-US" sz="3600" b="1" dirty="0" smtClean="0">
                <a:effectLst>
                  <a:outerShdw blurRad="38100" dist="38100" dir="2700000" algn="tl">
                    <a:srgbClr val="000000">
                      <a:alpha val="43137"/>
                    </a:srgbClr>
                  </a:outerShdw>
                </a:effectLst>
                <a:latin typeface="Nikosh" pitchFamily="2" charset="0"/>
                <a:cs typeface="Nikosh" pitchFamily="2" charset="0"/>
              </a:rPr>
              <a:t>As each pebble went down, the water in the jar rose up little by little.</a:t>
            </a:r>
          </a:p>
          <a:p>
            <a:pPr marL="457200" indent="-457200">
              <a:buClr>
                <a:srgbClr val="FF0000"/>
              </a:buClr>
              <a:buSzPct val="50000"/>
              <a:buFont typeface="+mj-lt"/>
              <a:buAutoNum type="alphaLcPeriod"/>
            </a:pPr>
            <a:r>
              <a:rPr lang="en-US" sz="3600" b="1" dirty="0" smtClean="0">
                <a:effectLst>
                  <a:outerShdw blurRad="38100" dist="38100" dir="2700000" algn="tl">
                    <a:srgbClr val="000000">
                      <a:alpha val="43137"/>
                    </a:srgbClr>
                  </a:outerShdw>
                </a:effectLst>
                <a:latin typeface="Nikosh" pitchFamily="2" charset="0"/>
                <a:cs typeface="Nikosh" pitchFamily="2" charset="0"/>
              </a:rPr>
              <a:t>It flew from one place to another in search of water and at last  found a jar  in a garden.</a:t>
            </a:r>
          </a:p>
          <a:p>
            <a:pPr marL="457200" indent="-457200">
              <a:buClr>
                <a:srgbClr val="FF0000"/>
              </a:buClr>
              <a:buSzPct val="50000"/>
              <a:buFont typeface="+mj-lt"/>
              <a:buAutoNum type="alphaLcPeriod"/>
            </a:pPr>
            <a:r>
              <a:rPr lang="en-US" sz="3600" b="1" dirty="0" smtClean="0">
                <a:effectLst>
                  <a:outerShdw blurRad="38100" dist="38100" dir="2700000" algn="tl">
                    <a:srgbClr val="000000">
                      <a:alpha val="43137"/>
                    </a:srgbClr>
                  </a:outerShdw>
                </a:effectLst>
                <a:latin typeface="Nikosh" pitchFamily="2" charset="0"/>
                <a:cs typeface="Nikosh" pitchFamily="2" charset="0"/>
              </a:rPr>
              <a:t>Then it decided to fly away in despair.</a:t>
            </a:r>
          </a:p>
          <a:p>
            <a:pPr marL="457200" indent="-457200">
              <a:buClr>
                <a:srgbClr val="FF0000"/>
              </a:buClr>
              <a:buSzPct val="50000"/>
              <a:buFont typeface="+mj-lt"/>
              <a:buAutoNum type="alphaLcPeriod"/>
            </a:pPr>
            <a:r>
              <a:rPr lang="en-US" sz="3600" b="1" dirty="0" smtClean="0">
                <a:effectLst>
                  <a:outerShdw blurRad="38100" dist="38100" dir="2700000" algn="tl">
                    <a:srgbClr val="000000">
                      <a:alpha val="43137"/>
                    </a:srgbClr>
                  </a:outerShdw>
                </a:effectLst>
                <a:latin typeface="Nikosh" pitchFamily="2" charset="0"/>
                <a:cs typeface="Nikosh" pitchFamily="2" charset="0"/>
              </a:rPr>
              <a:t>The crow tried to turn the jar over and over again but it had no effect.</a:t>
            </a:r>
          </a:p>
          <a:p>
            <a:pPr marL="457200" indent="-457200">
              <a:buClr>
                <a:srgbClr val="FF0000"/>
              </a:buClr>
              <a:buSzPct val="50000"/>
              <a:buFont typeface="+mj-lt"/>
              <a:buAutoNum type="alphaLcPeriod"/>
            </a:pPr>
            <a:r>
              <a:rPr lang="en-US" sz="3600" b="1" dirty="0" smtClean="0">
                <a:effectLst>
                  <a:outerShdw blurRad="38100" dist="38100" dir="2700000" algn="tl">
                    <a:srgbClr val="000000">
                      <a:alpha val="43137"/>
                    </a:srgbClr>
                  </a:outerShdw>
                </a:effectLst>
                <a:latin typeface="Nikosh" pitchFamily="2" charset="0"/>
                <a:cs typeface="Nikosh" pitchFamily="2" charset="0"/>
              </a:rPr>
              <a:t>Then it dropped the pebbles into the jar.</a:t>
            </a:r>
          </a:p>
          <a:p>
            <a:pPr marL="457200" indent="-457200">
              <a:buClr>
                <a:srgbClr val="FF0000"/>
              </a:buClr>
              <a:buSzPct val="50000"/>
              <a:buFont typeface="+mj-lt"/>
              <a:buAutoNum type="alphaLcPeriod"/>
            </a:pPr>
            <a:endParaRPr lang="en-US" sz="3600" b="1" dirty="0">
              <a:effectLst>
                <a:outerShdw blurRad="38100" dist="38100" dir="2700000" algn="tl">
                  <a:srgbClr val="000000">
                    <a:alpha val="43137"/>
                  </a:srgbClr>
                </a:outerShdw>
              </a:effectLst>
              <a:latin typeface="Nikosh" pitchFamily="2" charset="0"/>
              <a:cs typeface="Nikosh"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iterate type="lt">
                                    <p:tmPct val="0"/>
                                  </p:iterate>
                                  <p:childTnLst>
                                    <p:anim calcmode="lin" valueType="num">
                                      <p:cBhvr additive="base">
                                        <p:cTn id="17" dur="500"/>
                                        <p:tgtEl>
                                          <p:spTgt spid="4"/>
                                        </p:tgtEl>
                                        <p:attrNameLst>
                                          <p:attrName>ppt_x</p:attrName>
                                        </p:attrNameLst>
                                      </p:cBhvr>
                                      <p:tavLst>
                                        <p:tav tm="0">
                                          <p:val>
                                            <p:strVal val="ppt_x"/>
                                          </p:val>
                                        </p:tav>
                                        <p:tav tm="100000">
                                          <p:val>
                                            <p:strVal val="ppt_x"/>
                                          </p:val>
                                        </p:tav>
                                      </p:tavLst>
                                    </p:anim>
                                    <p:anim calcmode="lin" valueType="num">
                                      <p:cBhvr additive="base">
                                        <p:cTn id="18" dur="500"/>
                                        <p:tgtEl>
                                          <p:spTgt spid="4"/>
                                        </p:tgtEl>
                                        <p:attrNameLst>
                                          <p:attrName>ppt_y</p:attrName>
                                        </p:attrNameLst>
                                      </p:cBhvr>
                                      <p:tavLst>
                                        <p:tav tm="0">
                                          <p:val>
                                            <p:strVal val="ppt_y"/>
                                          </p:val>
                                        </p:tav>
                                        <p:tav tm="100000">
                                          <p:val>
                                            <p:strVal val="1+ppt_h/2"/>
                                          </p:val>
                                        </p:tav>
                                      </p:tavLst>
                                    </p:anim>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1" presetClass="entr" presetSubtype="0" fill="hold" grpId="0" nodeType="clickEffect">
                                  <p:stCondLst>
                                    <p:cond delay="0"/>
                                  </p:stCondLst>
                                  <p:iterate type="lt">
                                    <p:tmPct val="10000"/>
                                  </p:iterate>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770" decel="100000"/>
                                        <p:tgtEl>
                                          <p:spTgt spid="5">
                                            <p:txEl>
                                              <p:pRg st="0" end="0"/>
                                            </p:txEl>
                                          </p:spTgt>
                                        </p:tgtEl>
                                      </p:cBhvr>
                                    </p:animEffect>
                                    <p:animScale>
                                      <p:cBhvr>
                                        <p:cTn id="25" dur="770" decel="100000"/>
                                        <p:tgtEl>
                                          <p:spTgt spid="5">
                                            <p:txEl>
                                              <p:pRg st="0" end="0"/>
                                            </p:txEl>
                                          </p:spTgt>
                                        </p:tgtEl>
                                      </p:cBhvr>
                                      <p:from x="10000" y="10000"/>
                                      <p:to x="200000" y="450000"/>
                                    </p:animScale>
                                    <p:animScale>
                                      <p:cBhvr>
                                        <p:cTn id="26" dur="1230" accel="100000" fill="hold">
                                          <p:stCondLst>
                                            <p:cond delay="770"/>
                                          </p:stCondLst>
                                        </p:cTn>
                                        <p:tgtEl>
                                          <p:spTgt spid="5">
                                            <p:txEl>
                                              <p:pRg st="0" end="0"/>
                                            </p:txEl>
                                          </p:spTgt>
                                        </p:tgtEl>
                                      </p:cBhvr>
                                      <p:from x="200000" y="450000"/>
                                      <p:to x="100000" y="100000"/>
                                    </p:animScale>
                                    <p:set>
                                      <p:cBhvr>
                                        <p:cTn id="27" dur="770" fill="hold"/>
                                        <p:tgtEl>
                                          <p:spTgt spid="5">
                                            <p:txEl>
                                              <p:pRg st="0" end="0"/>
                                            </p:txEl>
                                          </p:spTgt>
                                        </p:tgtEl>
                                        <p:attrNameLst>
                                          <p:attrName>ppt_x</p:attrName>
                                        </p:attrNameLst>
                                      </p:cBhvr>
                                      <p:to>
                                        <p:strVal val="(0.5)"/>
                                      </p:to>
                                    </p:set>
                                    <p:anim from="(0.5)" to="(#ppt_x)" calcmode="lin" valueType="num">
                                      <p:cBhvr>
                                        <p:cTn id="28" dur="1230" accel="100000" fill="hold">
                                          <p:stCondLst>
                                            <p:cond delay="770"/>
                                          </p:stCondLst>
                                        </p:cTn>
                                        <p:tgtEl>
                                          <p:spTgt spid="5">
                                            <p:txEl>
                                              <p:pRg st="0" end="0"/>
                                            </p:txEl>
                                          </p:spTgt>
                                        </p:tgtEl>
                                        <p:attrNameLst>
                                          <p:attrName>ppt_x</p:attrName>
                                        </p:attrNameLst>
                                      </p:cBhvr>
                                    </p:anim>
                                    <p:set>
                                      <p:cBhvr>
                                        <p:cTn id="29" dur="770" fill="hold"/>
                                        <p:tgtEl>
                                          <p:spTgt spid="5">
                                            <p:txEl>
                                              <p:pRg st="0" end="0"/>
                                            </p:txEl>
                                          </p:spTgt>
                                        </p:tgtEl>
                                        <p:attrNameLst>
                                          <p:attrName>ppt_y</p:attrName>
                                        </p:attrNameLst>
                                      </p:cBhvr>
                                      <p:to>
                                        <p:strVal val="(#ppt_y+0.4)"/>
                                      </p:to>
                                    </p:set>
                                    <p:anim from="(#ppt_y+0.4)" to="(#ppt_y)" calcmode="lin" valueType="num">
                                      <p:cBhvr>
                                        <p:cTn id="30" dur="1230" accel="100000" fill="hold">
                                          <p:stCondLst>
                                            <p:cond delay="770"/>
                                          </p:stCondLst>
                                        </p:cTn>
                                        <p:tgtEl>
                                          <p:spTgt spid="5">
                                            <p:txEl>
                                              <p:pRg st="0" end="0"/>
                                            </p:txEl>
                                          </p:spTgt>
                                        </p:tgtEl>
                                        <p:attrNameLst>
                                          <p:attrName>ppt_y</p:attrName>
                                        </p:attrNameLst>
                                      </p:cBhvr>
                                    </p:anim>
                                  </p:childTnLst>
                                </p:cTn>
                              </p:par>
                            </p:childTnLst>
                          </p:cTn>
                        </p:par>
                      </p:childTnLst>
                    </p:cTn>
                  </p:par>
                  <p:par>
                    <p:cTn id="31" fill="hold">
                      <p:stCondLst>
                        <p:cond delay="indefinite"/>
                      </p:stCondLst>
                      <p:childTnLst>
                        <p:par>
                          <p:cTn id="32" fill="hold">
                            <p:stCondLst>
                              <p:cond delay="0"/>
                            </p:stCondLst>
                            <p:childTnLst>
                              <p:par>
                                <p:cTn id="33" presetID="51" presetClass="entr" presetSubtype="0" fill="hold" grpId="0" nodeType="clickEffect">
                                  <p:stCondLst>
                                    <p:cond delay="0"/>
                                  </p:stCondLst>
                                  <p:iterate type="lt">
                                    <p:tmPct val="10000"/>
                                  </p:iterate>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770" decel="100000"/>
                                        <p:tgtEl>
                                          <p:spTgt spid="5">
                                            <p:txEl>
                                              <p:pRg st="1" end="1"/>
                                            </p:txEl>
                                          </p:spTgt>
                                        </p:tgtEl>
                                      </p:cBhvr>
                                    </p:animEffect>
                                    <p:animScale>
                                      <p:cBhvr>
                                        <p:cTn id="36" dur="770" decel="100000"/>
                                        <p:tgtEl>
                                          <p:spTgt spid="5">
                                            <p:txEl>
                                              <p:pRg st="1" end="1"/>
                                            </p:txEl>
                                          </p:spTgt>
                                        </p:tgtEl>
                                      </p:cBhvr>
                                      <p:from x="10000" y="10000"/>
                                      <p:to x="200000" y="450000"/>
                                    </p:animScale>
                                    <p:animScale>
                                      <p:cBhvr>
                                        <p:cTn id="37" dur="1230" accel="100000" fill="hold">
                                          <p:stCondLst>
                                            <p:cond delay="770"/>
                                          </p:stCondLst>
                                        </p:cTn>
                                        <p:tgtEl>
                                          <p:spTgt spid="5">
                                            <p:txEl>
                                              <p:pRg st="1" end="1"/>
                                            </p:txEl>
                                          </p:spTgt>
                                        </p:tgtEl>
                                      </p:cBhvr>
                                      <p:from x="200000" y="450000"/>
                                      <p:to x="100000" y="100000"/>
                                    </p:animScale>
                                    <p:set>
                                      <p:cBhvr>
                                        <p:cTn id="38" dur="770" fill="hold"/>
                                        <p:tgtEl>
                                          <p:spTgt spid="5">
                                            <p:txEl>
                                              <p:pRg st="1" end="1"/>
                                            </p:txEl>
                                          </p:spTgt>
                                        </p:tgtEl>
                                        <p:attrNameLst>
                                          <p:attrName>ppt_x</p:attrName>
                                        </p:attrNameLst>
                                      </p:cBhvr>
                                      <p:to>
                                        <p:strVal val="(0.5)"/>
                                      </p:to>
                                    </p:set>
                                    <p:anim from="(0.5)" to="(#ppt_x)" calcmode="lin" valueType="num">
                                      <p:cBhvr>
                                        <p:cTn id="39" dur="1230" accel="100000" fill="hold">
                                          <p:stCondLst>
                                            <p:cond delay="770"/>
                                          </p:stCondLst>
                                        </p:cTn>
                                        <p:tgtEl>
                                          <p:spTgt spid="5">
                                            <p:txEl>
                                              <p:pRg st="1" end="1"/>
                                            </p:txEl>
                                          </p:spTgt>
                                        </p:tgtEl>
                                        <p:attrNameLst>
                                          <p:attrName>ppt_x</p:attrName>
                                        </p:attrNameLst>
                                      </p:cBhvr>
                                    </p:anim>
                                    <p:set>
                                      <p:cBhvr>
                                        <p:cTn id="40" dur="770" fill="hold"/>
                                        <p:tgtEl>
                                          <p:spTgt spid="5">
                                            <p:txEl>
                                              <p:pRg st="1" end="1"/>
                                            </p:txEl>
                                          </p:spTgt>
                                        </p:tgtEl>
                                        <p:attrNameLst>
                                          <p:attrName>ppt_y</p:attrName>
                                        </p:attrNameLst>
                                      </p:cBhvr>
                                      <p:to>
                                        <p:strVal val="(#ppt_y+0.4)"/>
                                      </p:to>
                                    </p:set>
                                    <p:anim from="(#ppt_y+0.4)" to="(#ppt_y)" calcmode="lin" valueType="num">
                                      <p:cBhvr>
                                        <p:cTn id="41" dur="1230" accel="100000" fill="hold">
                                          <p:stCondLst>
                                            <p:cond delay="770"/>
                                          </p:stCondLst>
                                        </p:cTn>
                                        <p:tgtEl>
                                          <p:spTgt spid="5">
                                            <p:txEl>
                                              <p:pRg st="1" end="1"/>
                                            </p:txEl>
                                          </p:spTgt>
                                        </p:tgtEl>
                                        <p:attrNameLst>
                                          <p:attrName>ppt_y</p:attrName>
                                        </p:attrNameLst>
                                      </p:cBhvr>
                                    </p:anim>
                                  </p:childTnLst>
                                </p:cTn>
                              </p:par>
                            </p:childTnLst>
                          </p:cTn>
                        </p:par>
                      </p:childTnLst>
                    </p:cTn>
                  </p:par>
                  <p:par>
                    <p:cTn id="42" fill="hold">
                      <p:stCondLst>
                        <p:cond delay="indefinite"/>
                      </p:stCondLst>
                      <p:childTnLst>
                        <p:par>
                          <p:cTn id="43" fill="hold">
                            <p:stCondLst>
                              <p:cond delay="0"/>
                            </p:stCondLst>
                            <p:childTnLst>
                              <p:par>
                                <p:cTn id="44" presetID="51" presetClass="entr" presetSubtype="0" fill="hold" grpId="0" nodeType="clickEffect">
                                  <p:stCondLst>
                                    <p:cond delay="0"/>
                                  </p:stCondLst>
                                  <p:iterate type="lt">
                                    <p:tmPct val="10000"/>
                                  </p:iterate>
                                  <p:childTnLst>
                                    <p:set>
                                      <p:cBhvr>
                                        <p:cTn id="45" dur="1" fill="hold">
                                          <p:stCondLst>
                                            <p:cond delay="0"/>
                                          </p:stCondLst>
                                        </p:cTn>
                                        <p:tgtEl>
                                          <p:spTgt spid="5">
                                            <p:txEl>
                                              <p:pRg st="2" end="2"/>
                                            </p:txEl>
                                          </p:spTgt>
                                        </p:tgtEl>
                                        <p:attrNameLst>
                                          <p:attrName>style.visibility</p:attrName>
                                        </p:attrNameLst>
                                      </p:cBhvr>
                                      <p:to>
                                        <p:strVal val="visible"/>
                                      </p:to>
                                    </p:set>
                                    <p:animEffect transition="in" filter="fade">
                                      <p:cBhvr>
                                        <p:cTn id="46" dur="770" decel="100000"/>
                                        <p:tgtEl>
                                          <p:spTgt spid="5">
                                            <p:txEl>
                                              <p:pRg st="2" end="2"/>
                                            </p:txEl>
                                          </p:spTgt>
                                        </p:tgtEl>
                                      </p:cBhvr>
                                    </p:animEffect>
                                    <p:animScale>
                                      <p:cBhvr>
                                        <p:cTn id="47" dur="770" decel="100000"/>
                                        <p:tgtEl>
                                          <p:spTgt spid="5">
                                            <p:txEl>
                                              <p:pRg st="2" end="2"/>
                                            </p:txEl>
                                          </p:spTgt>
                                        </p:tgtEl>
                                      </p:cBhvr>
                                      <p:from x="10000" y="10000"/>
                                      <p:to x="200000" y="450000"/>
                                    </p:animScale>
                                    <p:animScale>
                                      <p:cBhvr>
                                        <p:cTn id="48" dur="1230" accel="100000" fill="hold">
                                          <p:stCondLst>
                                            <p:cond delay="770"/>
                                          </p:stCondLst>
                                        </p:cTn>
                                        <p:tgtEl>
                                          <p:spTgt spid="5">
                                            <p:txEl>
                                              <p:pRg st="2" end="2"/>
                                            </p:txEl>
                                          </p:spTgt>
                                        </p:tgtEl>
                                      </p:cBhvr>
                                      <p:from x="200000" y="450000"/>
                                      <p:to x="100000" y="100000"/>
                                    </p:animScale>
                                    <p:set>
                                      <p:cBhvr>
                                        <p:cTn id="49" dur="770" fill="hold"/>
                                        <p:tgtEl>
                                          <p:spTgt spid="5">
                                            <p:txEl>
                                              <p:pRg st="2" end="2"/>
                                            </p:txEl>
                                          </p:spTgt>
                                        </p:tgtEl>
                                        <p:attrNameLst>
                                          <p:attrName>ppt_x</p:attrName>
                                        </p:attrNameLst>
                                      </p:cBhvr>
                                      <p:to>
                                        <p:strVal val="(0.5)"/>
                                      </p:to>
                                    </p:set>
                                    <p:anim from="(0.5)" to="(#ppt_x)" calcmode="lin" valueType="num">
                                      <p:cBhvr>
                                        <p:cTn id="50" dur="1230" accel="100000" fill="hold">
                                          <p:stCondLst>
                                            <p:cond delay="770"/>
                                          </p:stCondLst>
                                        </p:cTn>
                                        <p:tgtEl>
                                          <p:spTgt spid="5">
                                            <p:txEl>
                                              <p:pRg st="2" end="2"/>
                                            </p:txEl>
                                          </p:spTgt>
                                        </p:tgtEl>
                                        <p:attrNameLst>
                                          <p:attrName>ppt_x</p:attrName>
                                        </p:attrNameLst>
                                      </p:cBhvr>
                                    </p:anim>
                                    <p:set>
                                      <p:cBhvr>
                                        <p:cTn id="51" dur="770" fill="hold"/>
                                        <p:tgtEl>
                                          <p:spTgt spid="5">
                                            <p:txEl>
                                              <p:pRg st="2" end="2"/>
                                            </p:txEl>
                                          </p:spTgt>
                                        </p:tgtEl>
                                        <p:attrNameLst>
                                          <p:attrName>ppt_y</p:attrName>
                                        </p:attrNameLst>
                                      </p:cBhvr>
                                      <p:to>
                                        <p:strVal val="(#ppt_y+0.4)"/>
                                      </p:to>
                                    </p:set>
                                    <p:anim from="(#ppt_y+0.4)" to="(#ppt_y)" calcmode="lin" valueType="num">
                                      <p:cBhvr>
                                        <p:cTn id="52" dur="1230" accel="100000" fill="hold">
                                          <p:stCondLst>
                                            <p:cond delay="770"/>
                                          </p:stCondLst>
                                        </p:cTn>
                                        <p:tgtEl>
                                          <p:spTgt spid="5">
                                            <p:txEl>
                                              <p:pRg st="2" end="2"/>
                                            </p:txEl>
                                          </p:spTgt>
                                        </p:tgtEl>
                                        <p:attrNameLst>
                                          <p:attrName>ppt_y</p:attrName>
                                        </p:attrNameLst>
                                      </p:cBhvr>
                                    </p:anim>
                                  </p:childTnLst>
                                </p:cTn>
                              </p:par>
                            </p:childTnLst>
                          </p:cTn>
                        </p:par>
                      </p:childTnLst>
                    </p:cTn>
                  </p:par>
                  <p:par>
                    <p:cTn id="53" fill="hold">
                      <p:stCondLst>
                        <p:cond delay="indefinite"/>
                      </p:stCondLst>
                      <p:childTnLst>
                        <p:par>
                          <p:cTn id="54" fill="hold">
                            <p:stCondLst>
                              <p:cond delay="0"/>
                            </p:stCondLst>
                            <p:childTnLst>
                              <p:par>
                                <p:cTn id="55" presetID="51" presetClass="entr" presetSubtype="0" fill="hold" grpId="0" nodeType="clickEffect">
                                  <p:stCondLst>
                                    <p:cond delay="0"/>
                                  </p:stCondLst>
                                  <p:iterate type="lt">
                                    <p:tmPct val="10000"/>
                                  </p:iterate>
                                  <p:childTnLst>
                                    <p:set>
                                      <p:cBhvr>
                                        <p:cTn id="56" dur="1" fill="hold">
                                          <p:stCondLst>
                                            <p:cond delay="0"/>
                                          </p:stCondLst>
                                        </p:cTn>
                                        <p:tgtEl>
                                          <p:spTgt spid="5">
                                            <p:txEl>
                                              <p:pRg st="3" end="3"/>
                                            </p:txEl>
                                          </p:spTgt>
                                        </p:tgtEl>
                                        <p:attrNameLst>
                                          <p:attrName>style.visibility</p:attrName>
                                        </p:attrNameLst>
                                      </p:cBhvr>
                                      <p:to>
                                        <p:strVal val="visible"/>
                                      </p:to>
                                    </p:set>
                                    <p:animEffect transition="in" filter="fade">
                                      <p:cBhvr>
                                        <p:cTn id="57" dur="770" decel="100000"/>
                                        <p:tgtEl>
                                          <p:spTgt spid="5">
                                            <p:txEl>
                                              <p:pRg st="3" end="3"/>
                                            </p:txEl>
                                          </p:spTgt>
                                        </p:tgtEl>
                                      </p:cBhvr>
                                    </p:animEffect>
                                    <p:animScale>
                                      <p:cBhvr>
                                        <p:cTn id="58" dur="770" decel="100000"/>
                                        <p:tgtEl>
                                          <p:spTgt spid="5">
                                            <p:txEl>
                                              <p:pRg st="3" end="3"/>
                                            </p:txEl>
                                          </p:spTgt>
                                        </p:tgtEl>
                                      </p:cBhvr>
                                      <p:from x="10000" y="10000"/>
                                      <p:to x="200000" y="450000"/>
                                    </p:animScale>
                                    <p:animScale>
                                      <p:cBhvr>
                                        <p:cTn id="59" dur="1230" accel="100000" fill="hold">
                                          <p:stCondLst>
                                            <p:cond delay="770"/>
                                          </p:stCondLst>
                                        </p:cTn>
                                        <p:tgtEl>
                                          <p:spTgt spid="5">
                                            <p:txEl>
                                              <p:pRg st="3" end="3"/>
                                            </p:txEl>
                                          </p:spTgt>
                                        </p:tgtEl>
                                      </p:cBhvr>
                                      <p:from x="200000" y="450000"/>
                                      <p:to x="100000" y="100000"/>
                                    </p:animScale>
                                    <p:set>
                                      <p:cBhvr>
                                        <p:cTn id="60" dur="770" fill="hold"/>
                                        <p:tgtEl>
                                          <p:spTgt spid="5">
                                            <p:txEl>
                                              <p:pRg st="3" end="3"/>
                                            </p:txEl>
                                          </p:spTgt>
                                        </p:tgtEl>
                                        <p:attrNameLst>
                                          <p:attrName>ppt_x</p:attrName>
                                        </p:attrNameLst>
                                      </p:cBhvr>
                                      <p:to>
                                        <p:strVal val="(0.5)"/>
                                      </p:to>
                                    </p:set>
                                    <p:anim from="(0.5)" to="(#ppt_x)" calcmode="lin" valueType="num">
                                      <p:cBhvr>
                                        <p:cTn id="61" dur="1230" accel="100000" fill="hold">
                                          <p:stCondLst>
                                            <p:cond delay="770"/>
                                          </p:stCondLst>
                                        </p:cTn>
                                        <p:tgtEl>
                                          <p:spTgt spid="5">
                                            <p:txEl>
                                              <p:pRg st="3" end="3"/>
                                            </p:txEl>
                                          </p:spTgt>
                                        </p:tgtEl>
                                        <p:attrNameLst>
                                          <p:attrName>ppt_x</p:attrName>
                                        </p:attrNameLst>
                                      </p:cBhvr>
                                    </p:anim>
                                    <p:set>
                                      <p:cBhvr>
                                        <p:cTn id="62" dur="770" fill="hold"/>
                                        <p:tgtEl>
                                          <p:spTgt spid="5">
                                            <p:txEl>
                                              <p:pRg st="3" end="3"/>
                                            </p:txEl>
                                          </p:spTgt>
                                        </p:tgtEl>
                                        <p:attrNameLst>
                                          <p:attrName>ppt_y</p:attrName>
                                        </p:attrNameLst>
                                      </p:cBhvr>
                                      <p:to>
                                        <p:strVal val="(#ppt_y+0.4)"/>
                                      </p:to>
                                    </p:set>
                                    <p:anim from="(#ppt_y+0.4)" to="(#ppt_y)" calcmode="lin" valueType="num">
                                      <p:cBhvr>
                                        <p:cTn id="63" dur="1230" accel="100000" fill="hold">
                                          <p:stCondLst>
                                            <p:cond delay="770"/>
                                          </p:stCondLst>
                                        </p:cTn>
                                        <p:tgtEl>
                                          <p:spTgt spid="5">
                                            <p:txEl>
                                              <p:pRg st="3" end="3"/>
                                            </p:txEl>
                                          </p:spTgt>
                                        </p:tgtEl>
                                        <p:attrNameLst>
                                          <p:attrName>ppt_y</p:attrName>
                                        </p:attrNameLst>
                                      </p:cBhvr>
                                    </p:anim>
                                  </p:childTnLst>
                                </p:cTn>
                              </p:par>
                            </p:childTnLst>
                          </p:cTn>
                        </p:par>
                      </p:childTnLst>
                    </p:cTn>
                  </p:par>
                  <p:par>
                    <p:cTn id="64" fill="hold">
                      <p:stCondLst>
                        <p:cond delay="indefinite"/>
                      </p:stCondLst>
                      <p:childTnLst>
                        <p:par>
                          <p:cTn id="65" fill="hold">
                            <p:stCondLst>
                              <p:cond delay="0"/>
                            </p:stCondLst>
                            <p:childTnLst>
                              <p:par>
                                <p:cTn id="66" presetID="51" presetClass="entr" presetSubtype="0" fill="hold" grpId="0" nodeType="clickEffect">
                                  <p:stCondLst>
                                    <p:cond delay="0"/>
                                  </p:stCondLst>
                                  <p:iterate type="lt">
                                    <p:tmPct val="10000"/>
                                  </p:iterate>
                                  <p:childTnLst>
                                    <p:set>
                                      <p:cBhvr>
                                        <p:cTn id="67" dur="1" fill="hold">
                                          <p:stCondLst>
                                            <p:cond delay="0"/>
                                          </p:stCondLst>
                                        </p:cTn>
                                        <p:tgtEl>
                                          <p:spTgt spid="5">
                                            <p:txEl>
                                              <p:pRg st="4" end="4"/>
                                            </p:txEl>
                                          </p:spTgt>
                                        </p:tgtEl>
                                        <p:attrNameLst>
                                          <p:attrName>style.visibility</p:attrName>
                                        </p:attrNameLst>
                                      </p:cBhvr>
                                      <p:to>
                                        <p:strVal val="visible"/>
                                      </p:to>
                                    </p:set>
                                    <p:animEffect transition="in" filter="fade">
                                      <p:cBhvr>
                                        <p:cTn id="68" dur="770" decel="100000"/>
                                        <p:tgtEl>
                                          <p:spTgt spid="5">
                                            <p:txEl>
                                              <p:pRg st="4" end="4"/>
                                            </p:txEl>
                                          </p:spTgt>
                                        </p:tgtEl>
                                      </p:cBhvr>
                                    </p:animEffect>
                                    <p:animScale>
                                      <p:cBhvr>
                                        <p:cTn id="69" dur="770" decel="100000"/>
                                        <p:tgtEl>
                                          <p:spTgt spid="5">
                                            <p:txEl>
                                              <p:pRg st="4" end="4"/>
                                            </p:txEl>
                                          </p:spTgt>
                                        </p:tgtEl>
                                      </p:cBhvr>
                                      <p:from x="10000" y="10000"/>
                                      <p:to x="200000" y="450000"/>
                                    </p:animScale>
                                    <p:animScale>
                                      <p:cBhvr>
                                        <p:cTn id="70" dur="1230" accel="100000" fill="hold">
                                          <p:stCondLst>
                                            <p:cond delay="770"/>
                                          </p:stCondLst>
                                        </p:cTn>
                                        <p:tgtEl>
                                          <p:spTgt spid="5">
                                            <p:txEl>
                                              <p:pRg st="4" end="4"/>
                                            </p:txEl>
                                          </p:spTgt>
                                        </p:tgtEl>
                                      </p:cBhvr>
                                      <p:from x="200000" y="450000"/>
                                      <p:to x="100000" y="100000"/>
                                    </p:animScale>
                                    <p:set>
                                      <p:cBhvr>
                                        <p:cTn id="71" dur="770" fill="hold"/>
                                        <p:tgtEl>
                                          <p:spTgt spid="5">
                                            <p:txEl>
                                              <p:pRg st="4" end="4"/>
                                            </p:txEl>
                                          </p:spTgt>
                                        </p:tgtEl>
                                        <p:attrNameLst>
                                          <p:attrName>ppt_x</p:attrName>
                                        </p:attrNameLst>
                                      </p:cBhvr>
                                      <p:to>
                                        <p:strVal val="(0.5)"/>
                                      </p:to>
                                    </p:set>
                                    <p:anim from="(0.5)" to="(#ppt_x)" calcmode="lin" valueType="num">
                                      <p:cBhvr>
                                        <p:cTn id="72" dur="1230" accel="100000" fill="hold">
                                          <p:stCondLst>
                                            <p:cond delay="770"/>
                                          </p:stCondLst>
                                        </p:cTn>
                                        <p:tgtEl>
                                          <p:spTgt spid="5">
                                            <p:txEl>
                                              <p:pRg st="4" end="4"/>
                                            </p:txEl>
                                          </p:spTgt>
                                        </p:tgtEl>
                                        <p:attrNameLst>
                                          <p:attrName>ppt_x</p:attrName>
                                        </p:attrNameLst>
                                      </p:cBhvr>
                                    </p:anim>
                                    <p:set>
                                      <p:cBhvr>
                                        <p:cTn id="73" dur="770" fill="hold"/>
                                        <p:tgtEl>
                                          <p:spTgt spid="5">
                                            <p:txEl>
                                              <p:pRg st="4" end="4"/>
                                            </p:txEl>
                                          </p:spTgt>
                                        </p:tgtEl>
                                        <p:attrNameLst>
                                          <p:attrName>ppt_y</p:attrName>
                                        </p:attrNameLst>
                                      </p:cBhvr>
                                      <p:to>
                                        <p:strVal val="(#ppt_y+0.4)"/>
                                      </p:to>
                                    </p:set>
                                    <p:anim from="(#ppt_y+0.4)" to="(#ppt_y)" calcmode="lin" valueType="num">
                                      <p:cBhvr>
                                        <p:cTn id="74" dur="1230" accel="100000" fill="hold">
                                          <p:stCondLst>
                                            <p:cond delay="770"/>
                                          </p:stCondLst>
                                        </p:cTn>
                                        <p:tgtEl>
                                          <p:spTgt spid="5">
                                            <p:txEl>
                                              <p:pRg st="4" end="4"/>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63000" cy="6477000"/>
          </a:xfrm>
        </p:spPr>
        <p:txBody>
          <a:bodyPr>
            <a:noAutofit/>
          </a:bodyPr>
          <a:lstStyle/>
          <a:p>
            <a:pPr marL="457200" indent="-457200">
              <a:buClr>
                <a:srgbClr val="FF0000"/>
              </a:buClr>
              <a:buSzPct val="50000"/>
              <a:buFont typeface="+mj-lt"/>
              <a:buAutoNum type="alphaLcPeriod" startAt="6"/>
            </a:pPr>
            <a:r>
              <a:rPr lang="en-US" sz="3600" b="1" dirty="0" smtClean="0">
                <a:effectLst>
                  <a:outerShdw blurRad="38100" dist="38100" dir="2700000" algn="tl">
                    <a:srgbClr val="000000">
                      <a:alpha val="43137"/>
                    </a:srgbClr>
                  </a:outerShdw>
                </a:effectLst>
                <a:latin typeface="Nikosh" pitchFamily="2" charset="0"/>
                <a:cs typeface="Nikosh" pitchFamily="2" charset="0"/>
              </a:rPr>
              <a:t>A crow was very thirsty and wanted to drink water.</a:t>
            </a:r>
          </a:p>
          <a:p>
            <a:pPr marL="457200" indent="-457200">
              <a:buClr>
                <a:srgbClr val="FF0000"/>
              </a:buClr>
              <a:buSzPct val="50000"/>
              <a:buFont typeface="+mj-lt"/>
              <a:buAutoNum type="alphaLcPeriod" startAt="6"/>
            </a:pPr>
            <a:r>
              <a:rPr lang="en-US" sz="3600" b="1" dirty="0" smtClean="0">
                <a:effectLst>
                  <a:outerShdw blurRad="38100" dist="38100" dir="2700000" algn="tl">
                    <a:srgbClr val="000000">
                      <a:alpha val="43137"/>
                    </a:srgbClr>
                  </a:outerShdw>
                </a:effectLst>
                <a:latin typeface="Nikosh" pitchFamily="2" charset="0"/>
                <a:cs typeface="Nikosh" pitchFamily="2" charset="0"/>
              </a:rPr>
              <a:t>There was some water in the jar but it was too low down and out of reach.</a:t>
            </a:r>
          </a:p>
          <a:p>
            <a:pPr marL="457200" indent="-457200">
              <a:buClr>
                <a:srgbClr val="FF0000"/>
              </a:buClr>
              <a:buSzPct val="50000"/>
              <a:buFont typeface="+mj-lt"/>
              <a:buAutoNum type="alphaLcPeriod" startAt="6"/>
            </a:pPr>
            <a:r>
              <a:rPr lang="en-US" sz="3600" b="1" dirty="0" smtClean="0">
                <a:effectLst>
                  <a:outerShdw blurRad="38100" dist="38100" dir="2700000" algn="tl">
                    <a:srgbClr val="000000">
                      <a:alpha val="43137"/>
                    </a:srgbClr>
                  </a:outerShdw>
                </a:effectLst>
                <a:latin typeface="Nikosh" pitchFamily="2" charset="0"/>
                <a:cs typeface="Nikosh" pitchFamily="2" charset="0"/>
              </a:rPr>
              <a:t>As it was leaving the jar, it noticed a heap of pebbles nearby.</a:t>
            </a:r>
          </a:p>
          <a:p>
            <a:pPr marL="457200" indent="-457200">
              <a:buClr>
                <a:srgbClr val="FF0000"/>
              </a:buClr>
              <a:buSzPct val="50000"/>
              <a:buFont typeface="+mj-lt"/>
              <a:buAutoNum type="alphaLcPeriod" startAt="6"/>
            </a:pPr>
            <a:r>
              <a:rPr lang="en-US" sz="3600" b="1" dirty="0" smtClean="0">
                <a:effectLst>
                  <a:outerShdw blurRad="38100" dist="38100" dir="2700000" algn="tl">
                    <a:srgbClr val="000000">
                      <a:alpha val="43137"/>
                    </a:srgbClr>
                  </a:outerShdw>
                </a:effectLst>
                <a:latin typeface="Nikosh" pitchFamily="2" charset="0"/>
                <a:cs typeface="Nikosh" pitchFamily="2" charset="0"/>
              </a:rPr>
              <a:t>He hit upon a plan then and took some pebbles.</a:t>
            </a:r>
          </a:p>
          <a:p>
            <a:pPr marL="457200" indent="-457200">
              <a:buClr>
                <a:srgbClr val="FF0000"/>
              </a:buClr>
              <a:buSzPct val="50000"/>
              <a:buFont typeface="+mj-lt"/>
              <a:buAutoNum type="alphaLcPeriod" startAt="6"/>
            </a:pPr>
            <a:r>
              <a:rPr lang="en-US" sz="3600" b="1" dirty="0" smtClean="0">
                <a:effectLst>
                  <a:outerShdw blurRad="38100" dist="38100" dir="2700000" algn="tl">
                    <a:srgbClr val="000000">
                      <a:alpha val="43137"/>
                    </a:srgbClr>
                  </a:outerShdw>
                </a:effectLst>
                <a:latin typeface="Nikosh" pitchFamily="2" charset="0"/>
                <a:cs typeface="Nikosh" pitchFamily="2" charset="0"/>
              </a:rPr>
              <a:t>When the water came to the mouth of the jar,  the crow drank it.</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762000"/>
          </a:xfrm>
        </p:spPr>
        <p:txBody>
          <a:bodyPr>
            <a:normAutofit/>
          </a:bodyPr>
          <a:lstStyle/>
          <a:p>
            <a:r>
              <a:rPr lang="en-US" b="1" u="sng"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A thirsty crow </a:t>
            </a:r>
            <a:endParaRPr lang="en-US" b="1" u="sng"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00749455"/>
              </p:ext>
            </p:extLst>
          </p:nvPr>
        </p:nvGraphicFramePr>
        <p:xfrm>
          <a:off x="152400" y="2209800"/>
          <a:ext cx="8763000" cy="1828800"/>
        </p:xfrm>
        <a:graphic>
          <a:graphicData uri="http://schemas.openxmlformats.org/drawingml/2006/table">
            <a:tbl>
              <a:tblPr firstRow="1" bandRow="1">
                <a:tableStyleId>{5940675A-B579-460E-94D1-54222C63F5DA}</a:tableStyleId>
              </a:tblPr>
              <a:tblGrid>
                <a:gridCol w="876300">
                  <a:extLst>
                    <a:ext uri="{9D8B030D-6E8A-4147-A177-3AD203B41FA5}">
                      <a16:colId xmlns="" xmlns:a16="http://schemas.microsoft.com/office/drawing/2014/main" val="20000"/>
                    </a:ext>
                  </a:extLst>
                </a:gridCol>
                <a:gridCol w="876300">
                  <a:extLst>
                    <a:ext uri="{9D8B030D-6E8A-4147-A177-3AD203B41FA5}">
                      <a16:colId xmlns="" xmlns:a16="http://schemas.microsoft.com/office/drawing/2014/main" val="20001"/>
                    </a:ext>
                  </a:extLst>
                </a:gridCol>
                <a:gridCol w="876300">
                  <a:extLst>
                    <a:ext uri="{9D8B030D-6E8A-4147-A177-3AD203B41FA5}">
                      <a16:colId xmlns="" xmlns:a16="http://schemas.microsoft.com/office/drawing/2014/main" val="20002"/>
                    </a:ext>
                  </a:extLst>
                </a:gridCol>
                <a:gridCol w="876300">
                  <a:extLst>
                    <a:ext uri="{9D8B030D-6E8A-4147-A177-3AD203B41FA5}">
                      <a16:colId xmlns="" xmlns:a16="http://schemas.microsoft.com/office/drawing/2014/main" val="20003"/>
                    </a:ext>
                  </a:extLst>
                </a:gridCol>
                <a:gridCol w="876300">
                  <a:extLst>
                    <a:ext uri="{9D8B030D-6E8A-4147-A177-3AD203B41FA5}">
                      <a16:colId xmlns="" xmlns:a16="http://schemas.microsoft.com/office/drawing/2014/main" val="20004"/>
                    </a:ext>
                  </a:extLst>
                </a:gridCol>
                <a:gridCol w="876300">
                  <a:extLst>
                    <a:ext uri="{9D8B030D-6E8A-4147-A177-3AD203B41FA5}">
                      <a16:colId xmlns="" xmlns:a16="http://schemas.microsoft.com/office/drawing/2014/main" val="20005"/>
                    </a:ext>
                  </a:extLst>
                </a:gridCol>
                <a:gridCol w="876300">
                  <a:extLst>
                    <a:ext uri="{9D8B030D-6E8A-4147-A177-3AD203B41FA5}">
                      <a16:colId xmlns="" xmlns:a16="http://schemas.microsoft.com/office/drawing/2014/main" val="20006"/>
                    </a:ext>
                  </a:extLst>
                </a:gridCol>
                <a:gridCol w="876300">
                  <a:extLst>
                    <a:ext uri="{9D8B030D-6E8A-4147-A177-3AD203B41FA5}">
                      <a16:colId xmlns="" xmlns:a16="http://schemas.microsoft.com/office/drawing/2014/main" val="20007"/>
                    </a:ext>
                  </a:extLst>
                </a:gridCol>
                <a:gridCol w="685800">
                  <a:extLst>
                    <a:ext uri="{9D8B030D-6E8A-4147-A177-3AD203B41FA5}">
                      <a16:colId xmlns="" xmlns:a16="http://schemas.microsoft.com/office/drawing/2014/main" val="20008"/>
                    </a:ext>
                  </a:extLst>
                </a:gridCol>
                <a:gridCol w="1066800">
                  <a:extLst>
                    <a:ext uri="{9D8B030D-6E8A-4147-A177-3AD203B41FA5}">
                      <a16:colId xmlns="" xmlns:a16="http://schemas.microsoft.com/office/drawing/2014/main" val="20009"/>
                    </a:ext>
                  </a:extLst>
                </a:gridCol>
              </a:tblGrid>
              <a:tr h="876300">
                <a:tc>
                  <a:txBody>
                    <a:bodyPr/>
                    <a:lstStyle/>
                    <a:p>
                      <a:pPr algn="ctr"/>
                      <a:r>
                        <a:rPr lang="en-US" sz="5400" b="1" dirty="0" smtClean="0">
                          <a:effectLst>
                            <a:outerShdw blurRad="38100" dist="38100" dir="2700000" algn="tl">
                              <a:srgbClr val="000000">
                                <a:alpha val="43137"/>
                              </a:srgbClr>
                            </a:outerShdw>
                          </a:effectLst>
                        </a:rPr>
                        <a:t>1</a:t>
                      </a:r>
                      <a:endParaRPr lang="en-US" sz="5400" b="1" dirty="0">
                        <a:effectLst>
                          <a:outerShdw blurRad="38100" dist="38100" dir="2700000" algn="tl">
                            <a:srgbClr val="000000">
                              <a:alpha val="43137"/>
                            </a:srgbClr>
                          </a:outerShdw>
                        </a:effectLst>
                      </a:endParaRPr>
                    </a:p>
                  </a:txBody>
                  <a:tcPr/>
                </a:tc>
                <a:tc>
                  <a:txBody>
                    <a:bodyPr/>
                    <a:lstStyle/>
                    <a:p>
                      <a:pPr algn="ctr"/>
                      <a:r>
                        <a:rPr lang="en-US" sz="5400" b="1" dirty="0" smtClean="0">
                          <a:effectLst>
                            <a:outerShdw blurRad="38100" dist="38100" dir="2700000" algn="tl">
                              <a:srgbClr val="000000">
                                <a:alpha val="43137"/>
                              </a:srgbClr>
                            </a:outerShdw>
                          </a:effectLst>
                        </a:rPr>
                        <a:t>2</a:t>
                      </a:r>
                      <a:endParaRPr lang="en-US" sz="5400" b="1" dirty="0">
                        <a:effectLst>
                          <a:outerShdw blurRad="38100" dist="38100" dir="2700000" algn="tl">
                            <a:srgbClr val="000000">
                              <a:alpha val="43137"/>
                            </a:srgbClr>
                          </a:outerShdw>
                        </a:effectLst>
                      </a:endParaRPr>
                    </a:p>
                  </a:txBody>
                  <a:tcPr/>
                </a:tc>
                <a:tc>
                  <a:txBody>
                    <a:bodyPr/>
                    <a:lstStyle/>
                    <a:p>
                      <a:pPr algn="ctr"/>
                      <a:r>
                        <a:rPr lang="en-US" sz="5400" b="1" dirty="0" smtClean="0">
                          <a:effectLst>
                            <a:outerShdw blurRad="38100" dist="38100" dir="2700000" algn="tl">
                              <a:srgbClr val="000000">
                                <a:alpha val="43137"/>
                              </a:srgbClr>
                            </a:outerShdw>
                          </a:effectLst>
                        </a:rPr>
                        <a:t>3</a:t>
                      </a:r>
                      <a:endParaRPr lang="en-US" sz="5400" b="1" dirty="0">
                        <a:effectLst>
                          <a:outerShdw blurRad="38100" dist="38100" dir="2700000" algn="tl">
                            <a:srgbClr val="000000">
                              <a:alpha val="43137"/>
                            </a:srgbClr>
                          </a:outerShdw>
                        </a:effectLst>
                      </a:endParaRPr>
                    </a:p>
                  </a:txBody>
                  <a:tcPr/>
                </a:tc>
                <a:tc>
                  <a:txBody>
                    <a:bodyPr/>
                    <a:lstStyle/>
                    <a:p>
                      <a:pPr algn="ctr"/>
                      <a:r>
                        <a:rPr lang="en-US" sz="5400" b="1" dirty="0" smtClean="0">
                          <a:effectLst>
                            <a:outerShdw blurRad="38100" dist="38100" dir="2700000" algn="tl">
                              <a:srgbClr val="000000">
                                <a:alpha val="43137"/>
                              </a:srgbClr>
                            </a:outerShdw>
                          </a:effectLst>
                        </a:rPr>
                        <a:t>4</a:t>
                      </a:r>
                      <a:endParaRPr lang="en-US" sz="5400" b="1" dirty="0">
                        <a:effectLst>
                          <a:outerShdw blurRad="38100" dist="38100" dir="2700000" algn="tl">
                            <a:srgbClr val="000000">
                              <a:alpha val="43137"/>
                            </a:srgbClr>
                          </a:outerShdw>
                        </a:effectLst>
                      </a:endParaRPr>
                    </a:p>
                  </a:txBody>
                  <a:tcPr/>
                </a:tc>
                <a:tc>
                  <a:txBody>
                    <a:bodyPr/>
                    <a:lstStyle/>
                    <a:p>
                      <a:pPr algn="ctr"/>
                      <a:r>
                        <a:rPr lang="en-US" sz="5400" b="1" dirty="0" smtClean="0">
                          <a:effectLst>
                            <a:outerShdw blurRad="38100" dist="38100" dir="2700000" algn="tl">
                              <a:srgbClr val="000000">
                                <a:alpha val="43137"/>
                              </a:srgbClr>
                            </a:outerShdw>
                          </a:effectLst>
                        </a:rPr>
                        <a:t>5</a:t>
                      </a:r>
                      <a:endParaRPr lang="en-US" sz="5400" b="1" dirty="0">
                        <a:effectLst>
                          <a:outerShdw blurRad="38100" dist="38100" dir="2700000" algn="tl">
                            <a:srgbClr val="000000">
                              <a:alpha val="43137"/>
                            </a:srgbClr>
                          </a:outerShdw>
                        </a:effectLst>
                      </a:endParaRPr>
                    </a:p>
                  </a:txBody>
                  <a:tcPr/>
                </a:tc>
                <a:tc>
                  <a:txBody>
                    <a:bodyPr/>
                    <a:lstStyle/>
                    <a:p>
                      <a:pPr algn="ctr"/>
                      <a:r>
                        <a:rPr lang="en-US" sz="5400" b="1" dirty="0" smtClean="0">
                          <a:effectLst>
                            <a:outerShdw blurRad="38100" dist="38100" dir="2700000" algn="tl">
                              <a:srgbClr val="000000">
                                <a:alpha val="43137"/>
                              </a:srgbClr>
                            </a:outerShdw>
                          </a:effectLst>
                        </a:rPr>
                        <a:t>6</a:t>
                      </a:r>
                      <a:endParaRPr lang="en-US" sz="5400" b="1" dirty="0">
                        <a:effectLst>
                          <a:outerShdw blurRad="38100" dist="38100" dir="2700000" algn="tl">
                            <a:srgbClr val="000000">
                              <a:alpha val="43137"/>
                            </a:srgbClr>
                          </a:outerShdw>
                        </a:effectLst>
                      </a:endParaRPr>
                    </a:p>
                  </a:txBody>
                  <a:tcPr/>
                </a:tc>
                <a:tc>
                  <a:txBody>
                    <a:bodyPr/>
                    <a:lstStyle/>
                    <a:p>
                      <a:pPr algn="ctr"/>
                      <a:r>
                        <a:rPr lang="en-US" sz="5400" b="1" dirty="0" smtClean="0">
                          <a:effectLst>
                            <a:outerShdw blurRad="38100" dist="38100" dir="2700000" algn="tl">
                              <a:srgbClr val="000000">
                                <a:alpha val="43137"/>
                              </a:srgbClr>
                            </a:outerShdw>
                          </a:effectLst>
                        </a:rPr>
                        <a:t>7</a:t>
                      </a:r>
                      <a:endParaRPr lang="en-US" sz="5400" b="1" dirty="0">
                        <a:effectLst>
                          <a:outerShdw blurRad="38100" dist="38100" dir="2700000" algn="tl">
                            <a:srgbClr val="000000">
                              <a:alpha val="43137"/>
                            </a:srgbClr>
                          </a:outerShdw>
                        </a:effectLst>
                      </a:endParaRPr>
                    </a:p>
                  </a:txBody>
                  <a:tcPr/>
                </a:tc>
                <a:tc>
                  <a:txBody>
                    <a:bodyPr/>
                    <a:lstStyle/>
                    <a:p>
                      <a:pPr algn="ctr"/>
                      <a:r>
                        <a:rPr lang="en-US" sz="5400" b="1" dirty="0" smtClean="0">
                          <a:effectLst>
                            <a:outerShdw blurRad="38100" dist="38100" dir="2700000" algn="tl">
                              <a:srgbClr val="000000">
                                <a:alpha val="43137"/>
                              </a:srgbClr>
                            </a:outerShdw>
                          </a:effectLst>
                        </a:rPr>
                        <a:t>8</a:t>
                      </a:r>
                      <a:endParaRPr lang="en-US" sz="5400" b="1" dirty="0">
                        <a:effectLst>
                          <a:outerShdw blurRad="38100" dist="38100" dir="2700000" algn="tl">
                            <a:srgbClr val="000000">
                              <a:alpha val="43137"/>
                            </a:srgbClr>
                          </a:outerShdw>
                        </a:effectLst>
                      </a:endParaRPr>
                    </a:p>
                  </a:txBody>
                  <a:tcPr/>
                </a:tc>
                <a:tc>
                  <a:txBody>
                    <a:bodyPr/>
                    <a:lstStyle/>
                    <a:p>
                      <a:pPr algn="ctr"/>
                      <a:r>
                        <a:rPr lang="en-US" sz="5400" b="1" dirty="0" smtClean="0">
                          <a:effectLst>
                            <a:outerShdw blurRad="38100" dist="38100" dir="2700000" algn="tl">
                              <a:srgbClr val="000000">
                                <a:alpha val="43137"/>
                              </a:srgbClr>
                            </a:outerShdw>
                          </a:effectLst>
                        </a:rPr>
                        <a:t>9</a:t>
                      </a:r>
                      <a:endParaRPr lang="en-US" sz="5400" b="1" dirty="0">
                        <a:effectLst>
                          <a:outerShdw blurRad="38100" dist="38100" dir="2700000" algn="tl">
                            <a:srgbClr val="000000">
                              <a:alpha val="43137"/>
                            </a:srgbClr>
                          </a:outerShdw>
                        </a:effectLst>
                      </a:endParaRPr>
                    </a:p>
                  </a:txBody>
                  <a:tcPr/>
                </a:tc>
                <a:tc>
                  <a:txBody>
                    <a:bodyPr/>
                    <a:lstStyle/>
                    <a:p>
                      <a:pPr algn="ctr"/>
                      <a:r>
                        <a:rPr lang="en-US" sz="5400" b="1" dirty="0" smtClean="0">
                          <a:effectLst>
                            <a:outerShdw blurRad="38100" dist="38100" dir="2700000" algn="tl">
                              <a:srgbClr val="000000">
                                <a:alpha val="43137"/>
                              </a:srgbClr>
                            </a:outerShdw>
                          </a:effectLst>
                        </a:rPr>
                        <a:t>10</a:t>
                      </a:r>
                      <a:endParaRPr lang="en-US" sz="5400" b="1" dirty="0">
                        <a:effectLst>
                          <a:outerShdw blurRad="38100" dist="38100" dir="2700000" algn="tl">
                            <a:srgbClr val="000000">
                              <a:alpha val="43137"/>
                            </a:srgbClr>
                          </a:outerShdw>
                        </a:effectLst>
                      </a:endParaRPr>
                    </a:p>
                  </a:txBody>
                  <a:tcPr/>
                </a:tc>
                <a:extLst>
                  <a:ext uri="{0D108BD9-81ED-4DB2-BD59-A6C34878D82A}">
                    <a16:rowId xmlns="" xmlns:a16="http://schemas.microsoft.com/office/drawing/2014/main" val="10000"/>
                  </a:ext>
                </a:extLst>
              </a:tr>
              <a:tr h="876300">
                <a:tc>
                  <a:txBody>
                    <a:bodyPr/>
                    <a:lstStyle/>
                    <a:p>
                      <a:pPr algn="ctr"/>
                      <a:r>
                        <a:rPr lang="en-US" sz="5400" b="1" dirty="0" smtClean="0">
                          <a:effectLst>
                            <a:outerShdw blurRad="38100" dist="38100" dir="2700000" algn="tl">
                              <a:srgbClr val="000000">
                                <a:alpha val="43137"/>
                              </a:srgbClr>
                            </a:outerShdw>
                          </a:effectLst>
                        </a:rPr>
                        <a:t>f</a:t>
                      </a:r>
                      <a:endParaRPr lang="en-US" sz="5400" b="1" dirty="0">
                        <a:effectLst>
                          <a:outerShdw blurRad="38100" dist="38100" dir="2700000" algn="tl">
                            <a:srgbClr val="000000">
                              <a:alpha val="43137"/>
                            </a:srgbClr>
                          </a:outerShdw>
                        </a:effectLst>
                      </a:endParaRPr>
                    </a:p>
                  </a:txBody>
                  <a:tcPr/>
                </a:tc>
                <a:tc>
                  <a:txBody>
                    <a:bodyPr/>
                    <a:lstStyle/>
                    <a:p>
                      <a:pPr algn="ctr"/>
                      <a:r>
                        <a:rPr lang="en-US" sz="5400" b="1" dirty="0" smtClean="0">
                          <a:effectLst>
                            <a:outerShdw blurRad="38100" dist="38100" dir="2700000" algn="tl">
                              <a:srgbClr val="000000">
                                <a:alpha val="43137"/>
                              </a:srgbClr>
                            </a:outerShdw>
                          </a:effectLst>
                        </a:rPr>
                        <a:t>b</a:t>
                      </a:r>
                      <a:endParaRPr lang="en-US" sz="5400" b="1" dirty="0">
                        <a:effectLst>
                          <a:outerShdw blurRad="38100" dist="38100" dir="2700000" algn="tl">
                            <a:srgbClr val="000000">
                              <a:alpha val="43137"/>
                            </a:srgbClr>
                          </a:outerShdw>
                        </a:effectLst>
                      </a:endParaRPr>
                    </a:p>
                  </a:txBody>
                  <a:tcPr/>
                </a:tc>
                <a:tc>
                  <a:txBody>
                    <a:bodyPr/>
                    <a:lstStyle/>
                    <a:p>
                      <a:pPr algn="ctr"/>
                      <a:r>
                        <a:rPr lang="en-US" sz="5400" b="1" dirty="0" smtClean="0">
                          <a:effectLst>
                            <a:outerShdw blurRad="38100" dist="38100" dir="2700000" algn="tl">
                              <a:srgbClr val="000000">
                                <a:alpha val="43137"/>
                              </a:srgbClr>
                            </a:outerShdw>
                          </a:effectLst>
                        </a:rPr>
                        <a:t>g</a:t>
                      </a:r>
                      <a:endParaRPr lang="en-US" sz="5400" b="1" dirty="0">
                        <a:effectLst>
                          <a:outerShdw blurRad="38100" dist="38100" dir="2700000" algn="tl">
                            <a:srgbClr val="000000">
                              <a:alpha val="43137"/>
                            </a:srgbClr>
                          </a:outerShdw>
                        </a:effectLst>
                      </a:endParaRPr>
                    </a:p>
                  </a:txBody>
                  <a:tcPr/>
                </a:tc>
                <a:tc>
                  <a:txBody>
                    <a:bodyPr/>
                    <a:lstStyle/>
                    <a:p>
                      <a:pPr algn="ctr"/>
                      <a:r>
                        <a:rPr lang="en-US" sz="5400" b="1" dirty="0" smtClean="0">
                          <a:effectLst>
                            <a:outerShdw blurRad="38100" dist="38100" dir="2700000" algn="tl">
                              <a:srgbClr val="000000">
                                <a:alpha val="43137"/>
                              </a:srgbClr>
                            </a:outerShdw>
                          </a:effectLst>
                        </a:rPr>
                        <a:t>d</a:t>
                      </a:r>
                      <a:endParaRPr lang="en-US" sz="5400" b="1" dirty="0">
                        <a:effectLst>
                          <a:outerShdw blurRad="38100" dist="38100" dir="2700000" algn="tl">
                            <a:srgbClr val="000000">
                              <a:alpha val="43137"/>
                            </a:srgbClr>
                          </a:outerShdw>
                        </a:effectLst>
                      </a:endParaRPr>
                    </a:p>
                  </a:txBody>
                  <a:tcPr/>
                </a:tc>
                <a:tc>
                  <a:txBody>
                    <a:bodyPr/>
                    <a:lstStyle/>
                    <a:p>
                      <a:pPr algn="ctr"/>
                      <a:r>
                        <a:rPr lang="en-US" sz="5400" b="1" dirty="0" smtClean="0">
                          <a:effectLst>
                            <a:outerShdw blurRad="38100" dist="38100" dir="2700000" algn="tl">
                              <a:srgbClr val="000000">
                                <a:alpha val="43137"/>
                              </a:srgbClr>
                            </a:outerShdw>
                          </a:effectLst>
                        </a:rPr>
                        <a:t>c</a:t>
                      </a:r>
                      <a:endParaRPr lang="en-US" sz="5400" b="1" dirty="0">
                        <a:effectLst>
                          <a:outerShdw blurRad="38100" dist="38100" dir="2700000" algn="tl">
                            <a:srgbClr val="000000">
                              <a:alpha val="43137"/>
                            </a:srgbClr>
                          </a:outerShdw>
                        </a:effectLst>
                      </a:endParaRPr>
                    </a:p>
                  </a:txBody>
                  <a:tcPr/>
                </a:tc>
                <a:tc>
                  <a:txBody>
                    <a:bodyPr/>
                    <a:lstStyle/>
                    <a:p>
                      <a:pPr algn="ctr"/>
                      <a:r>
                        <a:rPr lang="en-US" sz="5400" b="1" dirty="0" smtClean="0">
                          <a:effectLst>
                            <a:outerShdw blurRad="38100" dist="38100" dir="2700000" algn="tl">
                              <a:srgbClr val="000000">
                                <a:alpha val="43137"/>
                              </a:srgbClr>
                            </a:outerShdw>
                          </a:effectLst>
                        </a:rPr>
                        <a:t>h</a:t>
                      </a:r>
                      <a:endParaRPr lang="en-US" sz="5400" b="1" dirty="0">
                        <a:effectLst>
                          <a:outerShdw blurRad="38100" dist="38100" dir="2700000" algn="tl">
                            <a:srgbClr val="000000">
                              <a:alpha val="43137"/>
                            </a:srgbClr>
                          </a:outerShdw>
                        </a:effectLst>
                      </a:endParaRPr>
                    </a:p>
                  </a:txBody>
                  <a:tcPr/>
                </a:tc>
                <a:tc>
                  <a:txBody>
                    <a:bodyPr/>
                    <a:lstStyle/>
                    <a:p>
                      <a:pPr algn="ctr"/>
                      <a:r>
                        <a:rPr lang="en-US" sz="5400" b="1" dirty="0" err="1" smtClean="0">
                          <a:effectLst>
                            <a:outerShdw blurRad="38100" dist="38100" dir="2700000" algn="tl">
                              <a:srgbClr val="000000">
                                <a:alpha val="43137"/>
                              </a:srgbClr>
                            </a:outerShdw>
                          </a:effectLst>
                        </a:rPr>
                        <a:t>i</a:t>
                      </a:r>
                      <a:endParaRPr lang="en-US" sz="5400" b="1" dirty="0">
                        <a:effectLst>
                          <a:outerShdw blurRad="38100" dist="38100" dir="2700000" algn="tl">
                            <a:srgbClr val="000000">
                              <a:alpha val="43137"/>
                            </a:srgbClr>
                          </a:outerShdw>
                        </a:effectLst>
                      </a:endParaRPr>
                    </a:p>
                  </a:txBody>
                  <a:tcPr/>
                </a:tc>
                <a:tc>
                  <a:txBody>
                    <a:bodyPr/>
                    <a:lstStyle/>
                    <a:p>
                      <a:pPr algn="ctr"/>
                      <a:r>
                        <a:rPr lang="en-US" sz="5400" b="1" dirty="0" smtClean="0">
                          <a:effectLst>
                            <a:outerShdw blurRad="38100" dist="38100" dir="2700000" algn="tl">
                              <a:srgbClr val="000000">
                                <a:alpha val="43137"/>
                              </a:srgbClr>
                            </a:outerShdw>
                          </a:effectLst>
                        </a:rPr>
                        <a:t>c</a:t>
                      </a:r>
                      <a:endParaRPr lang="en-US" sz="5400" b="1" dirty="0">
                        <a:effectLst>
                          <a:outerShdw blurRad="38100" dist="38100" dir="2700000" algn="tl">
                            <a:srgbClr val="000000">
                              <a:alpha val="43137"/>
                            </a:srgbClr>
                          </a:outerShdw>
                        </a:effectLst>
                      </a:endParaRPr>
                    </a:p>
                  </a:txBody>
                  <a:tcPr/>
                </a:tc>
                <a:tc>
                  <a:txBody>
                    <a:bodyPr/>
                    <a:lstStyle/>
                    <a:p>
                      <a:pPr algn="ctr"/>
                      <a:r>
                        <a:rPr lang="en-US" sz="5400" b="1" dirty="0" smtClean="0">
                          <a:effectLst>
                            <a:outerShdw blurRad="38100" dist="38100" dir="2700000" algn="tl">
                              <a:srgbClr val="000000">
                                <a:alpha val="43137"/>
                              </a:srgbClr>
                            </a:outerShdw>
                          </a:effectLst>
                        </a:rPr>
                        <a:t>a</a:t>
                      </a:r>
                      <a:endParaRPr lang="en-US" sz="5400" b="1" dirty="0">
                        <a:effectLst>
                          <a:outerShdw blurRad="38100" dist="38100" dir="2700000" algn="tl">
                            <a:srgbClr val="000000">
                              <a:alpha val="43137"/>
                            </a:srgbClr>
                          </a:outerShdw>
                        </a:effectLst>
                      </a:endParaRPr>
                    </a:p>
                  </a:txBody>
                  <a:tcPr/>
                </a:tc>
                <a:tc>
                  <a:txBody>
                    <a:bodyPr/>
                    <a:lstStyle/>
                    <a:p>
                      <a:pPr algn="ctr"/>
                      <a:r>
                        <a:rPr lang="en-US" sz="5400" b="1" dirty="0" smtClean="0">
                          <a:effectLst>
                            <a:outerShdw blurRad="38100" dist="38100" dir="2700000" algn="tl">
                              <a:srgbClr val="000000">
                                <a:alpha val="43137"/>
                              </a:srgbClr>
                            </a:outerShdw>
                          </a:effectLst>
                        </a:rPr>
                        <a:t>j</a:t>
                      </a:r>
                      <a:endParaRPr lang="en-US" sz="5400" b="1" dirty="0">
                        <a:effectLst>
                          <a:outerShdw blurRad="38100" dist="38100" dir="2700000" algn="tl">
                            <a:srgbClr val="000000">
                              <a:alpha val="43137"/>
                            </a:srgbClr>
                          </a:outerShdw>
                        </a:effectLst>
                      </a:endParaRPr>
                    </a:p>
                  </a:txBody>
                  <a:tcPr/>
                </a:tc>
                <a:extLst>
                  <a:ext uri="{0D108BD9-81ED-4DB2-BD59-A6C34878D82A}">
                    <a16:rowId xmlns=""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5532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be 4"/>
          <p:cNvSpPr/>
          <p:nvPr/>
        </p:nvSpPr>
        <p:spPr>
          <a:xfrm>
            <a:off x="914400" y="990600"/>
            <a:ext cx="7315200" cy="1371600"/>
          </a:xfrm>
          <a:prstGeom prst="cube">
            <a:avLst>
              <a:gd name="adj" fmla="val 28171"/>
            </a:avLst>
          </a:prstGeom>
          <a:solidFill>
            <a:schemeClr val="accent5">
              <a:lumMod val="40000"/>
              <a:lumOff val="60000"/>
            </a:schemeClr>
          </a:solidFill>
          <a:ln w="28575">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smtClean="0">
                <a:latin typeface="Andalus" pitchFamily="18" charset="-78"/>
                <a:cs typeface="Andalus" pitchFamily="18" charset="-78"/>
              </a:rPr>
              <a:t>Evaluation</a:t>
            </a:r>
            <a:endParaRPr lang="en-US" sz="4400" dirty="0">
              <a:latin typeface="Andalus" pitchFamily="18" charset="-78"/>
              <a:cs typeface="Andalus" pitchFamily="18" charset="-78"/>
            </a:endParaRPr>
          </a:p>
        </p:txBody>
      </p:sp>
      <p:sp>
        <p:nvSpPr>
          <p:cNvPr id="6" name="Round Diagonal Corner Rectangle 5"/>
          <p:cNvSpPr/>
          <p:nvPr/>
        </p:nvSpPr>
        <p:spPr>
          <a:xfrm>
            <a:off x="685800" y="2895600"/>
            <a:ext cx="7772400" cy="2971800"/>
          </a:xfrm>
          <a:prstGeom prst="round2DiagRect">
            <a:avLst/>
          </a:prstGeom>
        </p:spPr>
        <p:style>
          <a:lnRef idx="1">
            <a:schemeClr val="accent3"/>
          </a:lnRef>
          <a:fillRef idx="3">
            <a:schemeClr val="accent3"/>
          </a:fillRef>
          <a:effectRef idx="2">
            <a:schemeClr val="accent3"/>
          </a:effectRef>
          <a:fontRef idx="minor">
            <a:schemeClr val="lt1"/>
          </a:fontRef>
        </p:style>
        <p:txBody>
          <a:bodyPr rtlCol="0" anchor="ctr"/>
          <a:lstStyle/>
          <a:p>
            <a:pPr marL="342900" indent="-342900" algn="just">
              <a:buFont typeface="+mj-lt"/>
              <a:buAutoNum type="alphaLcParenR"/>
            </a:pPr>
            <a:endParaRPr lang="en-US" sz="3200" dirty="0" smtClean="0">
              <a:solidFill>
                <a:schemeClr val="tx1"/>
              </a:solidFill>
              <a:latin typeface="Andalus" pitchFamily="18" charset="-78"/>
              <a:cs typeface="Andalus" pitchFamily="18" charset="-78"/>
            </a:endParaRPr>
          </a:p>
          <a:p>
            <a:pPr marL="342900" indent="-342900" algn="just">
              <a:buFont typeface="+mj-lt"/>
              <a:buAutoNum type="alphaLcParenR"/>
            </a:pPr>
            <a:r>
              <a:rPr lang="en-US" sz="3200" dirty="0" smtClean="0">
                <a:solidFill>
                  <a:schemeClr val="tx1"/>
                </a:solidFill>
                <a:latin typeface="Andalus" pitchFamily="18" charset="-78"/>
                <a:cs typeface="Andalus" pitchFamily="18" charset="-78"/>
              </a:rPr>
              <a:t> Where was the crow flying?</a:t>
            </a:r>
          </a:p>
          <a:p>
            <a:pPr marL="342900" indent="-342900" algn="just">
              <a:buFont typeface="+mj-lt"/>
              <a:buAutoNum type="alphaLcParenR"/>
            </a:pPr>
            <a:r>
              <a:rPr lang="en-US" sz="3200" dirty="0" smtClean="0">
                <a:solidFill>
                  <a:schemeClr val="tx1"/>
                </a:solidFill>
                <a:latin typeface="Andalus" pitchFamily="18" charset="-78"/>
                <a:cs typeface="Andalus" pitchFamily="18" charset="-78"/>
              </a:rPr>
              <a:t> What did the crow want to drink?</a:t>
            </a:r>
          </a:p>
          <a:p>
            <a:pPr marL="342900" indent="-342900" algn="just">
              <a:buFont typeface="+mj-lt"/>
              <a:buAutoNum type="alphaLcParenR"/>
            </a:pPr>
            <a:r>
              <a:rPr lang="en-US" sz="3200" dirty="0" smtClean="0">
                <a:solidFill>
                  <a:schemeClr val="tx1"/>
                </a:solidFill>
                <a:latin typeface="Andalus" pitchFamily="18" charset="-78"/>
                <a:cs typeface="Andalus" pitchFamily="18" charset="-78"/>
              </a:rPr>
              <a:t> How can it find a pitcher?</a:t>
            </a:r>
          </a:p>
          <a:p>
            <a:pPr marL="342900" indent="-342900" algn="just">
              <a:buFont typeface="+mj-lt"/>
              <a:buAutoNum type="alphaLcParenR"/>
            </a:pPr>
            <a:r>
              <a:rPr lang="en-US" sz="3200" dirty="0" smtClean="0">
                <a:solidFill>
                  <a:schemeClr val="tx1"/>
                </a:solidFill>
                <a:latin typeface="Andalus" pitchFamily="18" charset="-78"/>
                <a:cs typeface="Andalus" pitchFamily="18" charset="-78"/>
              </a:rPr>
              <a:t> What did it do by stones?</a:t>
            </a:r>
          </a:p>
        </p:txBody>
      </p:sp>
    </p:spTree>
    <p:extLst>
      <p:ext uri="{BB962C8B-B14F-4D97-AF65-F5344CB8AC3E}">
        <p14:creationId xmlns:p14="http://schemas.microsoft.com/office/powerpoint/2010/main" val="30286655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xit" presetSubtype="4" fill="hold" grpId="1" nodeType="clickEffect">
                                  <p:stCondLst>
                                    <p:cond delay="0"/>
                                  </p:stCondLst>
                                  <p:childTnLst>
                                    <p:animEffect transition="out" filter="wheel(4)">
                                      <p:cBhvr>
                                        <p:cTn id="18" dur="2000"/>
                                        <p:tgtEl>
                                          <p:spTgt spid="5"/>
                                        </p:tgtEl>
                                      </p:cBhvr>
                                    </p:animEffect>
                                    <p:set>
                                      <p:cBhvr>
                                        <p:cTn id="19" dur="1" fill="hold">
                                          <p:stCondLst>
                                            <p:cond delay="1999"/>
                                          </p:stCondLst>
                                        </p:cTn>
                                        <p:tgtEl>
                                          <p:spTgt spid="5"/>
                                        </p:tgtEl>
                                        <p:attrNameLst>
                                          <p:attrName>style.visibility</p:attrName>
                                        </p:attrNameLst>
                                      </p:cBhvr>
                                      <p:to>
                                        <p:strVal val="hidden"/>
                                      </p:to>
                                    </p:set>
                                  </p:childTnLst>
                                </p:cTn>
                              </p:par>
                              <p:par>
                                <p:cTn id="20" presetID="21" presetClass="exit" presetSubtype="4" fill="hold" grpId="1" nodeType="withEffect">
                                  <p:stCondLst>
                                    <p:cond delay="0"/>
                                  </p:stCondLst>
                                  <p:childTnLst>
                                    <p:animEffect transition="out" filter="wheel(4)">
                                      <p:cBhvr>
                                        <p:cTn id="21" dur="2000"/>
                                        <p:tgtEl>
                                          <p:spTgt spid="6"/>
                                        </p:tgtEl>
                                      </p:cBhvr>
                                    </p:animEffect>
                                    <p:set>
                                      <p:cBhvr>
                                        <p:cTn id="2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528578"/>
            <a:ext cx="8001000" cy="995422"/>
          </a:xfrm>
          <a:prstGeom prst="ellipse">
            <a:avLst/>
          </a:prstGeom>
          <a:solidFill>
            <a:schemeClr val="tx1"/>
          </a:solidFill>
          <a:ln w="127000" cmpd="dbl">
            <a:solidFill>
              <a:schemeClr val="accent6">
                <a:lumMod val="60000"/>
                <a:lumOff val="40000"/>
              </a:schemeClr>
            </a:solidFill>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4000" b="1" dirty="0" smtClean="0">
                <a:latin typeface="Book Antiqua" pitchFamily="18" charset="0"/>
              </a:rPr>
              <a:t>Our Today’s Lesson is-</a:t>
            </a:r>
            <a:endParaRPr lang="en-US" sz="4000" b="1" dirty="0">
              <a:latin typeface="Book Antiqua" pitchFamily="18" charset="0"/>
            </a:endParaRPr>
          </a:p>
        </p:txBody>
      </p:sp>
      <p:sp>
        <p:nvSpPr>
          <p:cNvPr id="7" name="TextBox 6"/>
          <p:cNvSpPr txBox="1"/>
          <p:nvPr/>
        </p:nvSpPr>
        <p:spPr>
          <a:xfrm>
            <a:off x="304800" y="2177951"/>
            <a:ext cx="8382000" cy="720507"/>
          </a:xfrm>
          <a:prstGeom prst="ribbon">
            <a:avLst>
              <a:gd name="adj1" fmla="val 19546"/>
              <a:gd name="adj2" fmla="val 75000"/>
            </a:avLst>
          </a:prstGeom>
          <a:solidFill>
            <a:schemeClr val="accent3"/>
          </a:solidFill>
          <a:ln w="127000" cap="sq" cmpd="dbl">
            <a:solidFill>
              <a:schemeClr val="accent6">
                <a:lumMod val="60000"/>
                <a:lumOff val="40000"/>
              </a:schemeClr>
            </a:solidFill>
            <a:miter lim="800000"/>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3200" b="1" dirty="0" smtClean="0">
                <a:solidFill>
                  <a:schemeClr val="tx1"/>
                </a:solidFill>
                <a:latin typeface="Book Antiqua" pitchFamily="18" charset="0"/>
              </a:rPr>
              <a:t>A Thirsty Crow</a:t>
            </a:r>
            <a:endParaRPr lang="en-US" sz="2800" b="1" dirty="0" smtClean="0">
              <a:solidFill>
                <a:schemeClr val="tx1"/>
              </a:solidFill>
              <a:latin typeface="Book Antiqua" pitchFamily="18" charset="0"/>
            </a:endParaRPr>
          </a:p>
        </p:txBody>
      </p:sp>
      <p:sp>
        <p:nvSpPr>
          <p:cNvPr id="8" name="TextBox 7"/>
          <p:cNvSpPr txBox="1"/>
          <p:nvPr/>
        </p:nvSpPr>
        <p:spPr>
          <a:xfrm>
            <a:off x="304800" y="3429000"/>
            <a:ext cx="8534400" cy="2540734"/>
          </a:xfrm>
          <a:prstGeom prst="ribbon">
            <a:avLst>
              <a:gd name="adj1" fmla="val 19546"/>
              <a:gd name="adj2" fmla="val 75000"/>
            </a:avLst>
          </a:prstGeom>
          <a:solidFill>
            <a:schemeClr val="accent3">
              <a:lumMod val="40000"/>
              <a:lumOff val="60000"/>
            </a:schemeClr>
          </a:solidFill>
          <a:ln w="127000" cap="sq" cmpd="dbl">
            <a:solidFill>
              <a:schemeClr val="accent6">
                <a:lumMod val="60000"/>
                <a:lumOff val="40000"/>
              </a:schemeClr>
            </a:solidFill>
            <a:miter lim="800000"/>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3200" b="1" dirty="0" smtClean="0">
                <a:solidFill>
                  <a:schemeClr val="tx1"/>
                </a:solidFill>
                <a:latin typeface="Book Antiqua" pitchFamily="18" charset="0"/>
              </a:rPr>
              <a:t>Subject : English First Paper</a:t>
            </a:r>
          </a:p>
          <a:p>
            <a:r>
              <a:rPr lang="en-US" sz="3200" b="1" dirty="0" smtClean="0">
                <a:solidFill>
                  <a:schemeClr val="tx1"/>
                </a:solidFill>
                <a:latin typeface="Book Antiqua" pitchFamily="18" charset="0"/>
              </a:rPr>
              <a:t>       Class	   	 : Nine</a:t>
            </a:r>
          </a:p>
          <a:p>
            <a:r>
              <a:rPr lang="en-US" sz="3200" b="1" dirty="0" smtClean="0">
                <a:solidFill>
                  <a:schemeClr val="tx1"/>
                </a:solidFill>
                <a:latin typeface="Book Antiqua" pitchFamily="18" charset="0"/>
              </a:rPr>
              <a:t>Learning Areas:  Story Writing</a:t>
            </a:r>
          </a:p>
          <a:p>
            <a:r>
              <a:rPr lang="en-US" sz="3200" b="1" dirty="0" smtClean="0">
                <a:solidFill>
                  <a:schemeClr val="tx1"/>
                </a:solidFill>
                <a:latin typeface="Book Antiqua" pitchFamily="18" charset="0"/>
              </a:rPr>
              <a:t>Duration		 : 50 Minutes</a:t>
            </a:r>
          </a:p>
        </p:txBody>
      </p:sp>
    </p:spTree>
    <p:extLst>
      <p:ext uri="{BB962C8B-B14F-4D97-AF65-F5344CB8AC3E}">
        <p14:creationId xmlns:p14="http://schemas.microsoft.com/office/powerpoint/2010/main" val="31041732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1+ppt_w/2"/>
                                          </p:val>
                                        </p:tav>
                                      </p:tavLst>
                                    </p:anim>
                                    <p:anim calcmode="lin" valueType="num">
                                      <p:cBhvr additive="base">
                                        <p:cTn id="7" dur="500"/>
                                        <p:tgtEl>
                                          <p:spTgt spid="6"/>
                                        </p:tgtEl>
                                        <p:attrNameLst>
                                          <p:attrName>ppt_y</p:attrName>
                                        </p:attrNameLst>
                                      </p:cBhvr>
                                      <p:tavLst>
                                        <p:tav tm="0">
                                          <p:val>
                                            <p:strVal val="ppt_y"/>
                                          </p:val>
                                        </p:tav>
                                        <p:tav tm="100000">
                                          <p:val>
                                            <p:strVal val="ppt_y"/>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1+ppt_w/2"/>
                                          </p:val>
                                        </p:tav>
                                      </p:tavLst>
                                    </p:anim>
                                    <p:anim calcmode="lin" valueType="num">
                                      <p:cBhvr additive="base">
                                        <p:cTn id="13" dur="500"/>
                                        <p:tgtEl>
                                          <p:spTgt spid="7"/>
                                        </p:tgtEl>
                                        <p:attrNameLst>
                                          <p:attrName>ppt_y</p:attrName>
                                        </p:attrNameLst>
                                      </p:cBhvr>
                                      <p:tavLst>
                                        <p:tav tm="0">
                                          <p:val>
                                            <p:strVal val="ppt_y"/>
                                          </p:val>
                                        </p:tav>
                                        <p:tav tm="100000">
                                          <p:val>
                                            <p:strVal val="ppt_y"/>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1+ppt_w/2"/>
                                          </p:val>
                                        </p:tav>
                                      </p:tavLst>
                                    </p:anim>
                                    <p:anim calcmode="lin" valueType="num">
                                      <p:cBhvr additive="base">
                                        <p:cTn id="19" dur="500"/>
                                        <p:tgtEl>
                                          <p:spTgt spid="8"/>
                                        </p:tgtEl>
                                        <p:attrNameLst>
                                          <p:attrName>ppt_y</p:attrName>
                                        </p:attrNameLst>
                                      </p:cBhvr>
                                      <p:tavLst>
                                        <p:tav tm="0">
                                          <p:val>
                                            <p:strVal val="ppt_y"/>
                                          </p:val>
                                        </p:tav>
                                        <p:tav tm="100000">
                                          <p:val>
                                            <p:strVal val="ppt_y"/>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991600" cy="6432530"/>
          </a:xfrm>
          <a:prstGeom prst="rect">
            <a:avLst/>
          </a:prstGeom>
        </p:spPr>
        <p:txBody>
          <a:bodyPr wrap="square">
            <a:spAutoFit/>
          </a:bodyPr>
          <a:lstStyle/>
          <a:p>
            <a:pPr algn="ctr"/>
            <a:r>
              <a:rPr lang="en-US" sz="2800" u="sng" dirty="0">
                <a:ln>
                  <a:solidFill>
                    <a:schemeClr val="tx1"/>
                  </a:solidFill>
                </a:ln>
                <a:solidFill>
                  <a:srgbClr val="FF0000"/>
                </a:solidFill>
              </a:rPr>
              <a:t>The Thirsty Crow</a:t>
            </a:r>
          </a:p>
          <a:p>
            <a:pPr algn="just"/>
            <a:r>
              <a:rPr lang="en-US" sz="2400" dirty="0" smtClean="0">
                <a:latin typeface="Times New Roman" pitchFamily="18" charset="0"/>
                <a:cs typeface="Times New Roman" pitchFamily="18" charset="0"/>
              </a:rPr>
              <a:t>Once </a:t>
            </a:r>
            <a:r>
              <a:rPr lang="en-US" sz="2400" dirty="0">
                <a:latin typeface="Times New Roman" pitchFamily="18" charset="0"/>
                <a:cs typeface="Times New Roman" pitchFamily="18" charset="0"/>
              </a:rPr>
              <a:t>a crow sat on a branch of a tree in a forest. The day was very hot and it felt very thirsty. It tried to find out a source of water. It looked here and there but could not find out water. At last it saw a pitcher near a tree. It flew to the pitcher at that moment hoping for water. It sat on the top of pitcher. It looked down to see the level of water. It found a little water at the bottom of the pitcher. It tried heart and soul to drink the water by using it’s beak. But could not drink water as it’s beak could not reach there. Then it tried to over turn the pitcher. It could not overturn it. It thought and thought but did not find a way out. At last the crow decided to fly away loosing it hope. At that time, it saw some stone near the pitcher. It thought sometime and made a plan. It flew near stones. It took one stone and flew to the pitcher. Then it dropped the stone into the pitcher. The crow dropped stones one after one into it. The crow continued its work in hot weather until the water level rose up. At last the crow drank water with its heart content. After drinking water, the crow flew away into the forest</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6493497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981200"/>
            <a:ext cx="8229600" cy="2462213"/>
          </a:xfrm>
          <a:prstGeom prst="rect">
            <a:avLst/>
          </a:prstGeom>
        </p:spPr>
        <p:txBody>
          <a:bodyPr wrap="square">
            <a:spAutoFit/>
          </a:bodyPr>
          <a:lstStyle/>
          <a:p>
            <a:pPr algn="ctr"/>
            <a:r>
              <a:rPr lang="en-US" sz="6600" u="sng" dirty="0" smtClean="0">
                <a:ln>
                  <a:solidFill>
                    <a:schemeClr val="tx1"/>
                  </a:solidFill>
                </a:ln>
                <a:solidFill>
                  <a:srgbClr val="FF0000"/>
                </a:solidFill>
                <a:latin typeface="Times New Roman" pitchFamily="18" charset="0"/>
                <a:cs typeface="Times New Roman" pitchFamily="18" charset="0"/>
              </a:rPr>
              <a:t>Morality</a:t>
            </a:r>
            <a:endParaRPr lang="en-US" sz="6000" u="sng" dirty="0" smtClean="0">
              <a:ln>
                <a:solidFill>
                  <a:schemeClr val="tx1"/>
                </a:solidFill>
              </a:ln>
              <a:solidFill>
                <a:srgbClr val="FF0000"/>
              </a:solidFill>
              <a:latin typeface="Times New Roman" pitchFamily="18" charset="0"/>
              <a:cs typeface="Times New Roman" pitchFamily="18" charset="0"/>
            </a:endParaRPr>
          </a:p>
          <a:p>
            <a:pPr algn="ctr"/>
            <a:r>
              <a:rPr lang="en-US" sz="4400" dirty="0" smtClean="0">
                <a:ln>
                  <a:solidFill>
                    <a:schemeClr val="tx1"/>
                  </a:solidFill>
                </a:ln>
                <a:solidFill>
                  <a:srgbClr val="00CC00"/>
                </a:solidFill>
                <a:latin typeface="Times New Roman" pitchFamily="18" charset="0"/>
                <a:cs typeface="Times New Roman" pitchFamily="18" charset="0"/>
              </a:rPr>
              <a:t> </a:t>
            </a:r>
          </a:p>
          <a:p>
            <a:pPr algn="ctr"/>
            <a:r>
              <a:rPr lang="en-US" sz="4400" dirty="0" smtClean="0">
                <a:ln>
                  <a:solidFill>
                    <a:schemeClr val="tx1"/>
                  </a:solidFill>
                </a:ln>
                <a:solidFill>
                  <a:srgbClr val="00CC00"/>
                </a:solidFill>
                <a:latin typeface="Times New Roman" pitchFamily="18" charset="0"/>
                <a:cs typeface="Times New Roman" pitchFamily="18" charset="0"/>
              </a:rPr>
              <a:t>Where </a:t>
            </a:r>
            <a:r>
              <a:rPr lang="en-US" sz="4400" dirty="0">
                <a:ln>
                  <a:solidFill>
                    <a:schemeClr val="tx1"/>
                  </a:solidFill>
                </a:ln>
                <a:solidFill>
                  <a:srgbClr val="00CC00"/>
                </a:solidFill>
                <a:latin typeface="Times New Roman" pitchFamily="18" charset="0"/>
                <a:cs typeface="Times New Roman" pitchFamily="18" charset="0"/>
              </a:rPr>
              <a:t>there is will, there is a way.</a:t>
            </a:r>
            <a:endParaRPr lang="en-US" sz="4400" dirty="0">
              <a:solidFill>
                <a:srgbClr val="00CC00"/>
              </a:solidFill>
              <a:latin typeface="Times New Roman" pitchFamily="18" charset="0"/>
              <a:cs typeface="Times New Roman" pitchFamily="18" charset="0"/>
            </a:endParaRPr>
          </a:p>
        </p:txBody>
      </p:sp>
    </p:spTree>
    <p:extLst>
      <p:ext uri="{BB962C8B-B14F-4D97-AF65-F5344CB8AC3E}">
        <p14:creationId xmlns:p14="http://schemas.microsoft.com/office/powerpoint/2010/main" val="13380084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Program Files\Microsoft Office\MEDIA\CAGCAT10\j0284916.jpg"/>
          <p:cNvPicPr>
            <a:picLocks noChangeAspect="1" noChangeArrowheads="1"/>
          </p:cNvPicPr>
          <p:nvPr/>
        </p:nvPicPr>
        <p:blipFill>
          <a:blip r:embed="rId2"/>
          <a:stretch>
            <a:fillRect/>
          </a:stretch>
        </p:blipFill>
        <p:spPr bwMode="auto">
          <a:xfrm>
            <a:off x="76200" y="152400"/>
            <a:ext cx="9067800" cy="6172200"/>
          </a:xfrm>
          <a:prstGeom prst="rect">
            <a:avLst/>
          </a:prstGeom>
          <a:solidFill>
            <a:schemeClr val="bg1"/>
          </a:solidFill>
        </p:spPr>
      </p:pic>
      <p:sp>
        <p:nvSpPr>
          <p:cNvPr id="4" name="TextBox 3"/>
          <p:cNvSpPr txBox="1"/>
          <p:nvPr/>
        </p:nvSpPr>
        <p:spPr>
          <a:xfrm>
            <a:off x="228600" y="2438400"/>
            <a:ext cx="8763000" cy="2646878"/>
          </a:xfrm>
          <a:prstGeom prst="rect">
            <a:avLst/>
          </a:prstGeom>
          <a:noFill/>
        </p:spPr>
        <p:txBody>
          <a:bodyPr wrap="square" rtlCol="0">
            <a:spAutoFit/>
          </a:bodyPr>
          <a:lstStyle/>
          <a:p>
            <a:r>
              <a:rPr lang="en-US" sz="16600" dirty="0" smtClean="0">
                <a:solidFill>
                  <a:srgbClr val="00CC00"/>
                </a:solidFill>
              </a:rPr>
              <a:t>Good Bye</a:t>
            </a:r>
            <a:endParaRPr lang="en-US" sz="16600" dirty="0">
              <a:solidFill>
                <a:srgbClr val="00CC00"/>
              </a:solidFill>
            </a:endParaRPr>
          </a:p>
        </p:txBody>
      </p:sp>
    </p:spTree>
    <p:extLst>
      <p:ext uri="{BB962C8B-B14F-4D97-AF65-F5344CB8AC3E}">
        <p14:creationId xmlns:p14="http://schemas.microsoft.com/office/powerpoint/2010/main" val="30090722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repeatCount="indefinite" fill="hold" nodeType="clickEffect">
                                  <p:stCondLst>
                                    <p:cond delay="0"/>
                                  </p:stCondLst>
                                  <p:endCondLst>
                                    <p:cond evt="onNext" delay="0">
                                      <p:tgtEl>
                                        <p:sldTgt/>
                                      </p:tgtEl>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8600" y="358914"/>
            <a:ext cx="8839200" cy="5074860"/>
            <a:chOff x="228600" y="358914"/>
            <a:chExt cx="8839200" cy="5074860"/>
          </a:xfrm>
        </p:grpSpPr>
        <p:sp>
          <p:nvSpPr>
            <p:cNvPr id="5" name="TextBox 4"/>
            <p:cNvSpPr txBox="1"/>
            <p:nvPr/>
          </p:nvSpPr>
          <p:spPr>
            <a:xfrm>
              <a:off x="228600" y="1771233"/>
              <a:ext cx="8839200" cy="3662541"/>
            </a:xfrm>
            <a:prstGeom prst="rect">
              <a:avLst/>
            </a:prstGeom>
            <a:noFill/>
          </p:spPr>
          <p:txBody>
            <a:bodyPr wrap="square" rtlCol="0">
              <a:spAutoFit/>
            </a:bodyPr>
            <a:lstStyle/>
            <a:p>
              <a:r>
                <a:rPr lang="en-US" sz="3200" b="1" i="1" dirty="0" smtClean="0"/>
                <a:t>By the end of this lesson the students will be able to</a:t>
              </a:r>
              <a:r>
                <a:rPr lang="en-US" sz="3200" b="1" i="1" dirty="0"/>
                <a:t> </a:t>
              </a:r>
              <a:r>
                <a:rPr lang="en-US" sz="3200" b="1" i="1" dirty="0" smtClean="0"/>
                <a:t>---</a:t>
              </a:r>
              <a:endParaRPr lang="en-US" sz="3200" b="1" i="1" dirty="0"/>
            </a:p>
            <a:p>
              <a:r>
                <a:rPr lang="en-US" sz="2800" b="1" i="1" dirty="0" smtClean="0">
                  <a:solidFill>
                    <a:srgbClr val="0070C0"/>
                  </a:solidFill>
                </a:rPr>
                <a:t>        * </a:t>
              </a:r>
              <a:r>
                <a:rPr lang="en-US" sz="2800" b="1" i="1" dirty="0" smtClean="0">
                  <a:solidFill>
                    <a:srgbClr val="C00000"/>
                  </a:solidFill>
                </a:rPr>
                <a:t>talk about</a:t>
              </a:r>
              <a:r>
                <a:rPr lang="en-US" sz="2800" b="1" i="1" dirty="0" smtClean="0">
                  <a:solidFill>
                    <a:srgbClr val="0070C0"/>
                  </a:solidFill>
                </a:rPr>
                <a:t> pictures.</a:t>
              </a:r>
            </a:p>
            <a:p>
              <a:r>
                <a:rPr lang="en-US" sz="2800" b="1" i="1" dirty="0">
                  <a:solidFill>
                    <a:srgbClr val="0070C0"/>
                  </a:solidFill>
                </a:rPr>
                <a:t> </a:t>
              </a:r>
              <a:r>
                <a:rPr lang="en-US" sz="2800" b="1" i="1" dirty="0" smtClean="0">
                  <a:solidFill>
                    <a:srgbClr val="0070C0"/>
                  </a:solidFill>
                </a:rPr>
                <a:t>       * </a:t>
              </a:r>
              <a:r>
                <a:rPr lang="en-US" sz="2800" b="1" i="1" dirty="0" smtClean="0">
                  <a:solidFill>
                    <a:srgbClr val="C00000"/>
                  </a:solidFill>
                </a:rPr>
                <a:t>listen and understand</a:t>
              </a:r>
              <a:r>
                <a:rPr lang="en-US" sz="2800" b="1" i="1" dirty="0" smtClean="0">
                  <a:solidFill>
                    <a:srgbClr val="0070C0"/>
                  </a:solidFill>
                </a:rPr>
                <a:t> a story.</a:t>
              </a:r>
            </a:p>
            <a:p>
              <a:r>
                <a:rPr lang="en-US" sz="2800" b="1" i="1" dirty="0">
                  <a:solidFill>
                    <a:srgbClr val="0070C0"/>
                  </a:solidFill>
                </a:rPr>
                <a:t> </a:t>
              </a:r>
              <a:r>
                <a:rPr lang="en-US" sz="2800" b="1" i="1" dirty="0" smtClean="0">
                  <a:solidFill>
                    <a:srgbClr val="0070C0"/>
                  </a:solidFill>
                </a:rPr>
                <a:t>       * </a:t>
              </a:r>
              <a:r>
                <a:rPr lang="en-US" sz="2800" b="1" i="1" dirty="0" smtClean="0">
                  <a:solidFill>
                    <a:srgbClr val="C00000"/>
                  </a:solidFill>
                </a:rPr>
                <a:t>tell the meaning of the following words ___ </a:t>
              </a:r>
            </a:p>
            <a:p>
              <a:r>
                <a:rPr lang="en-US" sz="2800" b="1" i="1" dirty="0">
                  <a:solidFill>
                    <a:srgbClr val="C00000"/>
                  </a:solidFill>
                </a:rPr>
                <a:t> </a:t>
              </a:r>
              <a:r>
                <a:rPr lang="en-US" sz="2800" b="1" i="1" dirty="0" smtClean="0">
                  <a:solidFill>
                    <a:srgbClr val="C00000"/>
                  </a:solidFill>
                </a:rPr>
                <a:t>          </a:t>
              </a:r>
              <a:r>
                <a:rPr lang="en-US" sz="2800" b="1" i="1" dirty="0" smtClean="0">
                  <a:solidFill>
                    <a:srgbClr val="0070C0"/>
                  </a:solidFill>
                </a:rPr>
                <a:t>Slip</a:t>
              </a:r>
              <a:r>
                <a:rPr lang="en-US" sz="2800" b="1" i="1" dirty="0" smtClean="0">
                  <a:solidFill>
                    <a:srgbClr val="0070C0"/>
                  </a:solidFill>
                </a:rPr>
                <a:t>, Weep, Glad, Grief and Dive.</a:t>
              </a:r>
            </a:p>
            <a:p>
              <a:r>
                <a:rPr lang="en-US" sz="2800" b="1" i="1" dirty="0">
                  <a:solidFill>
                    <a:srgbClr val="0070C0"/>
                  </a:solidFill>
                </a:rPr>
                <a:t> </a:t>
              </a:r>
              <a:r>
                <a:rPr lang="en-US" sz="2800" b="1" i="1" dirty="0" smtClean="0">
                  <a:solidFill>
                    <a:srgbClr val="0070C0"/>
                  </a:solidFill>
                </a:rPr>
                <a:t>       * </a:t>
              </a:r>
              <a:r>
                <a:rPr lang="en-US" sz="2800" b="1" i="1" dirty="0" smtClean="0">
                  <a:solidFill>
                    <a:srgbClr val="C00000"/>
                  </a:solidFill>
                </a:rPr>
                <a:t>write a story about </a:t>
              </a:r>
              <a:r>
                <a:rPr lang="en-US" sz="2800" b="1" i="1" dirty="0" smtClean="0">
                  <a:solidFill>
                    <a:srgbClr val="0070C0"/>
                  </a:solidFill>
                </a:rPr>
                <a:t>“Where there is a will, there is a </a:t>
              </a:r>
              <a:r>
                <a:rPr lang="en-US" sz="2800" b="1" i="1" dirty="0" smtClean="0">
                  <a:solidFill>
                    <a:srgbClr val="0070C0"/>
                  </a:solidFill>
                </a:rPr>
                <a:t>	way</a:t>
              </a:r>
              <a:r>
                <a:rPr lang="en-US" sz="2800" b="1" i="1" dirty="0" smtClean="0">
                  <a:solidFill>
                    <a:srgbClr val="0070C0"/>
                  </a:solidFill>
                </a:rPr>
                <a:t>”.</a:t>
              </a:r>
              <a:endParaRPr lang="en-US" sz="2800" b="1" i="1" dirty="0">
                <a:solidFill>
                  <a:srgbClr val="0070C0"/>
                </a:solidFill>
              </a:endParaRPr>
            </a:p>
          </p:txBody>
        </p:sp>
        <p:sp>
          <p:nvSpPr>
            <p:cNvPr id="6" name="Rectangle 5"/>
            <p:cNvSpPr/>
            <p:nvPr/>
          </p:nvSpPr>
          <p:spPr>
            <a:xfrm>
              <a:off x="1537648" y="358914"/>
              <a:ext cx="6068713" cy="707886"/>
            </a:xfrm>
            <a:prstGeom prst="rect">
              <a:avLst/>
            </a:prstGeom>
            <a:noFill/>
          </p:spPr>
          <p:txBody>
            <a:bodyPr wrap="none" lIns="91440" tIns="45720" rIns="91440" bIns="45720">
              <a:spAutoFit/>
            </a:bodyPr>
            <a:lstStyle/>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OBJECTIVES OF THE LESSON</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Tree>
    <p:extLst>
      <p:ext uri="{BB962C8B-B14F-4D97-AF65-F5344CB8AC3E}">
        <p14:creationId xmlns:p14="http://schemas.microsoft.com/office/powerpoint/2010/main" val="31067048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33400" y="5562600"/>
            <a:ext cx="8001000" cy="762000"/>
          </a:xfrm>
          <a:prstGeom prst="rect">
            <a:avLst/>
          </a:prstGeom>
          <a:solidFill>
            <a:schemeClr val="accent3">
              <a:lumMod val="20000"/>
              <a:lumOff val="80000"/>
            </a:schemeClr>
          </a:solidFill>
          <a:ln>
            <a:solidFill>
              <a:schemeClr val="tx1"/>
            </a:solidFill>
            <a:prstDash val="sysDot"/>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chemeClr val="accent1">
                    <a:lumMod val="50000"/>
                  </a:schemeClr>
                </a:solidFill>
                <a:latin typeface="Baskerville Old Face" pitchFamily="18" charset="0"/>
                <a:ea typeface="+mj-ea"/>
                <a:cs typeface="+mj-cs"/>
              </a:rPr>
              <a:t>A crow is flying in the sky under hot sunny day.</a:t>
            </a:r>
            <a:endParaRPr kumimoji="0" lang="en-US" sz="3200" b="0" i="0" u="none" strike="noStrike" kern="1200" cap="none" spc="0" normalizeH="0" baseline="0" noProof="0" dirty="0">
              <a:ln>
                <a:noFill/>
              </a:ln>
              <a:solidFill>
                <a:schemeClr val="accent1">
                  <a:lumMod val="50000"/>
                </a:schemeClr>
              </a:solidFill>
              <a:effectLst/>
              <a:uLnTx/>
              <a:uFillTx/>
              <a:latin typeface="Baskerville Old Face" pitchFamily="18" charset="0"/>
              <a:ea typeface="+mj-ea"/>
              <a:cs typeface="+mj-cs"/>
            </a:endParaRPr>
          </a:p>
        </p:txBody>
      </p:sp>
      <p:sp>
        <p:nvSpPr>
          <p:cNvPr id="6" name="Title 1"/>
          <p:cNvSpPr txBox="1">
            <a:spLocks/>
          </p:cNvSpPr>
          <p:nvPr/>
        </p:nvSpPr>
        <p:spPr>
          <a:xfrm>
            <a:off x="1219200" y="152400"/>
            <a:ext cx="6629400" cy="533400"/>
          </a:xfrm>
          <a:prstGeom prst="rect">
            <a:avLst/>
          </a:prstGeom>
          <a:solidFill>
            <a:schemeClr val="accent3">
              <a:lumMod val="20000"/>
              <a:lumOff val="80000"/>
            </a:schemeClr>
          </a:solidFill>
          <a:ln w="12700">
            <a:solidFill>
              <a:schemeClr val="tx1"/>
            </a:solidFill>
            <a:prstDash val="sysDot"/>
          </a:ln>
        </p:spPr>
        <p:txBody>
          <a:bodyPr vert="horz" lIns="91440" tIns="45720" rIns="91440" bIns="45720" rtlCol="0" anchor="ctr">
            <a:normAutofit fontScale="92500" lnSpcReduction="20000"/>
          </a:bodyPr>
          <a:lstStyle/>
          <a:p>
            <a:pPr lvl="0" algn="ctr">
              <a:spcBef>
                <a:spcPct val="0"/>
              </a:spcBef>
              <a:defRPr/>
            </a:pPr>
            <a:r>
              <a:rPr lang="en-US" sz="3600" b="1" dirty="0" smtClean="0">
                <a:solidFill>
                  <a:srgbClr val="FF0000"/>
                </a:solidFill>
              </a:rPr>
              <a:t>Look at the picture &amp; Guess</a:t>
            </a:r>
            <a:endParaRPr kumimoji="0" lang="en-US" sz="3600" b="1" i="0" u="none" strike="noStrike" kern="1200" cap="none" spc="0" normalizeH="0" baseline="0" noProof="0" dirty="0">
              <a:ln>
                <a:noFill/>
              </a:ln>
              <a:solidFill>
                <a:srgbClr val="FF0000"/>
              </a:solidFill>
              <a:effectLst/>
              <a:uLnTx/>
              <a:uFillTx/>
              <a:ea typeface="+mj-ea"/>
              <a:cs typeface="+mj-cs"/>
            </a:endParaRPr>
          </a:p>
        </p:txBody>
      </p:sp>
      <p:pic>
        <p:nvPicPr>
          <p:cNvPr id="7" name="Picture 3" descr="G:\Thirsty Crow (Story Writing)\crow_1.png"/>
          <p:cNvPicPr>
            <a:picLocks noChangeAspect="1" noChangeArrowheads="1"/>
          </p:cNvPicPr>
          <p:nvPr/>
        </p:nvPicPr>
        <p:blipFill>
          <a:blip r:embed="rId2"/>
          <a:srcRect/>
          <a:stretch>
            <a:fillRect/>
          </a:stretch>
        </p:blipFill>
        <p:spPr bwMode="auto">
          <a:xfrm>
            <a:off x="533400" y="685800"/>
            <a:ext cx="8001000" cy="4800600"/>
          </a:xfrm>
          <a:prstGeom prst="rect">
            <a:avLst/>
          </a:prstGeom>
          <a:noFill/>
        </p:spPr>
      </p:pic>
    </p:spTree>
    <p:extLst>
      <p:ext uri="{BB962C8B-B14F-4D97-AF65-F5344CB8AC3E}">
        <p14:creationId xmlns:p14="http://schemas.microsoft.com/office/powerpoint/2010/main" val="939755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93" decel="100000"/>
                                        <p:tgtEl>
                                          <p:spTgt spid="5"/>
                                        </p:tgtEl>
                                      </p:cBhvr>
                                    </p:animEffect>
                                    <p:animScale>
                                      <p:cBhvr>
                                        <p:cTn id="18" dur="193" decel="100000"/>
                                        <p:tgtEl>
                                          <p:spTgt spid="5"/>
                                        </p:tgtEl>
                                      </p:cBhvr>
                                      <p:from x="10000" y="10000"/>
                                      <p:to x="200000" y="450000"/>
                                    </p:animScale>
                                    <p:animScale>
                                      <p:cBhvr>
                                        <p:cTn id="19" dur="308" accel="100000" fill="hold">
                                          <p:stCondLst>
                                            <p:cond delay="193"/>
                                          </p:stCondLst>
                                        </p:cTn>
                                        <p:tgtEl>
                                          <p:spTgt spid="5"/>
                                        </p:tgtEl>
                                      </p:cBhvr>
                                      <p:from x="200000" y="450000"/>
                                      <p:to x="100000" y="100000"/>
                                    </p:animScale>
                                    <p:set>
                                      <p:cBhvr>
                                        <p:cTn id="20" dur="193" fill="hold"/>
                                        <p:tgtEl>
                                          <p:spTgt spid="5"/>
                                        </p:tgtEl>
                                        <p:attrNameLst>
                                          <p:attrName>ppt_x</p:attrName>
                                        </p:attrNameLst>
                                      </p:cBhvr>
                                      <p:to>
                                        <p:strVal val="(0.5)"/>
                                      </p:to>
                                    </p:set>
                                    <p:anim from="(0.5)" to="(#ppt_x)" calcmode="lin" valueType="num">
                                      <p:cBhvr>
                                        <p:cTn id="21" dur="308" accel="100000" fill="hold">
                                          <p:stCondLst>
                                            <p:cond delay="193"/>
                                          </p:stCondLst>
                                        </p:cTn>
                                        <p:tgtEl>
                                          <p:spTgt spid="5"/>
                                        </p:tgtEl>
                                        <p:attrNameLst>
                                          <p:attrName>ppt_x</p:attrName>
                                        </p:attrNameLst>
                                      </p:cBhvr>
                                    </p:anim>
                                    <p:set>
                                      <p:cBhvr>
                                        <p:cTn id="22" dur="193" fill="hold"/>
                                        <p:tgtEl>
                                          <p:spTgt spid="5"/>
                                        </p:tgtEl>
                                        <p:attrNameLst>
                                          <p:attrName>ppt_y</p:attrName>
                                        </p:attrNameLst>
                                      </p:cBhvr>
                                      <p:to>
                                        <p:strVal val="(#ppt_y+0.4)"/>
                                      </p:to>
                                    </p:set>
                                    <p:anim from="(#ppt_y+0.4)" to="(#ppt_y)" calcmode="lin" valueType="num">
                                      <p:cBhvr>
                                        <p:cTn id="23" dur="308" accel="100000" fill="hold">
                                          <p:stCondLst>
                                            <p:cond delay="193"/>
                                          </p:stCondLst>
                                        </p:cTn>
                                        <p:tgtEl>
                                          <p:spTgt spid="5"/>
                                        </p:tgtEl>
                                        <p:attrNameLst>
                                          <p:attrName>ppt_y</p:attrName>
                                        </p:attrNameLst>
                                      </p:cBhvr>
                                    </p:anim>
                                  </p:childTnLst>
                                </p:cTn>
                              </p:par>
                            </p:childTnLst>
                          </p:cTn>
                        </p:par>
                      </p:childTnLst>
                    </p:cTn>
                  </p:par>
                  <p:par>
                    <p:cTn id="24" fill="hold">
                      <p:stCondLst>
                        <p:cond delay="indefinite"/>
                      </p:stCondLst>
                      <p:childTnLst>
                        <p:par>
                          <p:cTn id="25" fill="hold">
                            <p:stCondLst>
                              <p:cond delay="0"/>
                            </p:stCondLst>
                            <p:childTnLst>
                              <p:par>
                                <p:cTn id="26" presetID="2" presetClass="exit" presetSubtype="1" fill="hold" grpId="1" nodeType="clickEffect">
                                  <p:stCondLst>
                                    <p:cond delay="0"/>
                                  </p:stCondLst>
                                  <p:childTnLst>
                                    <p:anim calcmode="lin" valueType="num">
                                      <p:cBhvr additive="base">
                                        <p:cTn id="27" dur="500"/>
                                        <p:tgtEl>
                                          <p:spTgt spid="6"/>
                                        </p:tgtEl>
                                        <p:attrNameLst>
                                          <p:attrName>ppt_x</p:attrName>
                                        </p:attrNameLst>
                                      </p:cBhvr>
                                      <p:tavLst>
                                        <p:tav tm="0">
                                          <p:val>
                                            <p:strVal val="ppt_x"/>
                                          </p:val>
                                        </p:tav>
                                        <p:tav tm="100000">
                                          <p:val>
                                            <p:strVal val="ppt_x"/>
                                          </p:val>
                                        </p:tav>
                                      </p:tavLst>
                                    </p:anim>
                                    <p:anim calcmode="lin" valueType="num">
                                      <p:cBhvr additive="base">
                                        <p:cTn id="28" dur="500"/>
                                        <p:tgtEl>
                                          <p:spTgt spid="6"/>
                                        </p:tgtEl>
                                        <p:attrNameLst>
                                          <p:attrName>ppt_y</p:attrName>
                                        </p:attrNameLst>
                                      </p:cBhvr>
                                      <p:tavLst>
                                        <p:tav tm="0">
                                          <p:val>
                                            <p:strVal val="ppt_y"/>
                                          </p:val>
                                        </p:tav>
                                        <p:tav tm="100000">
                                          <p:val>
                                            <p:strVal val="0-ppt_h/2"/>
                                          </p:val>
                                        </p:tav>
                                      </p:tavLst>
                                    </p:anim>
                                    <p:set>
                                      <p:cBhvr>
                                        <p:cTn id="29" dur="1" fill="hold">
                                          <p:stCondLst>
                                            <p:cond delay="499"/>
                                          </p:stCondLst>
                                        </p:cTn>
                                        <p:tgtEl>
                                          <p:spTgt spid="6"/>
                                        </p:tgtEl>
                                        <p:attrNameLst>
                                          <p:attrName>style.visibility</p:attrName>
                                        </p:attrNameLst>
                                      </p:cBhvr>
                                      <p:to>
                                        <p:strVal val="hidden"/>
                                      </p:to>
                                    </p:set>
                                  </p:childTnLst>
                                </p:cTn>
                              </p:par>
                              <p:par>
                                <p:cTn id="30" presetID="2" presetClass="exit" presetSubtype="1" fill="hold" nodeType="withEffect">
                                  <p:stCondLst>
                                    <p:cond delay="0"/>
                                  </p:stCondLst>
                                  <p:childTnLst>
                                    <p:anim calcmode="lin" valueType="num">
                                      <p:cBhvr additive="base">
                                        <p:cTn id="31" dur="500"/>
                                        <p:tgtEl>
                                          <p:spTgt spid="7"/>
                                        </p:tgtEl>
                                        <p:attrNameLst>
                                          <p:attrName>ppt_x</p:attrName>
                                        </p:attrNameLst>
                                      </p:cBhvr>
                                      <p:tavLst>
                                        <p:tav tm="0">
                                          <p:val>
                                            <p:strVal val="ppt_x"/>
                                          </p:val>
                                        </p:tav>
                                        <p:tav tm="100000">
                                          <p:val>
                                            <p:strVal val="ppt_x"/>
                                          </p:val>
                                        </p:tav>
                                      </p:tavLst>
                                    </p:anim>
                                    <p:anim calcmode="lin" valueType="num">
                                      <p:cBhvr additive="base">
                                        <p:cTn id="32" dur="500"/>
                                        <p:tgtEl>
                                          <p:spTgt spid="7"/>
                                        </p:tgtEl>
                                        <p:attrNameLst>
                                          <p:attrName>ppt_y</p:attrName>
                                        </p:attrNameLst>
                                      </p:cBhvr>
                                      <p:tavLst>
                                        <p:tav tm="0">
                                          <p:val>
                                            <p:strVal val="ppt_y"/>
                                          </p:val>
                                        </p:tav>
                                        <p:tav tm="100000">
                                          <p:val>
                                            <p:strVal val="0-ppt_h/2"/>
                                          </p:val>
                                        </p:tav>
                                      </p:tavLst>
                                    </p:anim>
                                    <p:set>
                                      <p:cBhvr>
                                        <p:cTn id="33" dur="1" fill="hold">
                                          <p:stCondLst>
                                            <p:cond delay="499"/>
                                          </p:stCondLst>
                                        </p:cTn>
                                        <p:tgtEl>
                                          <p:spTgt spid="7"/>
                                        </p:tgtEl>
                                        <p:attrNameLst>
                                          <p:attrName>style.visibility</p:attrName>
                                        </p:attrNameLst>
                                      </p:cBhvr>
                                      <p:to>
                                        <p:strVal val="hidden"/>
                                      </p:to>
                                    </p:set>
                                  </p:childTnLst>
                                </p:cTn>
                              </p:par>
                              <p:par>
                                <p:cTn id="34" presetID="2" presetClass="exit" presetSubtype="1" fill="hold" grpId="1" nodeType="withEffect">
                                  <p:stCondLst>
                                    <p:cond delay="0"/>
                                  </p:stCondLst>
                                  <p:childTnLst>
                                    <p:anim calcmode="lin" valueType="num">
                                      <p:cBhvr additive="base">
                                        <p:cTn id="35" dur="500"/>
                                        <p:tgtEl>
                                          <p:spTgt spid="5"/>
                                        </p:tgtEl>
                                        <p:attrNameLst>
                                          <p:attrName>ppt_x</p:attrName>
                                        </p:attrNameLst>
                                      </p:cBhvr>
                                      <p:tavLst>
                                        <p:tav tm="0">
                                          <p:val>
                                            <p:strVal val="ppt_x"/>
                                          </p:val>
                                        </p:tav>
                                        <p:tav tm="100000">
                                          <p:val>
                                            <p:strVal val="ppt_x"/>
                                          </p:val>
                                        </p:tav>
                                      </p:tavLst>
                                    </p:anim>
                                    <p:anim calcmode="lin" valueType="num">
                                      <p:cBhvr additive="base">
                                        <p:cTn id="36" dur="500"/>
                                        <p:tgtEl>
                                          <p:spTgt spid="5"/>
                                        </p:tgtEl>
                                        <p:attrNameLst>
                                          <p:attrName>ppt_y</p:attrName>
                                        </p:attrNameLst>
                                      </p:cBhvr>
                                      <p:tavLst>
                                        <p:tav tm="0">
                                          <p:val>
                                            <p:strVal val="ppt_y"/>
                                          </p:val>
                                        </p:tav>
                                        <p:tav tm="100000">
                                          <p:val>
                                            <p:strVal val="0-ppt_h/2"/>
                                          </p:val>
                                        </p:tav>
                                      </p:tavLst>
                                    </p:anim>
                                    <p:set>
                                      <p:cBhvr>
                                        <p:cTn id="3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152400"/>
            <a:ext cx="8610600" cy="533400"/>
          </a:xfrm>
          <a:solidFill>
            <a:schemeClr val="accent3">
              <a:lumMod val="20000"/>
              <a:lumOff val="80000"/>
            </a:schemeClr>
          </a:solidFill>
          <a:ln>
            <a:solidFill>
              <a:schemeClr val="tx1"/>
            </a:solidFill>
            <a:prstDash val="sysDot"/>
          </a:ln>
        </p:spPr>
        <p:txBody>
          <a:bodyPr>
            <a:normAutofit fontScale="90000"/>
          </a:bodyPr>
          <a:lstStyle/>
          <a:p>
            <a:pPr lvl="0" algn="ctr">
              <a:defRPr/>
            </a:pPr>
            <a:r>
              <a:rPr lang="en-US" sz="3600" dirty="0" smtClean="0">
                <a:solidFill>
                  <a:srgbClr val="FF0000"/>
                </a:solidFill>
                <a:latin typeface="+mn-lt"/>
              </a:rPr>
              <a:t>What do you see in these pictures </a:t>
            </a:r>
            <a:r>
              <a:rPr lang="en-US" sz="3600" dirty="0" smtClean="0">
                <a:solidFill>
                  <a:srgbClr val="FF0000"/>
                </a:solidFill>
                <a:latin typeface="Bernard MT Condensed" pitchFamily="18" charset="0"/>
              </a:rPr>
              <a:t>?</a:t>
            </a:r>
            <a:endParaRPr lang="en-US" sz="3600" dirty="0">
              <a:solidFill>
                <a:srgbClr val="FF0000"/>
              </a:solidFill>
            </a:endParaRPr>
          </a:p>
        </p:txBody>
      </p:sp>
      <p:sp>
        <p:nvSpPr>
          <p:cNvPr id="7" name="Title 1"/>
          <p:cNvSpPr txBox="1">
            <a:spLocks/>
          </p:cNvSpPr>
          <p:nvPr/>
        </p:nvSpPr>
        <p:spPr>
          <a:xfrm>
            <a:off x="304800" y="5638800"/>
            <a:ext cx="8610600" cy="762000"/>
          </a:xfrm>
          <a:prstGeom prst="rect">
            <a:avLst/>
          </a:prstGeom>
          <a:solidFill>
            <a:schemeClr val="accent3">
              <a:lumMod val="20000"/>
              <a:lumOff val="80000"/>
            </a:schemeClr>
          </a:solidFill>
          <a:ln>
            <a:solidFill>
              <a:schemeClr val="tx1"/>
            </a:solidFill>
            <a:prstDash val="sysDot"/>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1">
                    <a:lumMod val="50000"/>
                  </a:schemeClr>
                </a:solidFill>
                <a:effectLst/>
                <a:uLnTx/>
                <a:uFillTx/>
                <a:latin typeface="Bernard MT Condensed" pitchFamily="18" charset="0"/>
                <a:ea typeface="+mj-ea"/>
                <a:cs typeface="+mj-cs"/>
              </a:rPr>
              <a:t>We see a crow</a:t>
            </a:r>
            <a:r>
              <a:rPr kumimoji="0" lang="en-US" sz="3200" b="0" i="0" u="none" strike="noStrike" kern="1200" cap="none" spc="0" normalizeH="0" noProof="0" dirty="0" smtClean="0">
                <a:ln>
                  <a:noFill/>
                </a:ln>
                <a:solidFill>
                  <a:schemeClr val="accent1">
                    <a:lumMod val="50000"/>
                  </a:schemeClr>
                </a:solidFill>
                <a:effectLst/>
                <a:uLnTx/>
                <a:uFillTx/>
                <a:latin typeface="Bernard MT Condensed" pitchFamily="18" charset="0"/>
                <a:ea typeface="+mj-ea"/>
                <a:cs typeface="+mj-cs"/>
              </a:rPr>
              <a:t> &amp;</a:t>
            </a:r>
            <a:r>
              <a:rPr kumimoji="0" lang="en-US" sz="3200" b="0" i="0" u="none" strike="noStrike" kern="1200" cap="none" spc="0" normalizeH="0" baseline="0" noProof="0" dirty="0" smtClean="0">
                <a:ln>
                  <a:noFill/>
                </a:ln>
                <a:solidFill>
                  <a:schemeClr val="accent1">
                    <a:lumMod val="50000"/>
                  </a:schemeClr>
                </a:solidFill>
                <a:effectLst/>
                <a:uLnTx/>
                <a:uFillTx/>
                <a:latin typeface="Bernard MT Condensed" pitchFamily="18" charset="0"/>
                <a:ea typeface="+mj-ea"/>
                <a:cs typeface="+mj-cs"/>
              </a:rPr>
              <a:t> </a:t>
            </a:r>
            <a:r>
              <a:rPr lang="en-US" sz="3200" dirty="0" smtClean="0">
                <a:solidFill>
                  <a:schemeClr val="accent1">
                    <a:lumMod val="50000"/>
                  </a:schemeClr>
                </a:solidFill>
                <a:latin typeface="Bernard MT Condensed" pitchFamily="18" charset="0"/>
                <a:ea typeface="+mj-ea"/>
                <a:cs typeface="+mj-cs"/>
              </a:rPr>
              <a:t>a jar/pitcher</a:t>
            </a:r>
            <a:r>
              <a:rPr kumimoji="0" lang="en-US" sz="3200" b="0" i="0" u="none" strike="noStrike" kern="1200" cap="none" spc="0" normalizeH="0" baseline="0" noProof="0" dirty="0" smtClean="0">
                <a:ln>
                  <a:noFill/>
                </a:ln>
                <a:solidFill>
                  <a:schemeClr val="accent1">
                    <a:lumMod val="50000"/>
                  </a:schemeClr>
                </a:solidFill>
                <a:effectLst/>
                <a:uLnTx/>
                <a:uFillTx/>
                <a:latin typeface="Bernard MT Condensed" pitchFamily="18" charset="0"/>
                <a:ea typeface="+mj-ea"/>
                <a:cs typeface="+mj-cs"/>
              </a:rPr>
              <a:t> in a forest.</a:t>
            </a:r>
            <a:endParaRPr kumimoji="0" lang="en-US" sz="32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grpSp>
        <p:nvGrpSpPr>
          <p:cNvPr id="3" name="Group 2"/>
          <p:cNvGrpSpPr/>
          <p:nvPr/>
        </p:nvGrpSpPr>
        <p:grpSpPr>
          <a:xfrm>
            <a:off x="304800" y="695996"/>
            <a:ext cx="8603673" cy="4648200"/>
            <a:chOff x="304800" y="695996"/>
            <a:chExt cx="8603673" cy="4648200"/>
          </a:xfrm>
        </p:grpSpPr>
        <p:pic>
          <p:nvPicPr>
            <p:cNvPr id="6" name="Picture 2" descr="G:\Thirsty Crow (Story Writing)\mzm.agicfqux.png"/>
            <p:cNvPicPr>
              <a:picLocks noChangeAspect="1" noChangeArrowheads="1"/>
            </p:cNvPicPr>
            <p:nvPr/>
          </p:nvPicPr>
          <p:blipFill>
            <a:blip r:embed="rId2"/>
            <a:srcRect/>
            <a:stretch>
              <a:fillRect/>
            </a:stretch>
          </p:blipFill>
          <p:spPr bwMode="auto">
            <a:xfrm>
              <a:off x="304800" y="695996"/>
              <a:ext cx="4191000" cy="4648200"/>
            </a:xfrm>
            <a:prstGeom prst="rect">
              <a:avLst/>
            </a:prstGeom>
            <a:noFill/>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8873" y="695996"/>
              <a:ext cx="4419600" cy="4648200"/>
            </a:xfrm>
            <a:prstGeom prst="rect">
              <a:avLst/>
            </a:prstGeom>
          </p:spPr>
        </p:pic>
      </p:grpSp>
    </p:spTree>
    <p:extLst>
      <p:ext uri="{BB962C8B-B14F-4D97-AF65-F5344CB8AC3E}">
        <p14:creationId xmlns:p14="http://schemas.microsoft.com/office/powerpoint/2010/main" val="286934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xit" presetSubtype="16" fill="hold" grpId="1" nodeType="clickEffect">
                                  <p:stCondLst>
                                    <p:cond delay="0"/>
                                  </p:stCondLst>
                                  <p:childTnLst>
                                    <p:animEffect transition="out" filter="circle(in)">
                                      <p:cBhvr>
                                        <p:cTn id="18" dur="2000"/>
                                        <p:tgtEl>
                                          <p:spTgt spid="5"/>
                                        </p:tgtEl>
                                      </p:cBhvr>
                                    </p:animEffect>
                                    <p:set>
                                      <p:cBhvr>
                                        <p:cTn id="19" dur="1" fill="hold">
                                          <p:stCondLst>
                                            <p:cond delay="1999"/>
                                          </p:stCondLst>
                                        </p:cTn>
                                        <p:tgtEl>
                                          <p:spTgt spid="5"/>
                                        </p:tgtEl>
                                        <p:attrNameLst>
                                          <p:attrName>style.visibility</p:attrName>
                                        </p:attrNameLst>
                                      </p:cBhvr>
                                      <p:to>
                                        <p:strVal val="hidden"/>
                                      </p:to>
                                    </p:set>
                                  </p:childTnLst>
                                </p:cTn>
                              </p:par>
                              <p:par>
                                <p:cTn id="20" presetID="6" presetClass="exit" presetSubtype="16" fill="hold" grpId="1" nodeType="withEffect">
                                  <p:stCondLst>
                                    <p:cond delay="0"/>
                                  </p:stCondLst>
                                  <p:childTnLst>
                                    <p:animEffect transition="out" filter="circle(in)">
                                      <p:cBhvr>
                                        <p:cTn id="21" dur="2000"/>
                                        <p:tgtEl>
                                          <p:spTgt spid="7"/>
                                        </p:tgtEl>
                                      </p:cBhvr>
                                    </p:animEffect>
                                    <p:set>
                                      <p:cBhvr>
                                        <p:cTn id="2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Thirsty Crow (Story Writing)\66.jpg"/>
          <p:cNvPicPr>
            <a:picLocks noChangeAspect="1" noChangeArrowheads="1"/>
          </p:cNvPicPr>
          <p:nvPr/>
        </p:nvPicPr>
        <p:blipFill>
          <a:blip r:embed="rId2"/>
          <a:srcRect/>
          <a:stretch>
            <a:fillRect/>
          </a:stretch>
        </p:blipFill>
        <p:spPr bwMode="auto">
          <a:xfrm>
            <a:off x="152400" y="1402080"/>
            <a:ext cx="8839200" cy="5074920"/>
          </a:xfrm>
          <a:prstGeom prst="rect">
            <a:avLst/>
          </a:prstGeom>
          <a:noFill/>
        </p:spPr>
      </p:pic>
      <p:sp>
        <p:nvSpPr>
          <p:cNvPr id="6" name="Down Arrow Callout 5"/>
          <p:cNvSpPr/>
          <p:nvPr/>
        </p:nvSpPr>
        <p:spPr>
          <a:xfrm>
            <a:off x="990600" y="152400"/>
            <a:ext cx="7543800" cy="1219200"/>
          </a:xfrm>
          <a:prstGeom prst="downArrowCallou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itchFamily="18" charset="0"/>
                <a:cs typeface="Times New Roman" pitchFamily="18" charset="0"/>
              </a:rPr>
              <a:t>Once a crow sat on a branch of a tree in a forest.</a:t>
            </a:r>
            <a:r>
              <a:rPr lang="en-US" dirty="0" smtClean="0">
                <a:solidFill>
                  <a:schemeClr val="tx1"/>
                </a:solidFill>
                <a:latin typeface="Times New Roman" pitchFamily="18" charset="0"/>
                <a:cs typeface="Times New Roman" pitchFamily="18" charset="0"/>
              </a:rPr>
              <a:t> </a:t>
            </a: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9749543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8" fill="hold" grpId="1" nodeType="click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0-ppt_w/2"/>
                                          </p:val>
                                        </p:tav>
                                      </p:tavLst>
                                    </p:anim>
                                    <p:anim calcmode="lin" valueType="num">
                                      <p:cBhvr additive="base">
                                        <p:cTn id="17" dur="500"/>
                                        <p:tgtEl>
                                          <p:spTgt spid="6"/>
                                        </p:tgtEl>
                                        <p:attrNameLst>
                                          <p:attrName>ppt_y</p:attrName>
                                        </p:attrNameLst>
                                      </p:cBhvr>
                                      <p:tavLst>
                                        <p:tav tm="0">
                                          <p:val>
                                            <p:strVal val="ppt_y"/>
                                          </p:val>
                                        </p:tav>
                                        <p:tav tm="100000">
                                          <p:val>
                                            <p:strVal val="ppt_y"/>
                                          </p:val>
                                        </p:tav>
                                      </p:tavLst>
                                    </p:anim>
                                    <p:set>
                                      <p:cBhvr>
                                        <p:cTn id="18" dur="1" fill="hold">
                                          <p:stCondLst>
                                            <p:cond delay="499"/>
                                          </p:stCondLst>
                                        </p:cTn>
                                        <p:tgtEl>
                                          <p:spTgt spid="6"/>
                                        </p:tgtEl>
                                        <p:attrNameLst>
                                          <p:attrName>style.visibility</p:attrName>
                                        </p:attrNameLst>
                                      </p:cBhvr>
                                      <p:to>
                                        <p:strVal val="hidden"/>
                                      </p:to>
                                    </p:set>
                                  </p:childTnLst>
                                </p:cTn>
                              </p:par>
                              <p:par>
                                <p:cTn id="19" presetID="2" presetClass="exit" presetSubtype="8" fill="hold" nodeType="with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0-ppt_w/2"/>
                                          </p:val>
                                        </p:tav>
                                      </p:tavLst>
                                    </p:anim>
                                    <p:anim calcmode="lin" valueType="num">
                                      <p:cBhvr additive="base">
                                        <p:cTn id="21" dur="500"/>
                                        <p:tgtEl>
                                          <p:spTgt spid="5"/>
                                        </p:tgtEl>
                                        <p:attrNameLst>
                                          <p:attrName>ppt_y</p:attrName>
                                        </p:attrNameLst>
                                      </p:cBhvr>
                                      <p:tavLst>
                                        <p:tav tm="0">
                                          <p:val>
                                            <p:strVal val="ppt_y"/>
                                          </p:val>
                                        </p:tav>
                                        <p:tav tm="100000">
                                          <p:val>
                                            <p:strVal val="ppt_y"/>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Thirsty Crow (Story Writing)\20120205-163646.jpg"/>
          <p:cNvPicPr>
            <a:picLocks noChangeAspect="1" noChangeArrowheads="1"/>
          </p:cNvPicPr>
          <p:nvPr/>
        </p:nvPicPr>
        <p:blipFill>
          <a:blip r:embed="rId2"/>
          <a:srcRect/>
          <a:stretch>
            <a:fillRect/>
          </a:stretch>
        </p:blipFill>
        <p:spPr bwMode="auto">
          <a:xfrm>
            <a:off x="152400" y="1676400"/>
            <a:ext cx="8839200" cy="4800600"/>
          </a:xfrm>
          <a:prstGeom prst="rect">
            <a:avLst/>
          </a:prstGeom>
          <a:noFill/>
        </p:spPr>
      </p:pic>
      <p:sp>
        <p:nvSpPr>
          <p:cNvPr id="6" name="Down Arrow Callout 5"/>
          <p:cNvSpPr/>
          <p:nvPr/>
        </p:nvSpPr>
        <p:spPr>
          <a:xfrm>
            <a:off x="76200" y="304800"/>
            <a:ext cx="9067800" cy="1371600"/>
          </a:xfrm>
          <a:prstGeom prst="downArrowCallou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itchFamily="18" charset="0"/>
                <a:cs typeface="Times New Roman" pitchFamily="18" charset="0"/>
              </a:rPr>
              <a:t>The day was very hot and it felt very thirsty</a:t>
            </a:r>
            <a:r>
              <a:rPr lang="en-US" sz="3600" dirty="0" smtClean="0">
                <a:solidFill>
                  <a:srgbClr val="00B050"/>
                </a:solidFill>
                <a:latin typeface="Times New Roman" pitchFamily="18" charset="0"/>
                <a:cs typeface="Times New Roman" pitchFamily="18" charset="0"/>
              </a:rPr>
              <a:t>.</a:t>
            </a:r>
            <a:endParaRPr lang="en-US" sz="24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5930743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1" fill="hold" grpId="1" nodeType="click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ppt_x"/>
                                          </p:val>
                                        </p:tav>
                                      </p:tavLst>
                                    </p:anim>
                                    <p:anim calcmode="lin" valueType="num">
                                      <p:cBhvr additive="base">
                                        <p:cTn id="17" dur="500"/>
                                        <p:tgtEl>
                                          <p:spTgt spid="6"/>
                                        </p:tgtEl>
                                        <p:attrNameLst>
                                          <p:attrName>ppt_y</p:attrName>
                                        </p:attrNameLst>
                                      </p:cBhvr>
                                      <p:tavLst>
                                        <p:tav tm="0">
                                          <p:val>
                                            <p:strVal val="ppt_y"/>
                                          </p:val>
                                        </p:tav>
                                        <p:tav tm="100000">
                                          <p:val>
                                            <p:strVal val="0-ppt_h/2"/>
                                          </p:val>
                                        </p:tav>
                                      </p:tavLst>
                                    </p:anim>
                                    <p:set>
                                      <p:cBhvr>
                                        <p:cTn id="18" dur="1" fill="hold">
                                          <p:stCondLst>
                                            <p:cond delay="499"/>
                                          </p:stCondLst>
                                        </p:cTn>
                                        <p:tgtEl>
                                          <p:spTgt spid="6"/>
                                        </p:tgtEl>
                                        <p:attrNameLst>
                                          <p:attrName>style.visibility</p:attrName>
                                        </p:attrNameLst>
                                      </p:cBhvr>
                                      <p:to>
                                        <p:strVal val="hidden"/>
                                      </p:to>
                                    </p:set>
                                  </p:childTnLst>
                                </p:cTn>
                              </p:par>
                              <p:par>
                                <p:cTn id="19" presetID="2" presetClass="exit" presetSubtype="1" fill="hold" nodeType="with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0-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Thirsty Crow (Story Writing)\thirsty-crow-kids-story-441371-2-s-307x512.jpg"/>
          <p:cNvPicPr>
            <a:picLocks noChangeAspect="1" noChangeArrowheads="1"/>
          </p:cNvPicPr>
          <p:nvPr/>
        </p:nvPicPr>
        <p:blipFill>
          <a:blip r:embed="rId2"/>
          <a:srcRect/>
          <a:stretch>
            <a:fillRect/>
          </a:stretch>
        </p:blipFill>
        <p:spPr bwMode="auto">
          <a:xfrm>
            <a:off x="138953" y="1452282"/>
            <a:ext cx="8839200" cy="5100918"/>
          </a:xfrm>
          <a:prstGeom prst="rect">
            <a:avLst/>
          </a:prstGeom>
          <a:noFill/>
        </p:spPr>
      </p:pic>
      <p:sp>
        <p:nvSpPr>
          <p:cNvPr id="6" name="Down Arrow Callout 5"/>
          <p:cNvSpPr/>
          <p:nvPr/>
        </p:nvSpPr>
        <p:spPr>
          <a:xfrm>
            <a:off x="138953" y="156882"/>
            <a:ext cx="8839200" cy="1219200"/>
          </a:xfrm>
          <a:prstGeom prst="downArrowCallou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0000CC"/>
                </a:solidFill>
                <a:latin typeface="Times New Roman" pitchFamily="18" charset="0"/>
                <a:cs typeface="Times New Roman" pitchFamily="18" charset="0"/>
              </a:rPr>
              <a:t>It tried to find out a source of water.</a:t>
            </a:r>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1622764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2" fill="hold" grpId="1" nodeType="click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1+ppt_w/2"/>
                                          </p:val>
                                        </p:tav>
                                      </p:tavLst>
                                    </p:anim>
                                    <p:anim calcmode="lin" valueType="num">
                                      <p:cBhvr additive="base">
                                        <p:cTn id="17" dur="500"/>
                                        <p:tgtEl>
                                          <p:spTgt spid="6"/>
                                        </p:tgtEl>
                                        <p:attrNameLst>
                                          <p:attrName>ppt_y</p:attrName>
                                        </p:attrNameLst>
                                      </p:cBhvr>
                                      <p:tavLst>
                                        <p:tav tm="0">
                                          <p:val>
                                            <p:strVal val="ppt_y"/>
                                          </p:val>
                                        </p:tav>
                                        <p:tav tm="100000">
                                          <p:val>
                                            <p:strVal val="ppt_y"/>
                                          </p:val>
                                        </p:tav>
                                      </p:tavLst>
                                    </p:anim>
                                    <p:set>
                                      <p:cBhvr>
                                        <p:cTn id="18" dur="1" fill="hold">
                                          <p:stCondLst>
                                            <p:cond delay="499"/>
                                          </p:stCondLst>
                                        </p:cTn>
                                        <p:tgtEl>
                                          <p:spTgt spid="6"/>
                                        </p:tgtEl>
                                        <p:attrNameLst>
                                          <p:attrName>style.visibility</p:attrName>
                                        </p:attrNameLst>
                                      </p:cBhvr>
                                      <p:to>
                                        <p:strVal val="hidden"/>
                                      </p:to>
                                    </p:set>
                                  </p:childTnLst>
                                </p:cTn>
                              </p:par>
                              <p:par>
                                <p:cTn id="19" presetID="2" presetClass="exit" presetSubtype="2" fill="hold" nodeType="with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1+ppt_w/2"/>
                                          </p:val>
                                        </p:tav>
                                      </p:tavLst>
                                    </p:anim>
                                    <p:anim calcmode="lin" valueType="num">
                                      <p:cBhvr additive="base">
                                        <p:cTn id="21" dur="500"/>
                                        <p:tgtEl>
                                          <p:spTgt spid="5"/>
                                        </p:tgtEl>
                                        <p:attrNameLst>
                                          <p:attrName>ppt_y</p:attrName>
                                        </p:attrNameLst>
                                      </p:cBhvr>
                                      <p:tavLst>
                                        <p:tav tm="0">
                                          <p:val>
                                            <p:strVal val="ppt_y"/>
                                          </p:val>
                                        </p:tav>
                                        <p:tav tm="100000">
                                          <p:val>
                                            <p:strVal val="ppt_y"/>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TotalTime>
  <Words>917</Words>
  <Application>Microsoft Office PowerPoint</Application>
  <PresentationFormat>On-screen Show (4:3)</PresentationFormat>
  <Paragraphs>113</Paragraphs>
  <Slides>32</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Andalus</vt:lpstr>
      <vt:lpstr>Arial</vt:lpstr>
      <vt:lpstr>Baskerville Old Face</vt:lpstr>
      <vt:lpstr>Bernard MT Condensed</vt:lpstr>
      <vt:lpstr>Book Antiqua</vt:lpstr>
      <vt:lpstr>Calibri</vt:lpstr>
      <vt:lpstr>Nikosh</vt:lpstr>
      <vt:lpstr>NikoshBAN</vt:lpstr>
      <vt:lpstr>Sylfaen</vt:lpstr>
      <vt:lpstr>Times New Roman</vt:lpstr>
      <vt:lpstr>Office Theme</vt:lpstr>
      <vt:lpstr>PowerPoint Presentation</vt:lpstr>
      <vt:lpstr>PowerPoint Presentation</vt:lpstr>
      <vt:lpstr>PowerPoint Presentation</vt:lpstr>
      <vt:lpstr>PowerPoint Presentation</vt:lpstr>
      <vt:lpstr>PowerPoint Presentation</vt:lpstr>
      <vt:lpstr>What do you see in these pictures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Match with their synonyms:  </vt:lpstr>
      <vt:lpstr>Enjoy the video!</vt:lpstr>
      <vt:lpstr>Fill in the gaps: </vt:lpstr>
      <vt:lpstr>Fill in the gaps: </vt:lpstr>
      <vt:lpstr>Rearrange</vt:lpstr>
      <vt:lpstr>PowerPoint Presentation</vt:lpstr>
      <vt:lpstr>A thirsty crow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Adjective + Noun</dc:title>
  <dc:creator>Ashfaque</dc:creator>
  <cp:lastModifiedBy>hp</cp:lastModifiedBy>
  <cp:revision>102</cp:revision>
  <dcterms:created xsi:type="dcterms:W3CDTF">2006-08-16T00:00:00Z</dcterms:created>
  <dcterms:modified xsi:type="dcterms:W3CDTF">2019-11-11T04:11:11Z</dcterms:modified>
</cp:coreProperties>
</file>