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9" r:id="rId2"/>
    <p:sldId id="300" r:id="rId3"/>
    <p:sldId id="258" r:id="rId4"/>
    <p:sldId id="260" r:id="rId5"/>
    <p:sldId id="261" r:id="rId6"/>
    <p:sldId id="298" r:id="rId7"/>
    <p:sldId id="284" r:id="rId8"/>
    <p:sldId id="269" r:id="rId9"/>
    <p:sldId id="290" r:id="rId10"/>
    <p:sldId id="285" r:id="rId11"/>
    <p:sldId id="295" r:id="rId12"/>
    <p:sldId id="293" r:id="rId13"/>
    <p:sldId id="286" r:id="rId14"/>
    <p:sldId id="296" r:id="rId15"/>
    <p:sldId id="278" r:id="rId16"/>
    <p:sldId id="297" r:id="rId17"/>
    <p:sldId id="288" r:id="rId18"/>
    <p:sldId id="30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60093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533" autoAdjust="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8"/>
    </p:cViewPr>
  </p:sorterViewPr>
  <p:notesViewPr>
    <p:cSldViewPr snapToGrid="0">
      <p:cViewPr varScale="1">
        <p:scale>
          <a:sx n="58" d="100"/>
          <a:sy n="58" d="100"/>
        </p:scale>
        <p:origin x="279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53429-5C30-4BBF-86A0-2FC386F9FCD3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42772-D458-452C-A3D9-5D035B4E8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5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0A9E-57CC-4882-B1E4-547C946FC2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3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6635-8DB3-49DA-8233-A83A0EF023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6EFF-4263-4A0D-9F43-1A8B6DC2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6635-8DB3-49DA-8233-A83A0EF023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6EFF-4263-4A0D-9F43-1A8B6DC2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1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6635-8DB3-49DA-8233-A83A0EF023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6EFF-4263-4A0D-9F43-1A8B6DC2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4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3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6635-8DB3-49DA-8233-A83A0EF023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6EFF-4263-4A0D-9F43-1A8B6DC2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9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6635-8DB3-49DA-8233-A83A0EF023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6EFF-4263-4A0D-9F43-1A8B6DC2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6635-8DB3-49DA-8233-A83A0EF023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6EFF-4263-4A0D-9F43-1A8B6DC2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4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6635-8DB3-49DA-8233-A83A0EF023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6EFF-4263-4A0D-9F43-1A8B6DC2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6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6635-8DB3-49DA-8233-A83A0EF023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6EFF-4263-4A0D-9F43-1A8B6DC2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0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6635-8DB3-49DA-8233-A83A0EF023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6EFF-4263-4A0D-9F43-1A8B6DC2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6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6635-8DB3-49DA-8233-A83A0EF023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6EFF-4263-4A0D-9F43-1A8B6DC2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6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6635-8DB3-49DA-8233-A83A0EF023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6EFF-4263-4A0D-9F43-1A8B6DC2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3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6635-8DB3-49DA-8233-A83A0EF023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76EFF-4263-4A0D-9F43-1A8B6DC2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3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3.xml"/><Relationship Id="rId18" Type="http://schemas.openxmlformats.org/officeDocument/2006/relationships/hyperlink" Target="http://a2i.pmo.gov.bd/" TargetMode="External"/><Relationship Id="rId3" Type="http://schemas.openxmlformats.org/officeDocument/2006/relationships/image" Target="../media/image2.jpg"/><Relationship Id="rId7" Type="http://schemas.openxmlformats.org/officeDocument/2006/relationships/slide" Target="slide16.xml"/><Relationship Id="rId12" Type="http://schemas.openxmlformats.org/officeDocument/2006/relationships/slide" Target="slide12.xml"/><Relationship Id="rId17" Type="http://schemas.openxmlformats.org/officeDocument/2006/relationships/slide" Target="slide15.xml"/><Relationship Id="rId2" Type="http://schemas.openxmlformats.org/officeDocument/2006/relationships/image" Target="../media/image1.jpg"/><Relationship Id="rId16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5.xml"/><Relationship Id="rId15" Type="http://schemas.openxmlformats.org/officeDocument/2006/relationships/slide" Target="slide11.xml"/><Relationship Id="rId10" Type="http://schemas.openxmlformats.org/officeDocument/2006/relationships/slide" Target="slide7.xml"/><Relationship Id="rId19" Type="http://schemas.openxmlformats.org/officeDocument/2006/relationships/image" Target="../media/image3.PNG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68460" y="1725460"/>
            <a:ext cx="3407079" cy="34070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0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0085" y="2493696"/>
            <a:ext cx="8150087" cy="120594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উপত্বকঃ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ঠোঁটের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উপচমে</a:t>
            </a:r>
            <a:r>
              <a:rPr lang="el-GR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Π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লোমকূপও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রয়েছে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30085" y="3984566"/>
            <a:ext cx="8150087" cy="120594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অন্তঃচর্ম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অন্তঃত্বকঃ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রক্তনালি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ঘর্মগ্রন্থি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স্বেদগ্রন্থি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লোমহীন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পদতলে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স্বেদগ্রন্থির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0904" y="622852"/>
            <a:ext cx="5261114" cy="1974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itchFamily="2" charset="0"/>
              </a:rPr>
              <a:t>ত্বকের</a:t>
            </a:r>
            <a:r>
              <a:rPr lang="en-US" sz="40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0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অন্তঃচর্ম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উপচর্ম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উপত্বক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2" y="6467110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2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5992" y="1885361"/>
            <a:ext cx="1803847" cy="4637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/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410" y="3415811"/>
            <a:ext cx="7095010" cy="76944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চর্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2" y="6467110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90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92414" y="2059341"/>
            <a:ext cx="6696635" cy="297711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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দেহের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ভিতরের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কোমল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অংশকে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বাইরের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আঘাত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ঠান্ডা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গরম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রোদ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ইত্যাদি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রক্ষা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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দেহে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রোগজীবাণু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ঢুকতে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বাধা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দেয়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  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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ঘাম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শরীর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ঠান্ডা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সুস্থ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রাখে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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দেহের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ক্ষতিকর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পদার্থ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দেয়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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সুর্য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রশ্মি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ত্বককে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রক্ষ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1989" y="1282045"/>
            <a:ext cx="2649071" cy="4434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50" dirty="0" err="1" smtClean="0">
                <a:ln w="0"/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5400" b="1" cap="none" spc="50" dirty="0" smtClean="0">
                <a:ln w="0"/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 smtClean="0">
                <a:ln w="0"/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cap="none" spc="50" dirty="0" smtClean="0">
                <a:ln w="0"/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 smtClean="0">
                <a:ln w="0"/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50" dirty="0">
              <a:ln w="0"/>
              <a:solidFill>
                <a:srgbClr val="00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2" y="6467110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8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1695" y="4196219"/>
            <a:ext cx="6874026" cy="2034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r>
              <a:rPr lang="en-US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গোসল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গোসল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করলে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ত্বক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চামড়ার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সংক্রমণ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খুশকি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চুলকানি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ইত্যাদি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সমস্যা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এড়ানো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যায়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অন্যের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তোয়ালে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উচিত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দুই-একদিন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পরপর</a:t>
            </a:r>
            <a:endPara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নিজের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ব্যবহৃত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তোয়ালে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গামছা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গরম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পানি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সাবান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দিয়ে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পরিষ্কার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  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ত্বকে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কোনো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রকম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রোগ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(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যেমন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-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খোসপাঁচড়া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দাদ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)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দেখা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দিলে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ডাক্তারের</a:t>
            </a:r>
            <a:endPara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পরামর্শ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নিতে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ডাক্তারের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পরামর্শ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ছাড়া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কোনো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মলম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যাবে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ভিটামিন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সমৃদ্ধ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খাবার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খেতে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3507" y="938531"/>
            <a:ext cx="2180056" cy="5421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50" dirty="0" err="1" smtClean="0">
                <a:ln w="0"/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5400" b="1" cap="none" spc="50" dirty="0" smtClean="0">
                <a:ln w="0"/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 smtClean="0">
                <a:ln w="0"/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5400" b="1" cap="none" spc="50" dirty="0" smtClean="0">
                <a:ln w="0"/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cap="none" spc="50" dirty="0">
              <a:ln w="0"/>
              <a:solidFill>
                <a:srgbClr val="00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2" y="6467110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9987" y="1478916"/>
            <a:ext cx="2280140" cy="6095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ln/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cap="none" spc="0" dirty="0">
              <a:ln/>
              <a:solidFill>
                <a:srgbClr val="00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3822" y="2786987"/>
            <a:ext cx="6992471" cy="156966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চর্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য়ার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2" y="6467110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185984" y="777195"/>
            <a:ext cx="2517233" cy="1042437"/>
          </a:xfrm>
          <a:prstGeom prst="cloud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4000" b="1" dirty="0" smtClean="0">
                <a:ln w="1905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ln w="19050"/>
              <a:solidFill>
                <a:srgbClr val="00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3174" y="2249068"/>
            <a:ext cx="6094257" cy="304698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ঈন্দ্রিয়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৩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৫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2" y="6467110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6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53018" y="2026762"/>
            <a:ext cx="1488286" cy="5387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94275" y="3033221"/>
            <a:ext cx="7059911" cy="84874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bn-BD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ত্বকের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সাধারণ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কাজগুলো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লিখে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আনবে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2" y="6467110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210" y="1705727"/>
            <a:ext cx="4226350" cy="18789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6010" y="3753188"/>
            <a:ext cx="4226350" cy="18789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2" y="6467110"/>
            <a:ext cx="394298" cy="39089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547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99376" y="4854559"/>
            <a:ext cx="4872624" cy="12134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অনেক অনেক শুভেচ্ছা 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2861" y="3652862"/>
            <a:ext cx="4503773" cy="9638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ক্লাসে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4"/>
            <a:ext cx="9181578" cy="1234587"/>
          </a:xfrm>
          <a:prstGeom prst="rect">
            <a:avLst/>
          </a:prstGeom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465824" y="1532503"/>
            <a:ext cx="1524000" cy="472089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2077315" y="1532503"/>
            <a:ext cx="1524000" cy="472089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ঘোষনা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3688806" y="1532503"/>
            <a:ext cx="1524000" cy="472089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5300297" y="1532503"/>
            <a:ext cx="1524000" cy="472089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6911790" y="1532503"/>
            <a:ext cx="1524000" cy="472089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9" action="ppaction://hlinksldjump"/>
          </p:cNvPr>
          <p:cNvSpPr/>
          <p:nvPr/>
        </p:nvSpPr>
        <p:spPr>
          <a:xfrm>
            <a:off x="465824" y="2111447"/>
            <a:ext cx="1524000" cy="395302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>
            <a:hlinkClick r:id="rId10" action="ppaction://hlinksldjump"/>
          </p:cNvPr>
          <p:cNvSpPr/>
          <p:nvPr/>
        </p:nvSpPr>
        <p:spPr>
          <a:xfrm>
            <a:off x="465824" y="2613604"/>
            <a:ext cx="1524000" cy="395302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উপস্থাপন-১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>
            <a:hlinkClick r:id="rId11" action="ppaction://hlinksldjump"/>
          </p:cNvPr>
          <p:cNvSpPr/>
          <p:nvPr/>
        </p:nvSpPr>
        <p:spPr>
          <a:xfrm>
            <a:off x="465824" y="3617918"/>
            <a:ext cx="1524000" cy="395302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12" action="ppaction://hlinksldjump"/>
          </p:cNvPr>
          <p:cNvSpPr/>
          <p:nvPr/>
        </p:nvSpPr>
        <p:spPr>
          <a:xfrm>
            <a:off x="465824" y="4622232"/>
            <a:ext cx="1524000" cy="395302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উপস্থাপন-৩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>
            <a:hlinkClick r:id="rId13" action="ppaction://hlinksldjump"/>
          </p:cNvPr>
          <p:cNvSpPr/>
          <p:nvPr/>
        </p:nvSpPr>
        <p:spPr>
          <a:xfrm>
            <a:off x="465824" y="5124389"/>
            <a:ext cx="1524000" cy="395302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উপস্থাপন-৪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14" action="ppaction://hlinksldjump"/>
          </p:cNvPr>
          <p:cNvSpPr/>
          <p:nvPr/>
        </p:nvSpPr>
        <p:spPr>
          <a:xfrm>
            <a:off x="465824" y="3115761"/>
            <a:ext cx="1524000" cy="395302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5" action="ppaction://hlinksldjump"/>
          </p:cNvPr>
          <p:cNvSpPr/>
          <p:nvPr/>
        </p:nvSpPr>
        <p:spPr>
          <a:xfrm>
            <a:off x="465824" y="4120075"/>
            <a:ext cx="1524000" cy="395302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6" action="ppaction://hlinksldjump"/>
          </p:cNvPr>
          <p:cNvSpPr/>
          <p:nvPr/>
        </p:nvSpPr>
        <p:spPr>
          <a:xfrm>
            <a:off x="465824" y="5626546"/>
            <a:ext cx="1524000" cy="395302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>
            <a:hlinkClick r:id="rId17" action="ppaction://hlinksldjump"/>
          </p:cNvPr>
          <p:cNvSpPr/>
          <p:nvPr/>
        </p:nvSpPr>
        <p:spPr>
          <a:xfrm>
            <a:off x="465824" y="6128702"/>
            <a:ext cx="1524000" cy="395302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hlinkClick r:id="rId18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6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8600" y="685800"/>
            <a:ext cx="4419600" cy="5715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121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40" y="1789043"/>
            <a:ext cx="1517973" cy="155544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Horizontal Scroll 8"/>
          <p:cNvSpPr/>
          <p:nvPr/>
        </p:nvSpPr>
        <p:spPr>
          <a:xfrm>
            <a:off x="4800600" y="685800"/>
            <a:ext cx="4114800" cy="5715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21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8900" y="3553599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অঙ্গসময়ঃ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50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276600"/>
            <a:ext cx="3810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ডিপ্লোমা-ইন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সায়েন্স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বিদ্যালয়,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০১৭৪০৯৭৯৩৯৭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mizan.birampur@gmail.com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31840"/>
            <a:ext cx="1230126" cy="1555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351" y="6467153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6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04" y="810172"/>
            <a:ext cx="1935133" cy="2342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59" y="775855"/>
            <a:ext cx="2134721" cy="2337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3008" y="775855"/>
            <a:ext cx="2092185" cy="2323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76" y="3221937"/>
            <a:ext cx="2674782" cy="1696764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268504" y="5358118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toung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60350" y="3180372"/>
            <a:ext cx="2550608" cy="1696764"/>
          </a:xfrm>
          <a:prstGeom prst="rect">
            <a:avLst/>
          </a:prstGeom>
        </p:spPr>
      </p:pic>
      <p:sp>
        <p:nvSpPr>
          <p:cNvPr id="29" name="Subtitle 2"/>
          <p:cNvSpPr txBox="1">
            <a:spLocks/>
          </p:cNvSpPr>
          <p:nvPr/>
        </p:nvSpPr>
        <p:spPr>
          <a:xfrm>
            <a:off x="1220515" y="5384000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067200" y="5371059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247297" y="5364589"/>
            <a:ext cx="8497806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830673" y="5345177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747462" y="5364588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913884" y="5337160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288269" y="5284170"/>
            <a:ext cx="8722491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জাগায়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03" y="6467110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9" grpId="0"/>
      <p:bldP spid="29" grpId="1"/>
      <p:bldP spid="30" grpId="0"/>
      <p:bldP spid="30" grpId="1"/>
      <p:bldP spid="31" grpId="0"/>
      <p:bldP spid="31" grpId="1"/>
      <p:bldP spid="40" grpId="0"/>
      <p:bldP spid="40" grpId="1"/>
      <p:bldP spid="43" grpId="0"/>
      <p:bldP spid="43" grpId="1"/>
      <p:bldP spid="44" grpId="0"/>
      <p:bldP spid="44" grpId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09853" y="2663687"/>
            <a:ext cx="5552089" cy="17341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cap="none" spc="0" dirty="0">
              <a:ln/>
              <a:solidFill>
                <a:srgbClr val="0000FF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2" y="6467110"/>
            <a:ext cx="394298" cy="3908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07018" y="1451728"/>
            <a:ext cx="1157757" cy="42755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মাদের আজ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85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7880" y="1287915"/>
            <a:ext cx="1596987" cy="4879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416" y="2265275"/>
            <a:ext cx="7017914" cy="2382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পারবে; 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ত্বকের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অংশের নাম উল্লেখ করতে পারবে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ধরণের কাজ ও ব্যবহার বর্ণনা করতে পারবে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ত্বকের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যত্ন নেওয়ার কৌশল বিশ্লেষণ করতে পারবে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2" y="6467110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9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8483" y="2038058"/>
            <a:ext cx="5486400" cy="697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1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8" y="925455"/>
            <a:ext cx="3475519" cy="41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8953" y="582555"/>
            <a:ext cx="404126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2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2948" y="1373604"/>
            <a:ext cx="3683478" cy="4105311"/>
          </a:xfrm>
          <a:prstGeom prst="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1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  </a:t>
            </a:r>
            <a:r>
              <a:rPr lang="en-US" sz="1400" b="1" dirty="0" err="1">
                <a:ln/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1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/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1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/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1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/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1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1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/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1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/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1400" b="1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b="1" dirty="0" err="1">
                <a:ln/>
                <a:latin typeface="NikoshBAN" pitchFamily="2" charset="0"/>
                <a:cs typeface="NikoshBAN" pitchFamily="2" charset="0"/>
              </a:rPr>
              <a:t>গরমের</a:t>
            </a:r>
            <a:r>
              <a:rPr lang="en-US" sz="1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/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1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/>
                <a:latin typeface="NikoshBAN" pitchFamily="2" charset="0"/>
                <a:cs typeface="NikoshBAN" pitchFamily="2" charset="0"/>
              </a:rPr>
              <a:t>জাগায়</a:t>
            </a:r>
            <a:r>
              <a:rPr lang="en-US" sz="1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, 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রোগজীবাণু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ত্বকের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উপচর্ম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বহিঃত্বক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অন্যটি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অন্তঃচর্ম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/>
                <a:latin typeface="NikoshBAN" pitchFamily="2" charset="0"/>
                <a:cs typeface="NikoshBAN" pitchFamily="2" charset="0"/>
              </a:rPr>
              <a:t>অন্তঃত্বক</a:t>
            </a:r>
            <a:r>
              <a:rPr lang="en-US" sz="1400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bn-BD" sz="14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4235" y="2036619"/>
            <a:ext cx="5500648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1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2" y="6467110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3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 animBg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9331" y="1800519"/>
            <a:ext cx="1588533" cy="5000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3822" y="2786987"/>
            <a:ext cx="6992471" cy="92333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চর্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2" y="6467110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3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530" y="1324573"/>
            <a:ext cx="1317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উপচর্ম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530" y="2590986"/>
            <a:ext cx="1505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অন্তঃচর্ম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1900" y="919616"/>
            <a:ext cx="1003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লোম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skin-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0192" y="1232452"/>
            <a:ext cx="4704521" cy="4086208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846983" y="4453343"/>
            <a:ext cx="1295400" cy="914400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37582" y="1635111"/>
            <a:ext cx="1143000" cy="533400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08746" y="1314665"/>
            <a:ext cx="1143000" cy="533400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51992" y="2978426"/>
            <a:ext cx="1143000" cy="533400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44979" y="5277553"/>
            <a:ext cx="1317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ঘর্মগ্রন্থি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2" y="6509226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7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665</Words>
  <Application>Microsoft Office PowerPoint</Application>
  <PresentationFormat>On-screen Show (4:3)</PresentationFormat>
  <Paragraphs>100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SutonnyMJ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MHS7724</dc:creator>
  <cp:lastModifiedBy>Mahi Kaishar</cp:lastModifiedBy>
  <cp:revision>100</cp:revision>
  <dcterms:created xsi:type="dcterms:W3CDTF">2018-08-11T08:02:09Z</dcterms:created>
  <dcterms:modified xsi:type="dcterms:W3CDTF">2019-11-08T17:09:23Z</dcterms:modified>
</cp:coreProperties>
</file>