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3" r:id="rId2"/>
    <p:sldId id="284" r:id="rId3"/>
    <p:sldId id="258" r:id="rId4"/>
    <p:sldId id="260" r:id="rId5"/>
    <p:sldId id="261" r:id="rId6"/>
    <p:sldId id="262" r:id="rId7"/>
    <p:sldId id="265" r:id="rId8"/>
    <p:sldId id="269" r:id="rId9"/>
    <p:sldId id="281" r:id="rId10"/>
    <p:sldId id="270" r:id="rId11"/>
    <p:sldId id="272" r:id="rId12"/>
    <p:sldId id="282" r:id="rId13"/>
    <p:sldId id="277" r:id="rId14"/>
    <p:sldId id="278" r:id="rId15"/>
    <p:sldId id="279" r:id="rId16"/>
    <p:sldId id="280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CC"/>
    <a:srgbClr val="00CC66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158DC-3139-495D-AAC7-FB1082787856}" type="doc">
      <dgm:prSet loTypeId="urn:microsoft.com/office/officeart/2005/8/layout/orgChart1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DB349A1-5961-4DD9-8889-573B0FA04D8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দুটো</a:t>
          </a:r>
          <a:r>
            <a: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অংশ</a:t>
          </a:r>
          <a:r>
            <a: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যথাঃ</a:t>
          </a:r>
          <a:endParaRPr lang="en-US" sz="2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9C9E91-D755-42CB-9C1E-D84E9C1CA56E}" type="parTrans" cxnId="{689FE668-7F20-40F8-AB1B-A01D647FC527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4CB57F-BCAE-4BE4-8FC7-66E6AA627A82}" type="sibTrans" cxnId="{689FE668-7F20-40F8-AB1B-A01D647FC527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8DACCA-0286-4D90-ADAB-6F3A9095132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নাসারন্ধ্র</a:t>
          </a:r>
          <a:endParaRPr lang="en-US" sz="2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7ADA10-2CFB-4952-BA33-C65CE7CB1522}" type="parTrans" cxnId="{572694AF-DC06-46A4-B5B9-FE009E1D7590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C2979E-7CF3-430E-9A24-036265DE4F97}" type="sibTrans" cxnId="{572694AF-DC06-46A4-B5B9-FE009E1D7590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CA3504-AC75-4571-84B9-DF66FA9E9E53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নাসাপথ</a:t>
          </a:r>
          <a:endParaRPr lang="en-US" sz="24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73ADC4-2181-4F35-B78B-0F7855C9B54B}" type="parTrans" cxnId="{75514C34-13B2-4739-A3AB-51ADE96711B9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67FAEF-1BD4-4715-831D-1B83DFB394F1}" type="sibTrans" cxnId="{75514C34-13B2-4739-A3AB-51ADE96711B9}">
      <dgm:prSet/>
      <dgm:spPr/>
      <dgm:t>
        <a:bodyPr/>
        <a:lstStyle/>
        <a:p>
          <a:endParaRPr lang="en-US" sz="24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C1DF54-2B29-4DD6-84C2-D37D6E10059A}" type="pres">
      <dgm:prSet presAssocID="{9F7158DC-3139-495D-AAC7-FB10827878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E06388-7CD0-4332-838F-5CA20423283B}" type="pres">
      <dgm:prSet presAssocID="{8DB349A1-5961-4DD9-8889-573B0FA04D86}" presName="hierRoot1" presStyleCnt="0">
        <dgm:presLayoutVars>
          <dgm:hierBranch val="init"/>
        </dgm:presLayoutVars>
      </dgm:prSet>
      <dgm:spPr/>
    </dgm:pt>
    <dgm:pt modelId="{69FAE48D-190F-4FBD-9122-436A5575E726}" type="pres">
      <dgm:prSet presAssocID="{8DB349A1-5961-4DD9-8889-573B0FA04D86}" presName="rootComposite1" presStyleCnt="0"/>
      <dgm:spPr/>
    </dgm:pt>
    <dgm:pt modelId="{13D7C42F-2BED-4781-8C7C-75A1DCA201C2}" type="pres">
      <dgm:prSet presAssocID="{8DB349A1-5961-4DD9-8889-573B0FA04D8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6CA3F1-BF3D-49A4-9070-A818C25AB01F}" type="pres">
      <dgm:prSet presAssocID="{8DB349A1-5961-4DD9-8889-573B0FA04D8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9C23A5D-1CDB-40D4-A30D-F44DE2DB25AB}" type="pres">
      <dgm:prSet presAssocID="{8DB349A1-5961-4DD9-8889-573B0FA04D86}" presName="hierChild2" presStyleCnt="0"/>
      <dgm:spPr/>
    </dgm:pt>
    <dgm:pt modelId="{CA459893-0830-4F59-B683-CC048A372DA7}" type="pres">
      <dgm:prSet presAssocID="{677ADA10-2CFB-4952-BA33-C65CE7CB152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83CB26D-FE95-4DDC-9EBF-45081FED58EE}" type="pres">
      <dgm:prSet presAssocID="{FC8DACCA-0286-4D90-ADAB-6F3A90951322}" presName="hierRoot2" presStyleCnt="0">
        <dgm:presLayoutVars>
          <dgm:hierBranch val="init"/>
        </dgm:presLayoutVars>
      </dgm:prSet>
      <dgm:spPr/>
    </dgm:pt>
    <dgm:pt modelId="{8F5027BA-0A4C-4771-AD8A-3DD02DDFFBC0}" type="pres">
      <dgm:prSet presAssocID="{FC8DACCA-0286-4D90-ADAB-6F3A90951322}" presName="rootComposite" presStyleCnt="0"/>
      <dgm:spPr/>
    </dgm:pt>
    <dgm:pt modelId="{6DE88491-4A8A-4C57-8DA7-22CCCCFE153E}" type="pres">
      <dgm:prSet presAssocID="{FC8DACCA-0286-4D90-ADAB-6F3A9095132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30B4C4-5B8A-4735-B55B-CE56AFDEE55B}" type="pres">
      <dgm:prSet presAssocID="{FC8DACCA-0286-4D90-ADAB-6F3A90951322}" presName="rootConnector" presStyleLbl="node2" presStyleIdx="0" presStyleCnt="2"/>
      <dgm:spPr/>
      <dgm:t>
        <a:bodyPr/>
        <a:lstStyle/>
        <a:p>
          <a:endParaRPr lang="en-US"/>
        </a:p>
      </dgm:t>
    </dgm:pt>
    <dgm:pt modelId="{8F3DE89B-EF32-4EAF-BCAB-4A8B7560D928}" type="pres">
      <dgm:prSet presAssocID="{FC8DACCA-0286-4D90-ADAB-6F3A90951322}" presName="hierChild4" presStyleCnt="0"/>
      <dgm:spPr/>
    </dgm:pt>
    <dgm:pt modelId="{42269BE5-9AE5-4A2B-A941-9B8B57CACCA5}" type="pres">
      <dgm:prSet presAssocID="{FC8DACCA-0286-4D90-ADAB-6F3A90951322}" presName="hierChild5" presStyleCnt="0"/>
      <dgm:spPr/>
    </dgm:pt>
    <dgm:pt modelId="{7714AF09-EA44-44F8-B234-3ABEAFB4E7F4}" type="pres">
      <dgm:prSet presAssocID="{C973ADC4-2181-4F35-B78B-0F7855C9B54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7E6C254-0E6B-4B31-9E76-109A0237A0E8}" type="pres">
      <dgm:prSet presAssocID="{CFCA3504-AC75-4571-84B9-DF66FA9E9E53}" presName="hierRoot2" presStyleCnt="0">
        <dgm:presLayoutVars>
          <dgm:hierBranch val="init"/>
        </dgm:presLayoutVars>
      </dgm:prSet>
      <dgm:spPr/>
    </dgm:pt>
    <dgm:pt modelId="{569E7CF0-A7A3-4285-9EBC-3406185A96FC}" type="pres">
      <dgm:prSet presAssocID="{CFCA3504-AC75-4571-84B9-DF66FA9E9E53}" presName="rootComposite" presStyleCnt="0"/>
      <dgm:spPr/>
    </dgm:pt>
    <dgm:pt modelId="{0E848E19-D654-47FC-BFB8-3535AAFC766E}" type="pres">
      <dgm:prSet presAssocID="{CFCA3504-AC75-4571-84B9-DF66FA9E9E5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D82E3C-31AC-4DCF-B9F6-C9C11B95F0BC}" type="pres">
      <dgm:prSet presAssocID="{CFCA3504-AC75-4571-84B9-DF66FA9E9E53}" presName="rootConnector" presStyleLbl="node2" presStyleIdx="1" presStyleCnt="2"/>
      <dgm:spPr/>
      <dgm:t>
        <a:bodyPr/>
        <a:lstStyle/>
        <a:p>
          <a:endParaRPr lang="en-US"/>
        </a:p>
      </dgm:t>
    </dgm:pt>
    <dgm:pt modelId="{E0505FEC-1FFE-4F0A-9EA6-3E012D83E9E9}" type="pres">
      <dgm:prSet presAssocID="{CFCA3504-AC75-4571-84B9-DF66FA9E9E53}" presName="hierChild4" presStyleCnt="0"/>
      <dgm:spPr/>
    </dgm:pt>
    <dgm:pt modelId="{CEB1D7C1-D4BF-4590-AF8B-15C00BC76C49}" type="pres">
      <dgm:prSet presAssocID="{CFCA3504-AC75-4571-84B9-DF66FA9E9E53}" presName="hierChild5" presStyleCnt="0"/>
      <dgm:spPr/>
    </dgm:pt>
    <dgm:pt modelId="{7F67CDB5-4345-42CC-8069-613527B77561}" type="pres">
      <dgm:prSet presAssocID="{8DB349A1-5961-4DD9-8889-573B0FA04D86}" presName="hierChild3" presStyleCnt="0"/>
      <dgm:spPr/>
    </dgm:pt>
  </dgm:ptLst>
  <dgm:cxnLst>
    <dgm:cxn modelId="{380DF195-F40F-457B-88F2-F5D8C85DF824}" type="presOf" srcId="{CFCA3504-AC75-4571-84B9-DF66FA9E9E53}" destId="{BAD82E3C-31AC-4DCF-B9F6-C9C11B95F0BC}" srcOrd="1" destOrd="0" presId="urn:microsoft.com/office/officeart/2005/8/layout/orgChart1"/>
    <dgm:cxn modelId="{3DAC9DA3-E909-44C4-8EC7-F164940E6735}" type="presOf" srcId="{8DB349A1-5961-4DD9-8889-573B0FA04D86}" destId="{13D7C42F-2BED-4781-8C7C-75A1DCA201C2}" srcOrd="0" destOrd="0" presId="urn:microsoft.com/office/officeart/2005/8/layout/orgChart1"/>
    <dgm:cxn modelId="{689FE668-7F20-40F8-AB1B-A01D647FC527}" srcId="{9F7158DC-3139-495D-AAC7-FB1082787856}" destId="{8DB349A1-5961-4DD9-8889-573B0FA04D86}" srcOrd="0" destOrd="0" parTransId="{629C9E91-D755-42CB-9C1E-D84E9C1CA56E}" sibTransId="{024CB57F-BCAE-4BE4-8FC7-66E6AA627A82}"/>
    <dgm:cxn modelId="{195BA2D6-9379-490A-B881-D3F68287DB71}" type="presOf" srcId="{FC8DACCA-0286-4D90-ADAB-6F3A90951322}" destId="{6DE88491-4A8A-4C57-8DA7-22CCCCFE153E}" srcOrd="0" destOrd="0" presId="urn:microsoft.com/office/officeart/2005/8/layout/orgChart1"/>
    <dgm:cxn modelId="{44DB839C-EE42-43FE-BCB1-03B44CC1754A}" type="presOf" srcId="{FC8DACCA-0286-4D90-ADAB-6F3A90951322}" destId="{C030B4C4-5B8A-4735-B55B-CE56AFDEE55B}" srcOrd="1" destOrd="0" presId="urn:microsoft.com/office/officeart/2005/8/layout/orgChart1"/>
    <dgm:cxn modelId="{6077E626-88A0-44AF-95F8-D2C817E3DF86}" type="presOf" srcId="{677ADA10-2CFB-4952-BA33-C65CE7CB1522}" destId="{CA459893-0830-4F59-B683-CC048A372DA7}" srcOrd="0" destOrd="0" presId="urn:microsoft.com/office/officeart/2005/8/layout/orgChart1"/>
    <dgm:cxn modelId="{75514C34-13B2-4739-A3AB-51ADE96711B9}" srcId="{8DB349A1-5961-4DD9-8889-573B0FA04D86}" destId="{CFCA3504-AC75-4571-84B9-DF66FA9E9E53}" srcOrd="1" destOrd="0" parTransId="{C973ADC4-2181-4F35-B78B-0F7855C9B54B}" sibTransId="{7067FAEF-1BD4-4715-831D-1B83DFB394F1}"/>
    <dgm:cxn modelId="{C82C9369-5AC1-4FC3-B125-6F5F6B8BEFEC}" type="presOf" srcId="{9F7158DC-3139-495D-AAC7-FB1082787856}" destId="{99C1DF54-2B29-4DD6-84C2-D37D6E10059A}" srcOrd="0" destOrd="0" presId="urn:microsoft.com/office/officeart/2005/8/layout/orgChart1"/>
    <dgm:cxn modelId="{572694AF-DC06-46A4-B5B9-FE009E1D7590}" srcId="{8DB349A1-5961-4DD9-8889-573B0FA04D86}" destId="{FC8DACCA-0286-4D90-ADAB-6F3A90951322}" srcOrd="0" destOrd="0" parTransId="{677ADA10-2CFB-4952-BA33-C65CE7CB1522}" sibTransId="{01C2979E-7CF3-430E-9A24-036265DE4F97}"/>
    <dgm:cxn modelId="{DDA21CD7-0178-4EE3-8629-9D9296A2A784}" type="presOf" srcId="{C973ADC4-2181-4F35-B78B-0F7855C9B54B}" destId="{7714AF09-EA44-44F8-B234-3ABEAFB4E7F4}" srcOrd="0" destOrd="0" presId="urn:microsoft.com/office/officeart/2005/8/layout/orgChart1"/>
    <dgm:cxn modelId="{213F1DEB-B0A5-41BA-84AC-CAEADA0EE4AC}" type="presOf" srcId="{CFCA3504-AC75-4571-84B9-DF66FA9E9E53}" destId="{0E848E19-D654-47FC-BFB8-3535AAFC766E}" srcOrd="0" destOrd="0" presId="urn:microsoft.com/office/officeart/2005/8/layout/orgChart1"/>
    <dgm:cxn modelId="{B6B0C9F5-BC8D-42B3-A271-F1E6839FD74C}" type="presOf" srcId="{8DB349A1-5961-4DD9-8889-573B0FA04D86}" destId="{0B6CA3F1-BF3D-49A4-9070-A818C25AB01F}" srcOrd="1" destOrd="0" presId="urn:microsoft.com/office/officeart/2005/8/layout/orgChart1"/>
    <dgm:cxn modelId="{3193455E-5D47-4B71-B676-A0CDDCDC7C3B}" type="presParOf" srcId="{99C1DF54-2B29-4DD6-84C2-D37D6E10059A}" destId="{EEE06388-7CD0-4332-838F-5CA20423283B}" srcOrd="0" destOrd="0" presId="urn:microsoft.com/office/officeart/2005/8/layout/orgChart1"/>
    <dgm:cxn modelId="{CE8730F4-41DB-4170-971A-B18B7D83344A}" type="presParOf" srcId="{EEE06388-7CD0-4332-838F-5CA20423283B}" destId="{69FAE48D-190F-4FBD-9122-436A5575E726}" srcOrd="0" destOrd="0" presId="urn:microsoft.com/office/officeart/2005/8/layout/orgChart1"/>
    <dgm:cxn modelId="{C9BDFEA5-E6DE-4B85-BB3B-ED3ED9E0298A}" type="presParOf" srcId="{69FAE48D-190F-4FBD-9122-436A5575E726}" destId="{13D7C42F-2BED-4781-8C7C-75A1DCA201C2}" srcOrd="0" destOrd="0" presId="urn:microsoft.com/office/officeart/2005/8/layout/orgChart1"/>
    <dgm:cxn modelId="{18ACC9D7-45F0-4CA3-8C61-935F8F2E0B52}" type="presParOf" srcId="{69FAE48D-190F-4FBD-9122-436A5575E726}" destId="{0B6CA3F1-BF3D-49A4-9070-A818C25AB01F}" srcOrd="1" destOrd="0" presId="urn:microsoft.com/office/officeart/2005/8/layout/orgChart1"/>
    <dgm:cxn modelId="{7AB2C197-206F-45E2-89CF-58824599F72A}" type="presParOf" srcId="{EEE06388-7CD0-4332-838F-5CA20423283B}" destId="{B9C23A5D-1CDB-40D4-A30D-F44DE2DB25AB}" srcOrd="1" destOrd="0" presId="urn:microsoft.com/office/officeart/2005/8/layout/orgChart1"/>
    <dgm:cxn modelId="{29B20E59-A6AD-4768-855A-693E534B7D2F}" type="presParOf" srcId="{B9C23A5D-1CDB-40D4-A30D-F44DE2DB25AB}" destId="{CA459893-0830-4F59-B683-CC048A372DA7}" srcOrd="0" destOrd="0" presId="urn:microsoft.com/office/officeart/2005/8/layout/orgChart1"/>
    <dgm:cxn modelId="{5B09213C-4CD4-49B0-AA04-638BE71C16C3}" type="presParOf" srcId="{B9C23A5D-1CDB-40D4-A30D-F44DE2DB25AB}" destId="{283CB26D-FE95-4DDC-9EBF-45081FED58EE}" srcOrd="1" destOrd="0" presId="urn:microsoft.com/office/officeart/2005/8/layout/orgChart1"/>
    <dgm:cxn modelId="{BFBEABEA-DDF7-4662-B031-3D856A0EE342}" type="presParOf" srcId="{283CB26D-FE95-4DDC-9EBF-45081FED58EE}" destId="{8F5027BA-0A4C-4771-AD8A-3DD02DDFFBC0}" srcOrd="0" destOrd="0" presId="urn:microsoft.com/office/officeart/2005/8/layout/orgChart1"/>
    <dgm:cxn modelId="{0FD4A909-43E8-4862-8349-9248B556CF28}" type="presParOf" srcId="{8F5027BA-0A4C-4771-AD8A-3DD02DDFFBC0}" destId="{6DE88491-4A8A-4C57-8DA7-22CCCCFE153E}" srcOrd="0" destOrd="0" presId="urn:microsoft.com/office/officeart/2005/8/layout/orgChart1"/>
    <dgm:cxn modelId="{0985C42A-3E17-40BC-B057-1CE056354AF6}" type="presParOf" srcId="{8F5027BA-0A4C-4771-AD8A-3DD02DDFFBC0}" destId="{C030B4C4-5B8A-4735-B55B-CE56AFDEE55B}" srcOrd="1" destOrd="0" presId="urn:microsoft.com/office/officeart/2005/8/layout/orgChart1"/>
    <dgm:cxn modelId="{B1D6EED3-098F-4C7F-A968-D3720C934D6D}" type="presParOf" srcId="{283CB26D-FE95-4DDC-9EBF-45081FED58EE}" destId="{8F3DE89B-EF32-4EAF-BCAB-4A8B7560D928}" srcOrd="1" destOrd="0" presId="urn:microsoft.com/office/officeart/2005/8/layout/orgChart1"/>
    <dgm:cxn modelId="{C9C04984-5E2B-4C55-8280-927B438E3AED}" type="presParOf" srcId="{283CB26D-FE95-4DDC-9EBF-45081FED58EE}" destId="{42269BE5-9AE5-4A2B-A941-9B8B57CACCA5}" srcOrd="2" destOrd="0" presId="urn:microsoft.com/office/officeart/2005/8/layout/orgChart1"/>
    <dgm:cxn modelId="{EEAF1C41-4AE8-4F02-B3EE-90EF4581C798}" type="presParOf" srcId="{B9C23A5D-1CDB-40D4-A30D-F44DE2DB25AB}" destId="{7714AF09-EA44-44F8-B234-3ABEAFB4E7F4}" srcOrd="2" destOrd="0" presId="urn:microsoft.com/office/officeart/2005/8/layout/orgChart1"/>
    <dgm:cxn modelId="{79CBB015-D9F4-4C3E-9ACC-8F28E8EA108E}" type="presParOf" srcId="{B9C23A5D-1CDB-40D4-A30D-F44DE2DB25AB}" destId="{A7E6C254-0E6B-4B31-9E76-109A0237A0E8}" srcOrd="3" destOrd="0" presId="urn:microsoft.com/office/officeart/2005/8/layout/orgChart1"/>
    <dgm:cxn modelId="{5CA58896-6A1A-488E-8BF3-D86892A25277}" type="presParOf" srcId="{A7E6C254-0E6B-4B31-9E76-109A0237A0E8}" destId="{569E7CF0-A7A3-4285-9EBC-3406185A96FC}" srcOrd="0" destOrd="0" presId="urn:microsoft.com/office/officeart/2005/8/layout/orgChart1"/>
    <dgm:cxn modelId="{539792F3-1E61-4608-833F-556EA3BC0FFA}" type="presParOf" srcId="{569E7CF0-A7A3-4285-9EBC-3406185A96FC}" destId="{0E848E19-D654-47FC-BFB8-3535AAFC766E}" srcOrd="0" destOrd="0" presId="urn:microsoft.com/office/officeart/2005/8/layout/orgChart1"/>
    <dgm:cxn modelId="{F137F995-0258-4AD4-AFDF-FDA730CF87DB}" type="presParOf" srcId="{569E7CF0-A7A3-4285-9EBC-3406185A96FC}" destId="{BAD82E3C-31AC-4DCF-B9F6-C9C11B95F0BC}" srcOrd="1" destOrd="0" presId="urn:microsoft.com/office/officeart/2005/8/layout/orgChart1"/>
    <dgm:cxn modelId="{2BC8864E-DE02-4D13-AC24-50708EDB2534}" type="presParOf" srcId="{A7E6C254-0E6B-4B31-9E76-109A0237A0E8}" destId="{E0505FEC-1FFE-4F0A-9EA6-3E012D83E9E9}" srcOrd="1" destOrd="0" presId="urn:microsoft.com/office/officeart/2005/8/layout/orgChart1"/>
    <dgm:cxn modelId="{80940734-4093-4713-A057-66AA4847359B}" type="presParOf" srcId="{A7E6C254-0E6B-4B31-9E76-109A0237A0E8}" destId="{CEB1D7C1-D4BF-4590-AF8B-15C00BC76C49}" srcOrd="2" destOrd="0" presId="urn:microsoft.com/office/officeart/2005/8/layout/orgChart1"/>
    <dgm:cxn modelId="{44581142-A623-40CE-836B-AE361E432E9D}" type="presParOf" srcId="{EEE06388-7CD0-4332-838F-5CA20423283B}" destId="{7F67CDB5-4345-42CC-8069-613527B775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716B56-F583-4B7B-9CA4-8C6BF27E24FA}" type="doc">
      <dgm:prSet loTypeId="urn:microsoft.com/office/officeart/2005/8/layout/radial5" loCatId="cycle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E1B1314-EDC0-4373-9CBC-8978E67A5DF9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নাকের</a:t>
          </a:r>
          <a:r>
            <a:rPr lang="bn-BD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কাজ বা ব্যবহার</a:t>
          </a:r>
          <a:r>
            <a: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ঃ</a:t>
          </a:r>
          <a:endParaRPr lang="en-US" sz="2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B1C979-D9FC-4715-8446-DC02A5BA0BAF}" type="parTrans" cxnId="{E5EA392D-184F-4B63-BB64-477737DADFBF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B72E7A-E58B-4F63-A33B-68E591D19341}" type="sibTrans" cxnId="{E5EA392D-184F-4B63-BB64-477737DADFBF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46A0AD-A34C-4917-8F49-2F4AB967938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আমাদের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প্রধান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ঘ্রাণ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ঈদ্রিয়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3AE49C-8006-4150-8B2E-E50E44326081}" type="parTrans" cxnId="{6FD7AD6B-E9F9-4063-B7D9-DD99B608FE63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0FBB1A-CBFC-4B50-9CDB-655D241769DE}" type="sibTrans" cxnId="{6FD7AD6B-E9F9-4063-B7D9-DD99B608FE63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D986EB-7D8C-4FBB-ABA0-9AE3F4B9522B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আমরা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নাক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দিয়ে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কোনটা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সুগন্ধ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বা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দুর্গন্ধ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তা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অনুভব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করতে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পারি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।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29B6D3-9311-4006-BCC4-B48309E7F3AD}" type="parTrans" cxnId="{D0550DBD-3C66-4DE3-B22F-1E895374A245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5E7D37-D55C-47F8-9E87-9AC89F89DF09}" type="sibTrans" cxnId="{D0550DBD-3C66-4DE3-B22F-1E895374A245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E251C4-4C84-409D-9385-7EB7F6F36388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আমরা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দিয়ে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শ্বাস-প্রশ্বাস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চালাই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F514BC-1999-43F4-AC48-F31622AD737D}" type="parTrans" cxnId="{C9F0242C-3E0A-4979-B935-0823BCE9C680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C523B9-0112-4124-8616-CAFE8283A975}" type="sibTrans" cxnId="{C9F0242C-3E0A-4979-B935-0823BCE9C680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665BF5-3B68-4F6F-BE7E-5EACD59035CA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পচা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,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ময়লা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ও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আবর্জনার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গন্ধ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পেলে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নাকে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কাপড়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দেই</a:t>
          </a:r>
          <a:r>
            <a: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39A6ED-9AFE-4353-A71E-52655721E936}" type="parTrans" cxnId="{56F26CAC-0D06-4544-8654-09CB321298A4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2BAC3D-F4B4-402A-8E8F-C31807594638}" type="sibTrans" cxnId="{56F26CAC-0D06-4544-8654-09CB321298A4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FCD493-6B91-4850-9B09-84F234125903}">
      <dgm:prSet custT="1"/>
      <dgm:spPr>
        <a:solidFill>
          <a:srgbClr val="00CC00"/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ফুলের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সুগন্ধ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প্রাণভরে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গ্রহণ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</a:t>
          </a:r>
          <a:r>
            <a: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342362EC-0BDD-4F01-9034-2435ABF8A017}" type="parTrans" cxnId="{16F08CC6-A57F-4750-9BDD-EB2E5F8C80EA}">
      <dgm:prSet custT="1"/>
      <dgm:spPr/>
      <dgm:t>
        <a:bodyPr/>
        <a:lstStyle/>
        <a:p>
          <a:endParaRPr lang="en-US" sz="24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9DBB0C-8A3C-4FDB-A395-A5AAEB09206F}" type="sibTrans" cxnId="{16F08CC6-A57F-4750-9BDD-EB2E5F8C80EA}">
      <dgm:prSet/>
      <dgm:spPr/>
      <dgm:t>
        <a:bodyPr/>
        <a:lstStyle/>
        <a:p>
          <a:endParaRPr lang="en-US" sz="20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34EBD5-0A5F-40A2-B0DA-828EF4FD1DB2}" type="pres">
      <dgm:prSet presAssocID="{4A716B56-F583-4B7B-9CA4-8C6BF27E2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0C61A9-CC8D-494C-AEB9-18AB983FB578}" type="pres">
      <dgm:prSet presAssocID="{EE1B1314-EDC0-4373-9CBC-8978E67A5DF9}" presName="centerShape" presStyleLbl="node0" presStyleIdx="0" presStyleCnt="1" custLinFactNeighborY="1525"/>
      <dgm:spPr/>
      <dgm:t>
        <a:bodyPr/>
        <a:lstStyle/>
        <a:p>
          <a:endParaRPr lang="en-US"/>
        </a:p>
      </dgm:t>
    </dgm:pt>
    <dgm:pt modelId="{9AE9786C-0531-40D5-831E-6451E0433601}" type="pres">
      <dgm:prSet presAssocID="{843AE49C-8006-4150-8B2E-E50E44326081}" presName="parTrans" presStyleLbl="sibTrans2D1" presStyleIdx="0" presStyleCnt="5"/>
      <dgm:spPr/>
      <dgm:t>
        <a:bodyPr/>
        <a:lstStyle/>
        <a:p>
          <a:endParaRPr lang="en-US"/>
        </a:p>
      </dgm:t>
    </dgm:pt>
    <dgm:pt modelId="{82819B71-F021-49E7-9FA5-A5D2CEF94F25}" type="pres">
      <dgm:prSet presAssocID="{843AE49C-8006-4150-8B2E-E50E4432608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BBCC7B2-15EE-4C83-95BD-77D82E14BB83}" type="pres">
      <dgm:prSet presAssocID="{4946A0AD-A34C-4917-8F49-2F4AB96793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B16F8-3EFD-4566-97E9-531E4297FC58}" type="pres">
      <dgm:prSet presAssocID="{BD29B6D3-9311-4006-BCC4-B48309E7F3AD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764CD14-9E73-4909-9D3F-C59B82705394}" type="pres">
      <dgm:prSet presAssocID="{BD29B6D3-9311-4006-BCC4-B48309E7F3A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35208B4-B69A-4618-95FC-59445E27824E}" type="pres">
      <dgm:prSet presAssocID="{F3D986EB-7D8C-4FBB-ABA0-9AE3F4B9522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94906-89B9-4CFE-91F2-82051CBAD9CE}" type="pres">
      <dgm:prSet presAssocID="{D0F514BC-1999-43F4-AC48-F31622AD737D}" presName="parTrans" presStyleLbl="sibTrans2D1" presStyleIdx="2" presStyleCnt="5"/>
      <dgm:spPr/>
      <dgm:t>
        <a:bodyPr/>
        <a:lstStyle/>
        <a:p>
          <a:endParaRPr lang="en-US"/>
        </a:p>
      </dgm:t>
    </dgm:pt>
    <dgm:pt modelId="{BFDE76FD-01F2-42F8-A91C-49005B87A340}" type="pres">
      <dgm:prSet presAssocID="{D0F514BC-1999-43F4-AC48-F31622AD737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80A05FB-D23B-489E-AEC5-45EF81D09F09}" type="pres">
      <dgm:prSet presAssocID="{8EE251C4-4C84-409D-9385-7EB7F6F3638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64CF4-D3C8-409F-AAD6-66071EF37FE4}" type="pres">
      <dgm:prSet presAssocID="{342362EC-0BDD-4F01-9034-2435ABF8A017}" presName="parTrans" presStyleLbl="sibTrans2D1" presStyleIdx="3" presStyleCnt="5"/>
      <dgm:spPr/>
      <dgm:t>
        <a:bodyPr/>
        <a:lstStyle/>
        <a:p>
          <a:endParaRPr lang="en-US"/>
        </a:p>
      </dgm:t>
    </dgm:pt>
    <dgm:pt modelId="{A59B46EC-5491-41C7-A11A-22410700DE2F}" type="pres">
      <dgm:prSet presAssocID="{342362EC-0BDD-4F01-9034-2435ABF8A017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3BAFCF3-CDED-48F3-A5B6-15EC6DD863C2}" type="pres">
      <dgm:prSet presAssocID="{3AFCD493-6B91-4850-9B09-84F23412590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34EAD-3ED9-4C9F-94A7-B802E786B962}" type="pres">
      <dgm:prSet presAssocID="{BE39A6ED-9AFE-4353-A71E-52655721E93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4F003BC8-9A9A-43FC-BEC4-C601FF31E73E}" type="pres">
      <dgm:prSet presAssocID="{BE39A6ED-9AFE-4353-A71E-52655721E93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D833642-E84D-4A92-8F48-AE02A18F8B6D}" type="pres">
      <dgm:prSet presAssocID="{F7665BF5-3B68-4F6F-BE7E-5EACD59035C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DCDCAD-5830-460D-A7A0-4DD54523C288}" type="presOf" srcId="{BE39A6ED-9AFE-4353-A71E-52655721E936}" destId="{FC534EAD-3ED9-4C9F-94A7-B802E786B962}" srcOrd="0" destOrd="0" presId="urn:microsoft.com/office/officeart/2005/8/layout/radial5"/>
    <dgm:cxn modelId="{46584B70-A6C9-415C-8C09-2D48E411E2F3}" type="presOf" srcId="{D0F514BC-1999-43F4-AC48-F31622AD737D}" destId="{1E794906-89B9-4CFE-91F2-82051CBAD9CE}" srcOrd="0" destOrd="0" presId="urn:microsoft.com/office/officeart/2005/8/layout/radial5"/>
    <dgm:cxn modelId="{F7746903-B4EE-40C1-B2E2-40A7CF4357FA}" type="presOf" srcId="{BE39A6ED-9AFE-4353-A71E-52655721E936}" destId="{4F003BC8-9A9A-43FC-BEC4-C601FF31E73E}" srcOrd="1" destOrd="0" presId="urn:microsoft.com/office/officeart/2005/8/layout/radial5"/>
    <dgm:cxn modelId="{16F08CC6-A57F-4750-9BDD-EB2E5F8C80EA}" srcId="{EE1B1314-EDC0-4373-9CBC-8978E67A5DF9}" destId="{3AFCD493-6B91-4850-9B09-84F234125903}" srcOrd="3" destOrd="0" parTransId="{342362EC-0BDD-4F01-9034-2435ABF8A017}" sibTransId="{419DBB0C-8A3C-4FDB-A395-A5AAEB09206F}"/>
    <dgm:cxn modelId="{3A366E3A-EA77-4279-814B-7F4DABF889BF}" type="presOf" srcId="{F7665BF5-3B68-4F6F-BE7E-5EACD59035CA}" destId="{4D833642-E84D-4A92-8F48-AE02A18F8B6D}" srcOrd="0" destOrd="0" presId="urn:microsoft.com/office/officeart/2005/8/layout/radial5"/>
    <dgm:cxn modelId="{5E627FD2-48D6-4E87-B565-FD3A503CF877}" type="presOf" srcId="{4946A0AD-A34C-4917-8F49-2F4AB967938C}" destId="{5BBCC7B2-15EE-4C83-95BD-77D82E14BB83}" srcOrd="0" destOrd="0" presId="urn:microsoft.com/office/officeart/2005/8/layout/radial5"/>
    <dgm:cxn modelId="{4A943530-ADC0-4DE5-8B4D-58FE9AECCEE1}" type="presOf" srcId="{D0F514BC-1999-43F4-AC48-F31622AD737D}" destId="{BFDE76FD-01F2-42F8-A91C-49005B87A340}" srcOrd="1" destOrd="0" presId="urn:microsoft.com/office/officeart/2005/8/layout/radial5"/>
    <dgm:cxn modelId="{259DB322-C8A6-488D-802A-29BE8E488E8B}" type="presOf" srcId="{342362EC-0BDD-4F01-9034-2435ABF8A017}" destId="{75164CF4-D3C8-409F-AAD6-66071EF37FE4}" srcOrd="0" destOrd="0" presId="urn:microsoft.com/office/officeart/2005/8/layout/radial5"/>
    <dgm:cxn modelId="{D0550DBD-3C66-4DE3-B22F-1E895374A245}" srcId="{EE1B1314-EDC0-4373-9CBC-8978E67A5DF9}" destId="{F3D986EB-7D8C-4FBB-ABA0-9AE3F4B9522B}" srcOrd="1" destOrd="0" parTransId="{BD29B6D3-9311-4006-BCC4-B48309E7F3AD}" sibTransId="{365E7D37-D55C-47F8-9E87-9AC89F89DF09}"/>
    <dgm:cxn modelId="{76BF0B16-6B90-4E42-9F48-B404A7EBC8AD}" type="presOf" srcId="{8EE251C4-4C84-409D-9385-7EB7F6F36388}" destId="{980A05FB-D23B-489E-AEC5-45EF81D09F09}" srcOrd="0" destOrd="0" presId="urn:microsoft.com/office/officeart/2005/8/layout/radial5"/>
    <dgm:cxn modelId="{E57F5343-0E14-4145-9E45-1A8D3150A42F}" type="presOf" srcId="{3AFCD493-6B91-4850-9B09-84F234125903}" destId="{C3BAFCF3-CDED-48F3-A5B6-15EC6DD863C2}" srcOrd="0" destOrd="0" presId="urn:microsoft.com/office/officeart/2005/8/layout/radial5"/>
    <dgm:cxn modelId="{6FD7AD6B-E9F9-4063-B7D9-DD99B608FE63}" srcId="{EE1B1314-EDC0-4373-9CBC-8978E67A5DF9}" destId="{4946A0AD-A34C-4917-8F49-2F4AB967938C}" srcOrd="0" destOrd="0" parTransId="{843AE49C-8006-4150-8B2E-E50E44326081}" sibTransId="{3A0FBB1A-CBFC-4B50-9CDB-655D241769DE}"/>
    <dgm:cxn modelId="{5472A0CF-4C02-42EB-97BE-67B46EDEC875}" type="presOf" srcId="{843AE49C-8006-4150-8B2E-E50E44326081}" destId="{9AE9786C-0531-40D5-831E-6451E0433601}" srcOrd="0" destOrd="0" presId="urn:microsoft.com/office/officeart/2005/8/layout/radial5"/>
    <dgm:cxn modelId="{4EB088BD-67E5-4EA6-9F9A-B0EDC90C64CF}" type="presOf" srcId="{BD29B6D3-9311-4006-BCC4-B48309E7F3AD}" destId="{581B16F8-3EFD-4566-97E9-531E4297FC58}" srcOrd="0" destOrd="0" presId="urn:microsoft.com/office/officeart/2005/8/layout/radial5"/>
    <dgm:cxn modelId="{5E7C93D8-BF6F-42BE-8A6F-F2AB2DE3CC13}" type="presOf" srcId="{843AE49C-8006-4150-8B2E-E50E44326081}" destId="{82819B71-F021-49E7-9FA5-A5D2CEF94F25}" srcOrd="1" destOrd="0" presId="urn:microsoft.com/office/officeart/2005/8/layout/radial5"/>
    <dgm:cxn modelId="{1C2E76F7-73AD-4F4E-BD77-91957AA3CF7B}" type="presOf" srcId="{F3D986EB-7D8C-4FBB-ABA0-9AE3F4B9522B}" destId="{835208B4-B69A-4618-95FC-59445E27824E}" srcOrd="0" destOrd="0" presId="urn:microsoft.com/office/officeart/2005/8/layout/radial5"/>
    <dgm:cxn modelId="{C9F0242C-3E0A-4979-B935-0823BCE9C680}" srcId="{EE1B1314-EDC0-4373-9CBC-8978E67A5DF9}" destId="{8EE251C4-4C84-409D-9385-7EB7F6F36388}" srcOrd="2" destOrd="0" parTransId="{D0F514BC-1999-43F4-AC48-F31622AD737D}" sibTransId="{44C523B9-0112-4124-8616-CAFE8283A975}"/>
    <dgm:cxn modelId="{DDE5F4A3-C19C-4A0A-A84A-E4B2358774B0}" type="presOf" srcId="{4A716B56-F583-4B7B-9CA4-8C6BF27E24FA}" destId="{8634EBD5-0A5F-40A2-B0DA-828EF4FD1DB2}" srcOrd="0" destOrd="0" presId="urn:microsoft.com/office/officeart/2005/8/layout/radial5"/>
    <dgm:cxn modelId="{56F26CAC-0D06-4544-8654-09CB321298A4}" srcId="{EE1B1314-EDC0-4373-9CBC-8978E67A5DF9}" destId="{F7665BF5-3B68-4F6F-BE7E-5EACD59035CA}" srcOrd="4" destOrd="0" parTransId="{BE39A6ED-9AFE-4353-A71E-52655721E936}" sibTransId="{AA2BAC3D-F4B4-402A-8E8F-C31807594638}"/>
    <dgm:cxn modelId="{EB181B06-82D6-422E-9555-ACF74595F694}" type="presOf" srcId="{EE1B1314-EDC0-4373-9CBC-8978E67A5DF9}" destId="{C50C61A9-CC8D-494C-AEB9-18AB983FB578}" srcOrd="0" destOrd="0" presId="urn:microsoft.com/office/officeart/2005/8/layout/radial5"/>
    <dgm:cxn modelId="{0C23C8E9-0CC3-49EE-87DA-C8B5075E84D7}" type="presOf" srcId="{BD29B6D3-9311-4006-BCC4-B48309E7F3AD}" destId="{6764CD14-9E73-4909-9D3F-C59B82705394}" srcOrd="1" destOrd="0" presId="urn:microsoft.com/office/officeart/2005/8/layout/radial5"/>
    <dgm:cxn modelId="{69538EEC-3823-4D7A-A7A1-E1E6EE90F9C0}" type="presOf" srcId="{342362EC-0BDD-4F01-9034-2435ABF8A017}" destId="{A59B46EC-5491-41C7-A11A-22410700DE2F}" srcOrd="1" destOrd="0" presId="urn:microsoft.com/office/officeart/2005/8/layout/radial5"/>
    <dgm:cxn modelId="{E5EA392D-184F-4B63-BB64-477737DADFBF}" srcId="{4A716B56-F583-4B7B-9CA4-8C6BF27E24FA}" destId="{EE1B1314-EDC0-4373-9CBC-8978E67A5DF9}" srcOrd="0" destOrd="0" parTransId="{74B1C979-D9FC-4715-8446-DC02A5BA0BAF}" sibTransId="{9AB72E7A-E58B-4F63-A33B-68E591D19341}"/>
    <dgm:cxn modelId="{0A3DC08F-F70D-4761-AE18-658A31689C0A}" type="presParOf" srcId="{8634EBD5-0A5F-40A2-B0DA-828EF4FD1DB2}" destId="{C50C61A9-CC8D-494C-AEB9-18AB983FB578}" srcOrd="0" destOrd="0" presId="urn:microsoft.com/office/officeart/2005/8/layout/radial5"/>
    <dgm:cxn modelId="{80F0E95D-9B08-4719-9B4F-48542A7F862D}" type="presParOf" srcId="{8634EBD5-0A5F-40A2-B0DA-828EF4FD1DB2}" destId="{9AE9786C-0531-40D5-831E-6451E0433601}" srcOrd="1" destOrd="0" presId="urn:microsoft.com/office/officeart/2005/8/layout/radial5"/>
    <dgm:cxn modelId="{A0C5D90A-6C3A-41B9-B37A-A1B4C3F7B6FA}" type="presParOf" srcId="{9AE9786C-0531-40D5-831E-6451E0433601}" destId="{82819B71-F021-49E7-9FA5-A5D2CEF94F25}" srcOrd="0" destOrd="0" presId="urn:microsoft.com/office/officeart/2005/8/layout/radial5"/>
    <dgm:cxn modelId="{708F728B-573F-4F9F-A296-7806541E203A}" type="presParOf" srcId="{8634EBD5-0A5F-40A2-B0DA-828EF4FD1DB2}" destId="{5BBCC7B2-15EE-4C83-95BD-77D82E14BB83}" srcOrd="2" destOrd="0" presId="urn:microsoft.com/office/officeart/2005/8/layout/radial5"/>
    <dgm:cxn modelId="{3C700431-C3B6-4FD6-AFEC-864116B961AA}" type="presParOf" srcId="{8634EBD5-0A5F-40A2-B0DA-828EF4FD1DB2}" destId="{581B16F8-3EFD-4566-97E9-531E4297FC58}" srcOrd="3" destOrd="0" presId="urn:microsoft.com/office/officeart/2005/8/layout/radial5"/>
    <dgm:cxn modelId="{E2BB55F0-1171-4447-A0A9-7B2B32F9B70F}" type="presParOf" srcId="{581B16F8-3EFD-4566-97E9-531E4297FC58}" destId="{6764CD14-9E73-4909-9D3F-C59B82705394}" srcOrd="0" destOrd="0" presId="urn:microsoft.com/office/officeart/2005/8/layout/radial5"/>
    <dgm:cxn modelId="{BF92B10A-9465-4236-9BCE-6C440B3B0487}" type="presParOf" srcId="{8634EBD5-0A5F-40A2-B0DA-828EF4FD1DB2}" destId="{835208B4-B69A-4618-95FC-59445E27824E}" srcOrd="4" destOrd="0" presId="urn:microsoft.com/office/officeart/2005/8/layout/radial5"/>
    <dgm:cxn modelId="{E69128B3-DD6C-4CDC-A511-814BAC15A88C}" type="presParOf" srcId="{8634EBD5-0A5F-40A2-B0DA-828EF4FD1DB2}" destId="{1E794906-89B9-4CFE-91F2-82051CBAD9CE}" srcOrd="5" destOrd="0" presId="urn:microsoft.com/office/officeart/2005/8/layout/radial5"/>
    <dgm:cxn modelId="{EE9F31F2-DA77-4D2B-A803-09CA3ABA9642}" type="presParOf" srcId="{1E794906-89B9-4CFE-91F2-82051CBAD9CE}" destId="{BFDE76FD-01F2-42F8-A91C-49005B87A340}" srcOrd="0" destOrd="0" presId="urn:microsoft.com/office/officeart/2005/8/layout/radial5"/>
    <dgm:cxn modelId="{DC4EB162-2A2F-4A6C-BE33-C63DBCB8BC8A}" type="presParOf" srcId="{8634EBD5-0A5F-40A2-B0DA-828EF4FD1DB2}" destId="{980A05FB-D23B-489E-AEC5-45EF81D09F09}" srcOrd="6" destOrd="0" presId="urn:microsoft.com/office/officeart/2005/8/layout/radial5"/>
    <dgm:cxn modelId="{7E31E6DC-4E26-4DFA-A7CB-F815190D0A29}" type="presParOf" srcId="{8634EBD5-0A5F-40A2-B0DA-828EF4FD1DB2}" destId="{75164CF4-D3C8-409F-AAD6-66071EF37FE4}" srcOrd="7" destOrd="0" presId="urn:microsoft.com/office/officeart/2005/8/layout/radial5"/>
    <dgm:cxn modelId="{365248B4-FF35-48BC-BADD-0DAF3CBC6909}" type="presParOf" srcId="{75164CF4-D3C8-409F-AAD6-66071EF37FE4}" destId="{A59B46EC-5491-41C7-A11A-22410700DE2F}" srcOrd="0" destOrd="0" presId="urn:microsoft.com/office/officeart/2005/8/layout/radial5"/>
    <dgm:cxn modelId="{F007D1C2-B6B4-4E16-A4F8-BB3F9B4FD8B8}" type="presParOf" srcId="{8634EBD5-0A5F-40A2-B0DA-828EF4FD1DB2}" destId="{C3BAFCF3-CDED-48F3-A5B6-15EC6DD863C2}" srcOrd="8" destOrd="0" presId="urn:microsoft.com/office/officeart/2005/8/layout/radial5"/>
    <dgm:cxn modelId="{F172A54D-57E2-4E69-AE90-13C95921AA99}" type="presParOf" srcId="{8634EBD5-0A5F-40A2-B0DA-828EF4FD1DB2}" destId="{FC534EAD-3ED9-4C9F-94A7-B802E786B962}" srcOrd="9" destOrd="0" presId="urn:microsoft.com/office/officeart/2005/8/layout/radial5"/>
    <dgm:cxn modelId="{2AE8E465-179B-4368-BE76-AF0D5B41984D}" type="presParOf" srcId="{FC534EAD-3ED9-4C9F-94A7-B802E786B962}" destId="{4F003BC8-9A9A-43FC-BEC4-C601FF31E73E}" srcOrd="0" destOrd="0" presId="urn:microsoft.com/office/officeart/2005/8/layout/radial5"/>
    <dgm:cxn modelId="{2F3FB356-B6F0-4B99-BC7B-6E971F1F039E}" type="presParOf" srcId="{8634EBD5-0A5F-40A2-B0DA-828EF4FD1DB2}" destId="{4D833642-E84D-4A92-8F48-AE02A18F8B6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4579C6-AAC0-44AC-95D8-4A0C03C68D19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65BFE7F-9349-439D-A079-8677BBDC117F}">
      <dgm:prSet phldrT="[Text]"/>
      <dgm:spPr/>
      <dgm:t>
        <a:bodyPr/>
        <a:lstStyle/>
        <a:p>
          <a:r>
            <a:rPr lang="en-US" b="1" smtClean="0">
              <a:latin typeface="NikoshBAN" panose="02000000000000000000" pitchFamily="2" charset="0"/>
              <a:cs typeface="NikoshBAN" panose="02000000000000000000" pitchFamily="2" charset="0"/>
            </a:rPr>
            <a:t>১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A18603-0839-4416-871E-A3FE0690E0AB}" type="parTrans" cxnId="{1FA12081-41B2-4ACA-856B-34D2A0096FC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3E9F08-4AAA-49D8-A10B-0F39BA3CC0BE}" type="sibTrans" cxnId="{1FA12081-41B2-4ACA-856B-34D2A0096FC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1C7034-E5A9-4C26-9826-B626238071E8}">
      <dgm:prSet phldrT="[Text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b="1" smtClean="0">
              <a:latin typeface="NikoshBAN" panose="02000000000000000000" pitchFamily="2" charset="0"/>
              <a:cs typeface="NikoshBAN" panose="02000000000000000000" pitchFamily="2" charset="0"/>
            </a:rPr>
            <a:t>আমরা নাক দিয়ে ঘ্রাণ নিই।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2F3273-E308-4F10-90CF-8FCC32401A1E}" type="parTrans" cxnId="{D5DAD813-67ED-45D6-85A6-128AED69AFDE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6DEFBE-87BA-4153-82F0-177666D1153F}" type="sibTrans" cxnId="{D5DAD813-67ED-45D6-85A6-128AED69AFDE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B6D086-8E72-48E3-98DF-9277173FCA04}">
      <dgm:prSet phldrT="[Text]"/>
      <dgm:spPr/>
      <dgm:t>
        <a:bodyPr/>
        <a:lstStyle/>
        <a:p>
          <a:r>
            <a:rPr lang="en-US" b="1" smtClean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958D2B-DDD0-4437-A1FA-172CCB6410F5}" type="parTrans" cxnId="{4D01B656-9F8F-4072-AB40-2197A82B773B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5DBEFD-02C0-4533-ACA5-5C70F738E13A}" type="sibTrans" cxnId="{4D01B656-9F8F-4072-AB40-2197A82B773B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F49509-286E-44E3-805B-2110067721A7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শ্বাস-প্রশ্বাস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চালাই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মধ্যে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শ্লেষা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ঝিল্লির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আবরণ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329C19-C3ED-46A5-A33E-B82287B6FA62}" type="parTrans" cxnId="{5EF478BE-F56F-4E51-8470-83352E1456C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E3F522-DA7E-481B-A1A9-358709F007B4}" type="sibTrans" cxnId="{5EF478BE-F56F-4E51-8470-83352E1456C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270ED1-2257-43A5-8FA9-A578CFB8AD81}">
      <dgm:prSet phldrT="[Text]"/>
      <dgm:spPr/>
      <dgm:t>
        <a:bodyPr/>
        <a:lstStyle/>
        <a:p>
          <a:r>
            <a:rPr lang="en-US" b="1" smtClean="0">
              <a:latin typeface="NikoshBAN" panose="02000000000000000000" pitchFamily="2" charset="0"/>
              <a:cs typeface="NikoshBAN" panose="02000000000000000000" pitchFamily="2" charset="0"/>
            </a:rPr>
            <a:t>৩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DD5B5D-2FFC-4685-9DEB-EAE4DEDCBE8D}" type="parTrans" cxnId="{CEC73805-63C7-4C2E-A2F9-395B80770F6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CFCA23-D0C7-42E9-ADB4-BD5FA919ED12}" type="sibTrans" cxnId="{CEC73805-63C7-4C2E-A2F9-395B80770F63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71DD38-5842-4347-9ED3-5B5D7CEDCC55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শিশুদের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শ্লেষার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সাথে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ধুলিবালি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জমে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এগুলো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নিয়মিত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পরিষ্কার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প্রয়োজন</a:t>
          </a:r>
          <a:r>
            <a:rPr lang="en-US" b="1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4BA92F-98D5-4D7F-8005-0BB2D2D83323}" type="parTrans" cxnId="{4FD4A300-E04F-4340-8540-E1723AD4FB97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22CDD5-93FA-4687-86AA-BDD0F0A868C5}" type="sibTrans" cxnId="{4FD4A300-E04F-4340-8540-E1723AD4FB97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8D27D2-020A-4E1E-AD6B-B17AFFB654B6}" type="pres">
      <dgm:prSet presAssocID="{F14579C6-AAC0-44AC-95D8-4A0C03C68D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937F50-8B9B-4D92-B155-BEF59371962B}" type="pres">
      <dgm:prSet presAssocID="{065BFE7F-9349-439D-A079-8677BBDC117F}" presName="composite" presStyleCnt="0"/>
      <dgm:spPr/>
    </dgm:pt>
    <dgm:pt modelId="{2417B00F-AF60-49BA-8A98-97D46321B010}" type="pres">
      <dgm:prSet presAssocID="{065BFE7F-9349-439D-A079-8677BBDC11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FFCC4-76B5-4E5A-B5BD-5727185AF75E}" type="pres">
      <dgm:prSet presAssocID="{065BFE7F-9349-439D-A079-8677BBDC117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694FA-76C7-4B3E-8AAE-5CB95927341C}" type="pres">
      <dgm:prSet presAssocID="{613E9F08-4AAA-49D8-A10B-0F39BA3CC0BE}" presName="sp" presStyleCnt="0"/>
      <dgm:spPr/>
    </dgm:pt>
    <dgm:pt modelId="{64D13E5E-E392-425F-8A3E-709BD4A1B635}" type="pres">
      <dgm:prSet presAssocID="{06B6D086-8E72-48E3-98DF-9277173FCA04}" presName="composite" presStyleCnt="0"/>
      <dgm:spPr/>
    </dgm:pt>
    <dgm:pt modelId="{4E2C348B-C4DC-48ED-89D1-8D62BC07187E}" type="pres">
      <dgm:prSet presAssocID="{06B6D086-8E72-48E3-98DF-9277173FCA0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155EE-EDC4-47E6-B52B-33F959AF057A}" type="pres">
      <dgm:prSet presAssocID="{06B6D086-8E72-48E3-98DF-9277173FCA0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BB0EDC-14E9-43CD-9110-D2AF4AAFCECE}" type="pres">
      <dgm:prSet presAssocID="{375DBEFD-02C0-4533-ACA5-5C70F738E13A}" presName="sp" presStyleCnt="0"/>
      <dgm:spPr/>
    </dgm:pt>
    <dgm:pt modelId="{E9A4BBCA-8718-4560-9365-D7D57E7F86EB}" type="pres">
      <dgm:prSet presAssocID="{FB270ED1-2257-43A5-8FA9-A578CFB8AD81}" presName="composite" presStyleCnt="0"/>
      <dgm:spPr/>
    </dgm:pt>
    <dgm:pt modelId="{2CD1B9B4-7CCF-4F2B-8D07-0871CB95AE2B}" type="pres">
      <dgm:prSet presAssocID="{FB270ED1-2257-43A5-8FA9-A578CFB8AD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211B0-7A25-4A95-8DEB-EAE62808E1D2}" type="pres">
      <dgm:prSet presAssocID="{FB270ED1-2257-43A5-8FA9-A578CFB8AD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C0567A-FF94-49B7-B650-02A63F4433D9}" type="presOf" srcId="{1DF49509-286E-44E3-805B-2110067721A7}" destId="{F8F155EE-EDC4-47E6-B52B-33F959AF057A}" srcOrd="0" destOrd="0" presId="urn:microsoft.com/office/officeart/2005/8/layout/chevron2"/>
    <dgm:cxn modelId="{5EF478BE-F56F-4E51-8470-83352E1456C3}" srcId="{06B6D086-8E72-48E3-98DF-9277173FCA04}" destId="{1DF49509-286E-44E3-805B-2110067721A7}" srcOrd="0" destOrd="0" parTransId="{65329C19-C3ED-46A5-A33E-B82287B6FA62}" sibTransId="{C2E3F522-DA7E-481B-A1A9-358709F007B4}"/>
    <dgm:cxn modelId="{D5DAD813-67ED-45D6-85A6-128AED69AFDE}" srcId="{065BFE7F-9349-439D-A079-8677BBDC117F}" destId="{1C1C7034-E5A9-4C26-9826-B626238071E8}" srcOrd="0" destOrd="0" parTransId="{3B2F3273-E308-4F10-90CF-8FCC32401A1E}" sibTransId="{2C6DEFBE-87BA-4153-82F0-177666D1153F}"/>
    <dgm:cxn modelId="{DA80549D-820A-4DC4-8A0F-5E86E3076300}" type="presOf" srcId="{06B6D086-8E72-48E3-98DF-9277173FCA04}" destId="{4E2C348B-C4DC-48ED-89D1-8D62BC07187E}" srcOrd="0" destOrd="0" presId="urn:microsoft.com/office/officeart/2005/8/layout/chevron2"/>
    <dgm:cxn modelId="{19EF717B-DA3E-4545-BCEF-41D235DCA2A6}" type="presOf" srcId="{F14579C6-AAC0-44AC-95D8-4A0C03C68D19}" destId="{158D27D2-020A-4E1E-AD6B-B17AFFB654B6}" srcOrd="0" destOrd="0" presId="urn:microsoft.com/office/officeart/2005/8/layout/chevron2"/>
    <dgm:cxn modelId="{29CAC25A-02DD-48E3-95C8-254E43977A2F}" type="presOf" srcId="{CF71DD38-5842-4347-9ED3-5B5D7CEDCC55}" destId="{F72211B0-7A25-4A95-8DEB-EAE62808E1D2}" srcOrd="0" destOrd="0" presId="urn:microsoft.com/office/officeart/2005/8/layout/chevron2"/>
    <dgm:cxn modelId="{E9C0F862-8795-4ECE-BD75-2873F6148E04}" type="presOf" srcId="{065BFE7F-9349-439D-A079-8677BBDC117F}" destId="{2417B00F-AF60-49BA-8A98-97D46321B010}" srcOrd="0" destOrd="0" presId="urn:microsoft.com/office/officeart/2005/8/layout/chevron2"/>
    <dgm:cxn modelId="{4D01B656-9F8F-4072-AB40-2197A82B773B}" srcId="{F14579C6-AAC0-44AC-95D8-4A0C03C68D19}" destId="{06B6D086-8E72-48E3-98DF-9277173FCA04}" srcOrd="1" destOrd="0" parTransId="{FA958D2B-DDD0-4437-A1FA-172CCB6410F5}" sibTransId="{375DBEFD-02C0-4533-ACA5-5C70F738E13A}"/>
    <dgm:cxn modelId="{F99E1B0A-977E-473A-AB1F-47EBAE9DF32B}" type="presOf" srcId="{1C1C7034-E5A9-4C26-9826-B626238071E8}" destId="{143FFCC4-76B5-4E5A-B5BD-5727185AF75E}" srcOrd="0" destOrd="0" presId="urn:microsoft.com/office/officeart/2005/8/layout/chevron2"/>
    <dgm:cxn modelId="{4FD4A300-E04F-4340-8540-E1723AD4FB97}" srcId="{FB270ED1-2257-43A5-8FA9-A578CFB8AD81}" destId="{CF71DD38-5842-4347-9ED3-5B5D7CEDCC55}" srcOrd="0" destOrd="0" parTransId="{CD4BA92F-98D5-4D7F-8005-0BB2D2D83323}" sibTransId="{EC22CDD5-93FA-4687-86AA-BDD0F0A868C5}"/>
    <dgm:cxn modelId="{A75047C4-30CB-45BD-B9DF-405D8DA467D0}" type="presOf" srcId="{FB270ED1-2257-43A5-8FA9-A578CFB8AD81}" destId="{2CD1B9B4-7CCF-4F2B-8D07-0871CB95AE2B}" srcOrd="0" destOrd="0" presId="urn:microsoft.com/office/officeart/2005/8/layout/chevron2"/>
    <dgm:cxn modelId="{CEC73805-63C7-4C2E-A2F9-395B80770F63}" srcId="{F14579C6-AAC0-44AC-95D8-4A0C03C68D19}" destId="{FB270ED1-2257-43A5-8FA9-A578CFB8AD81}" srcOrd="2" destOrd="0" parTransId="{2CDD5B5D-2FFC-4685-9DEB-EAE4DEDCBE8D}" sibTransId="{C9CFCA23-D0C7-42E9-ADB4-BD5FA919ED12}"/>
    <dgm:cxn modelId="{1FA12081-41B2-4ACA-856B-34D2A0096FC3}" srcId="{F14579C6-AAC0-44AC-95D8-4A0C03C68D19}" destId="{065BFE7F-9349-439D-A079-8677BBDC117F}" srcOrd="0" destOrd="0" parTransId="{57A18603-0839-4416-871E-A3FE0690E0AB}" sibTransId="{613E9F08-4AAA-49D8-A10B-0F39BA3CC0BE}"/>
    <dgm:cxn modelId="{687F22AC-8081-47D4-BB8D-8DD5AC242EAD}" type="presParOf" srcId="{158D27D2-020A-4E1E-AD6B-B17AFFB654B6}" destId="{75937F50-8B9B-4D92-B155-BEF59371962B}" srcOrd="0" destOrd="0" presId="urn:microsoft.com/office/officeart/2005/8/layout/chevron2"/>
    <dgm:cxn modelId="{66564220-2CA1-42C4-802E-C57016130DAF}" type="presParOf" srcId="{75937F50-8B9B-4D92-B155-BEF59371962B}" destId="{2417B00F-AF60-49BA-8A98-97D46321B010}" srcOrd="0" destOrd="0" presId="urn:microsoft.com/office/officeart/2005/8/layout/chevron2"/>
    <dgm:cxn modelId="{ED6CEBF8-468F-4608-AA09-C26CD609211E}" type="presParOf" srcId="{75937F50-8B9B-4D92-B155-BEF59371962B}" destId="{143FFCC4-76B5-4E5A-B5BD-5727185AF75E}" srcOrd="1" destOrd="0" presId="urn:microsoft.com/office/officeart/2005/8/layout/chevron2"/>
    <dgm:cxn modelId="{09789F27-0FE5-4544-80BF-F9102F1EE941}" type="presParOf" srcId="{158D27D2-020A-4E1E-AD6B-B17AFFB654B6}" destId="{D84694FA-76C7-4B3E-8AAE-5CB95927341C}" srcOrd="1" destOrd="0" presId="urn:microsoft.com/office/officeart/2005/8/layout/chevron2"/>
    <dgm:cxn modelId="{F8658262-D5CD-4E54-A745-6EB79B5EBD05}" type="presParOf" srcId="{158D27D2-020A-4E1E-AD6B-B17AFFB654B6}" destId="{64D13E5E-E392-425F-8A3E-709BD4A1B635}" srcOrd="2" destOrd="0" presId="urn:microsoft.com/office/officeart/2005/8/layout/chevron2"/>
    <dgm:cxn modelId="{0C983706-497E-4512-863C-353E1D2189B1}" type="presParOf" srcId="{64D13E5E-E392-425F-8A3E-709BD4A1B635}" destId="{4E2C348B-C4DC-48ED-89D1-8D62BC07187E}" srcOrd="0" destOrd="0" presId="urn:microsoft.com/office/officeart/2005/8/layout/chevron2"/>
    <dgm:cxn modelId="{A306B18F-B711-48EB-A243-06D916D38B29}" type="presParOf" srcId="{64D13E5E-E392-425F-8A3E-709BD4A1B635}" destId="{F8F155EE-EDC4-47E6-B52B-33F959AF057A}" srcOrd="1" destOrd="0" presId="urn:microsoft.com/office/officeart/2005/8/layout/chevron2"/>
    <dgm:cxn modelId="{7CDF33EC-021E-4DFC-807E-DFF2AE24655A}" type="presParOf" srcId="{158D27D2-020A-4E1E-AD6B-B17AFFB654B6}" destId="{81BB0EDC-14E9-43CD-9110-D2AF4AAFCECE}" srcOrd="3" destOrd="0" presId="urn:microsoft.com/office/officeart/2005/8/layout/chevron2"/>
    <dgm:cxn modelId="{A63F0400-7AD1-4168-BFA6-90A606DB75FD}" type="presParOf" srcId="{158D27D2-020A-4E1E-AD6B-B17AFFB654B6}" destId="{E9A4BBCA-8718-4560-9365-D7D57E7F86EB}" srcOrd="4" destOrd="0" presId="urn:microsoft.com/office/officeart/2005/8/layout/chevron2"/>
    <dgm:cxn modelId="{A1AF3419-918B-45A8-8D2A-FAE607A5DBE8}" type="presParOf" srcId="{E9A4BBCA-8718-4560-9365-D7D57E7F86EB}" destId="{2CD1B9B4-7CCF-4F2B-8D07-0871CB95AE2B}" srcOrd="0" destOrd="0" presId="urn:microsoft.com/office/officeart/2005/8/layout/chevron2"/>
    <dgm:cxn modelId="{C2D75BB7-E778-4F27-9D71-EFD0F22E45F4}" type="presParOf" srcId="{E9A4BBCA-8718-4560-9365-D7D57E7F86EB}" destId="{F72211B0-7A25-4A95-8DEB-EAE62808E1D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0E3D76-47F2-4A4E-A5C5-355B945BEF8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65FC3BA-2939-4E31-A1CA-5C0ADB372293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সংবেদী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অঙ্গ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1EE79A-4002-4045-BD7F-6EA6C5876ED6}" type="parTrans" cxnId="{E7734C93-9682-4CCC-98DC-B65261F4DC41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7AEAEC-2476-4280-AEE9-3F28A099D990}" type="sibTrans" cxnId="{E7734C93-9682-4CCC-98DC-B65261F4DC41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0FCB0BD-6B19-43F3-BFE4-3B4BF12A2327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কয়টি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অংশ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C48551-260D-4C91-A413-A362F910EA5C}" type="parTrans" cxnId="{DBD5DB4F-50EB-4BF3-831B-03BE3708E2AF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3B13E9-6814-49A5-8F9E-371A3B471ED1}" type="sibTrans" cxnId="{DBD5DB4F-50EB-4BF3-831B-03BE3708E2AF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654925-D256-4A89-A0B7-5B67D7DF6D86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কিভাবে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যত্ন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নেওয়া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B63BE7-C9D3-4468-8D85-84741BC39CC2}" type="parTrans" cxnId="{3796CAE7-1FF4-48AC-9AB2-935AFF7667AD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176218E-0552-4CDD-BA01-CBAC76C8287F}" type="sibTrans" cxnId="{3796CAE7-1FF4-48AC-9AB2-935AFF7667AD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A55115-8C3F-4BAD-B55A-15C15D6C02C9}">
      <dgm:prSet/>
      <dgm:spPr>
        <a:solidFill>
          <a:schemeClr val="accent5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নাকের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AAE0F4-454E-4C8F-8F14-0D5E6285ADAA}" type="parTrans" cxnId="{F995A8EE-60C3-4020-A7F1-B999E491CC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741B1D-8AE8-450E-AFFA-97DFD49BCCF9}" type="sibTrans" cxnId="{F995A8EE-60C3-4020-A7F1-B999E491CCB9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1A256A-F36A-4DF2-8F37-2554E7DACF5A}">
      <dgm:prSet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নাক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কাকে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বলে</a:t>
          </a:r>
          <a:r>
            <a: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?</a:t>
          </a:r>
          <a:endParaRPr lang="en-US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5C7EC6-18C1-4F80-A796-330214D3BE8A}" type="parTrans" cxnId="{A5001427-0BA1-4CDC-9D2B-7499AF46D712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81E620-F1C8-4E5D-AD85-18C207674341}" type="sibTrans" cxnId="{A5001427-0BA1-4CDC-9D2B-7499AF46D712}">
      <dgm:prSet/>
      <dgm:spPr/>
      <dgm:t>
        <a:bodyPr/>
        <a:lstStyle/>
        <a:p>
          <a:endParaRPr lang="en-US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B960AA-DE84-45F5-B79C-04C467A609AF}" type="pres">
      <dgm:prSet presAssocID="{700E3D76-47F2-4A4E-A5C5-355B945BEF8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2DF7616-F74E-46A5-A676-996FE0D77450}" type="pres">
      <dgm:prSet presAssocID="{700E3D76-47F2-4A4E-A5C5-355B945BEF80}" presName="Name1" presStyleCnt="0"/>
      <dgm:spPr/>
    </dgm:pt>
    <dgm:pt modelId="{9BC149F5-7B63-49B3-8207-DDC8849A1B21}" type="pres">
      <dgm:prSet presAssocID="{700E3D76-47F2-4A4E-A5C5-355B945BEF80}" presName="cycle" presStyleCnt="0"/>
      <dgm:spPr/>
    </dgm:pt>
    <dgm:pt modelId="{6D19A82D-F229-42B4-8349-5FB6629FBB7F}" type="pres">
      <dgm:prSet presAssocID="{700E3D76-47F2-4A4E-A5C5-355B945BEF80}" presName="srcNode" presStyleLbl="node1" presStyleIdx="0" presStyleCnt="5"/>
      <dgm:spPr/>
    </dgm:pt>
    <dgm:pt modelId="{7D884BCB-01B5-40EE-9920-5F97A3A19645}" type="pres">
      <dgm:prSet presAssocID="{700E3D76-47F2-4A4E-A5C5-355B945BEF80}" presName="conn" presStyleLbl="parChTrans1D2" presStyleIdx="0" presStyleCnt="1"/>
      <dgm:spPr/>
      <dgm:t>
        <a:bodyPr/>
        <a:lstStyle/>
        <a:p>
          <a:endParaRPr lang="en-US"/>
        </a:p>
      </dgm:t>
    </dgm:pt>
    <dgm:pt modelId="{F6931EDA-240E-4A81-8A99-D80A9BAAD089}" type="pres">
      <dgm:prSet presAssocID="{700E3D76-47F2-4A4E-A5C5-355B945BEF80}" presName="extraNode" presStyleLbl="node1" presStyleIdx="0" presStyleCnt="5"/>
      <dgm:spPr/>
    </dgm:pt>
    <dgm:pt modelId="{22F9EB49-83CB-440B-826B-34DC2FF87645}" type="pres">
      <dgm:prSet presAssocID="{700E3D76-47F2-4A4E-A5C5-355B945BEF80}" presName="dstNode" presStyleLbl="node1" presStyleIdx="0" presStyleCnt="5"/>
      <dgm:spPr/>
    </dgm:pt>
    <dgm:pt modelId="{A3868637-7D86-4C16-9911-7642F07635FA}" type="pres">
      <dgm:prSet presAssocID="{E65FC3BA-2939-4E31-A1CA-5C0ADB37229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93893-2BC9-4157-A26C-B98CD5B8049A}" type="pres">
      <dgm:prSet presAssocID="{E65FC3BA-2939-4E31-A1CA-5C0ADB372293}" presName="accent_1" presStyleCnt="0"/>
      <dgm:spPr/>
    </dgm:pt>
    <dgm:pt modelId="{9ECF6638-6DD3-4CF7-89D3-B13DF7F1DAE5}" type="pres">
      <dgm:prSet presAssocID="{E65FC3BA-2939-4E31-A1CA-5C0ADB372293}" presName="accentRepeatNode" presStyleLbl="solidFgAcc1" presStyleIdx="0" presStyleCnt="5"/>
      <dgm:spPr>
        <a:blipFill dpi="0"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7D0D24A-6BD9-4386-B360-E2B752A7D01D}" type="pres">
      <dgm:prSet presAssocID="{291A256A-F36A-4DF2-8F37-2554E7DACF5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377D0-5DE7-43CD-8949-4D550C474822}" type="pres">
      <dgm:prSet presAssocID="{291A256A-F36A-4DF2-8F37-2554E7DACF5A}" presName="accent_2" presStyleCnt="0"/>
      <dgm:spPr/>
    </dgm:pt>
    <dgm:pt modelId="{ABDFC539-DD75-458E-BBFE-6C153AF52C2B}" type="pres">
      <dgm:prSet presAssocID="{291A256A-F36A-4DF2-8F37-2554E7DACF5A}" presName="accentRepeatNode" presStyleLbl="solidFgAcc1" presStyleIdx="1" presStyleCnt="5"/>
      <dgm:spPr>
        <a:blipFill dpi="0" rotWithShape="0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BD09E46-2D24-4CDD-B3B2-EBA16EEBF095}" type="pres">
      <dgm:prSet presAssocID="{90FCB0BD-6B19-43F3-BFE4-3B4BF12A232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151FA-F03C-4326-8EDA-8E3EF74B127A}" type="pres">
      <dgm:prSet presAssocID="{90FCB0BD-6B19-43F3-BFE4-3B4BF12A2327}" presName="accent_3" presStyleCnt="0"/>
      <dgm:spPr/>
    </dgm:pt>
    <dgm:pt modelId="{5DC50FB6-E18C-4582-B41B-C701A334FFF2}" type="pres">
      <dgm:prSet presAssocID="{90FCB0BD-6B19-43F3-BFE4-3B4BF12A2327}" presName="accentRepeatNode" presStyleLbl="solidFgAcc1" presStyleIdx="2" presStyleCnt="5"/>
      <dgm:spPr>
        <a:blipFill dpi="0" rotWithShape="0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3404A9D-17A6-4300-B990-2D5EB106BB00}" type="pres">
      <dgm:prSet presAssocID="{0BA55115-8C3F-4BAD-B55A-15C15D6C02C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99064-DEB8-4F77-87CF-167B8372E30A}" type="pres">
      <dgm:prSet presAssocID="{0BA55115-8C3F-4BAD-B55A-15C15D6C02C9}" presName="accent_4" presStyleCnt="0"/>
      <dgm:spPr/>
    </dgm:pt>
    <dgm:pt modelId="{3B98FBA4-0EE6-443B-A6BA-78C1C0D7860B}" type="pres">
      <dgm:prSet presAssocID="{0BA55115-8C3F-4BAD-B55A-15C15D6C02C9}" presName="accentRepeatNode" presStyleLbl="solidFgAcc1" presStyleIdx="3" presStyleCnt="5"/>
      <dgm:spPr>
        <a:blipFill dpi="0" rotWithShape="0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0B70E25-E6E8-497E-8DDE-AD8C214DDFEF}" type="pres">
      <dgm:prSet presAssocID="{20654925-D256-4A89-A0B7-5B67D7DF6D8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2563F-5F77-4B0C-AD96-8D4630C485B7}" type="pres">
      <dgm:prSet presAssocID="{20654925-D256-4A89-A0B7-5B67D7DF6D86}" presName="accent_5" presStyleCnt="0"/>
      <dgm:spPr/>
    </dgm:pt>
    <dgm:pt modelId="{2916EB04-68FD-4E18-92B3-4D32D8719352}" type="pres">
      <dgm:prSet presAssocID="{20654925-D256-4A89-A0B7-5B67D7DF6D86}" presName="accentRepeatNode" presStyleLbl="solidFgAcc1" presStyleIdx="4" presStyleCnt="5"/>
      <dgm:spPr>
        <a:blipFill dpi="0"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9218DE3A-18C3-4A60-99EC-49A5FF976E99}" type="presOf" srcId="{407AEAEC-2476-4280-AEE9-3F28A099D990}" destId="{7D884BCB-01B5-40EE-9920-5F97A3A19645}" srcOrd="0" destOrd="0" presId="urn:microsoft.com/office/officeart/2008/layout/VerticalCurvedList"/>
    <dgm:cxn modelId="{41AA029B-1697-4927-A1D2-ADED72CCFFBC}" type="presOf" srcId="{0BA55115-8C3F-4BAD-B55A-15C15D6C02C9}" destId="{23404A9D-17A6-4300-B990-2D5EB106BB00}" srcOrd="0" destOrd="0" presId="urn:microsoft.com/office/officeart/2008/layout/VerticalCurvedList"/>
    <dgm:cxn modelId="{C679B2DB-DA47-488D-90FE-742CD98F3CBC}" type="presOf" srcId="{E65FC3BA-2939-4E31-A1CA-5C0ADB372293}" destId="{A3868637-7D86-4C16-9911-7642F07635FA}" srcOrd="0" destOrd="0" presId="urn:microsoft.com/office/officeart/2008/layout/VerticalCurvedList"/>
    <dgm:cxn modelId="{F995A8EE-60C3-4020-A7F1-B999E491CCB9}" srcId="{700E3D76-47F2-4A4E-A5C5-355B945BEF80}" destId="{0BA55115-8C3F-4BAD-B55A-15C15D6C02C9}" srcOrd="3" destOrd="0" parTransId="{EBAAE0F4-454E-4C8F-8F14-0D5E6285ADAA}" sibTransId="{87741B1D-8AE8-450E-AFFA-97DFD49BCCF9}"/>
    <dgm:cxn modelId="{A5001427-0BA1-4CDC-9D2B-7499AF46D712}" srcId="{700E3D76-47F2-4A4E-A5C5-355B945BEF80}" destId="{291A256A-F36A-4DF2-8F37-2554E7DACF5A}" srcOrd="1" destOrd="0" parTransId="{C35C7EC6-18C1-4F80-A796-330214D3BE8A}" sibTransId="{4081E620-F1C8-4E5D-AD85-18C207674341}"/>
    <dgm:cxn modelId="{12AB8ABE-2C90-4068-87F6-98BC964F45B1}" type="presOf" srcId="{20654925-D256-4A89-A0B7-5B67D7DF6D86}" destId="{F0B70E25-E6E8-497E-8DDE-AD8C214DDFEF}" srcOrd="0" destOrd="0" presId="urn:microsoft.com/office/officeart/2008/layout/VerticalCurvedList"/>
    <dgm:cxn modelId="{E7734C93-9682-4CCC-98DC-B65261F4DC41}" srcId="{700E3D76-47F2-4A4E-A5C5-355B945BEF80}" destId="{E65FC3BA-2939-4E31-A1CA-5C0ADB372293}" srcOrd="0" destOrd="0" parTransId="{C61EE79A-4002-4045-BD7F-6EA6C5876ED6}" sibTransId="{407AEAEC-2476-4280-AEE9-3F28A099D990}"/>
    <dgm:cxn modelId="{DCB2FB1D-9D9B-445C-A83E-F998911D0796}" type="presOf" srcId="{291A256A-F36A-4DF2-8F37-2554E7DACF5A}" destId="{47D0D24A-6BD9-4386-B360-E2B752A7D01D}" srcOrd="0" destOrd="0" presId="urn:microsoft.com/office/officeart/2008/layout/VerticalCurvedList"/>
    <dgm:cxn modelId="{3796CAE7-1FF4-48AC-9AB2-935AFF7667AD}" srcId="{700E3D76-47F2-4A4E-A5C5-355B945BEF80}" destId="{20654925-D256-4A89-A0B7-5B67D7DF6D86}" srcOrd="4" destOrd="0" parTransId="{12B63BE7-C9D3-4468-8D85-84741BC39CC2}" sibTransId="{9176218E-0552-4CDD-BA01-CBAC76C8287F}"/>
    <dgm:cxn modelId="{DBD5DB4F-50EB-4BF3-831B-03BE3708E2AF}" srcId="{700E3D76-47F2-4A4E-A5C5-355B945BEF80}" destId="{90FCB0BD-6B19-43F3-BFE4-3B4BF12A2327}" srcOrd="2" destOrd="0" parTransId="{84C48551-260D-4C91-A413-A362F910EA5C}" sibTransId="{473B13E9-6814-49A5-8F9E-371A3B471ED1}"/>
    <dgm:cxn modelId="{2F436FC1-032D-4D80-926F-E148E857E526}" type="presOf" srcId="{90FCB0BD-6B19-43F3-BFE4-3B4BF12A2327}" destId="{2BD09E46-2D24-4CDD-B3B2-EBA16EEBF095}" srcOrd="0" destOrd="0" presId="urn:microsoft.com/office/officeart/2008/layout/VerticalCurvedList"/>
    <dgm:cxn modelId="{8A15EEC9-40CD-4339-B822-73C0F6A8D9C4}" type="presOf" srcId="{700E3D76-47F2-4A4E-A5C5-355B945BEF80}" destId="{E6B960AA-DE84-45F5-B79C-04C467A609AF}" srcOrd="0" destOrd="0" presId="urn:microsoft.com/office/officeart/2008/layout/VerticalCurvedList"/>
    <dgm:cxn modelId="{E7961CF6-2BCA-429D-9267-4F22B470EBE7}" type="presParOf" srcId="{E6B960AA-DE84-45F5-B79C-04C467A609AF}" destId="{12DF7616-F74E-46A5-A676-996FE0D77450}" srcOrd="0" destOrd="0" presId="urn:microsoft.com/office/officeart/2008/layout/VerticalCurvedList"/>
    <dgm:cxn modelId="{D6382E11-28AB-47E5-ACA4-02CD2CB8BDEF}" type="presParOf" srcId="{12DF7616-F74E-46A5-A676-996FE0D77450}" destId="{9BC149F5-7B63-49B3-8207-DDC8849A1B21}" srcOrd="0" destOrd="0" presId="urn:microsoft.com/office/officeart/2008/layout/VerticalCurvedList"/>
    <dgm:cxn modelId="{BFCCB173-F07E-4F18-A104-7F5FC3F32778}" type="presParOf" srcId="{9BC149F5-7B63-49B3-8207-DDC8849A1B21}" destId="{6D19A82D-F229-42B4-8349-5FB6629FBB7F}" srcOrd="0" destOrd="0" presId="urn:microsoft.com/office/officeart/2008/layout/VerticalCurvedList"/>
    <dgm:cxn modelId="{8BB20ED7-17E8-4E75-8098-ACAB1C435EF6}" type="presParOf" srcId="{9BC149F5-7B63-49B3-8207-DDC8849A1B21}" destId="{7D884BCB-01B5-40EE-9920-5F97A3A19645}" srcOrd="1" destOrd="0" presId="urn:microsoft.com/office/officeart/2008/layout/VerticalCurvedList"/>
    <dgm:cxn modelId="{941C27D1-E882-418D-8488-2252801A697E}" type="presParOf" srcId="{9BC149F5-7B63-49B3-8207-DDC8849A1B21}" destId="{F6931EDA-240E-4A81-8A99-D80A9BAAD089}" srcOrd="2" destOrd="0" presId="urn:microsoft.com/office/officeart/2008/layout/VerticalCurvedList"/>
    <dgm:cxn modelId="{00A1A62D-FB05-48A0-B740-14094899C91E}" type="presParOf" srcId="{9BC149F5-7B63-49B3-8207-DDC8849A1B21}" destId="{22F9EB49-83CB-440B-826B-34DC2FF87645}" srcOrd="3" destOrd="0" presId="urn:microsoft.com/office/officeart/2008/layout/VerticalCurvedList"/>
    <dgm:cxn modelId="{F8303A16-208C-483F-A304-10179A427739}" type="presParOf" srcId="{12DF7616-F74E-46A5-A676-996FE0D77450}" destId="{A3868637-7D86-4C16-9911-7642F07635FA}" srcOrd="1" destOrd="0" presId="urn:microsoft.com/office/officeart/2008/layout/VerticalCurvedList"/>
    <dgm:cxn modelId="{A05AD154-8803-4C7B-8230-D0FD7296B245}" type="presParOf" srcId="{12DF7616-F74E-46A5-A676-996FE0D77450}" destId="{35593893-2BC9-4157-A26C-B98CD5B8049A}" srcOrd="2" destOrd="0" presId="urn:microsoft.com/office/officeart/2008/layout/VerticalCurvedList"/>
    <dgm:cxn modelId="{B4B5D868-2F87-4730-9494-84F934C9B418}" type="presParOf" srcId="{35593893-2BC9-4157-A26C-B98CD5B8049A}" destId="{9ECF6638-6DD3-4CF7-89D3-B13DF7F1DAE5}" srcOrd="0" destOrd="0" presId="urn:microsoft.com/office/officeart/2008/layout/VerticalCurvedList"/>
    <dgm:cxn modelId="{6E6F6B14-5FA0-400C-A8E7-5570E429BAE5}" type="presParOf" srcId="{12DF7616-F74E-46A5-A676-996FE0D77450}" destId="{47D0D24A-6BD9-4386-B360-E2B752A7D01D}" srcOrd="3" destOrd="0" presId="urn:microsoft.com/office/officeart/2008/layout/VerticalCurvedList"/>
    <dgm:cxn modelId="{5201DD81-C4F8-42DB-AC3A-616227867484}" type="presParOf" srcId="{12DF7616-F74E-46A5-A676-996FE0D77450}" destId="{757377D0-5DE7-43CD-8949-4D550C474822}" srcOrd="4" destOrd="0" presId="urn:microsoft.com/office/officeart/2008/layout/VerticalCurvedList"/>
    <dgm:cxn modelId="{1744F914-D0F1-43D6-B6F2-813A1E45B3DC}" type="presParOf" srcId="{757377D0-5DE7-43CD-8949-4D550C474822}" destId="{ABDFC539-DD75-458E-BBFE-6C153AF52C2B}" srcOrd="0" destOrd="0" presId="urn:microsoft.com/office/officeart/2008/layout/VerticalCurvedList"/>
    <dgm:cxn modelId="{72CFE76F-63B4-4AE0-BA76-17418EDF144A}" type="presParOf" srcId="{12DF7616-F74E-46A5-A676-996FE0D77450}" destId="{2BD09E46-2D24-4CDD-B3B2-EBA16EEBF095}" srcOrd="5" destOrd="0" presId="urn:microsoft.com/office/officeart/2008/layout/VerticalCurvedList"/>
    <dgm:cxn modelId="{C8528D27-0416-4EC6-A25A-D84519E619F7}" type="presParOf" srcId="{12DF7616-F74E-46A5-A676-996FE0D77450}" destId="{C32151FA-F03C-4326-8EDA-8E3EF74B127A}" srcOrd="6" destOrd="0" presId="urn:microsoft.com/office/officeart/2008/layout/VerticalCurvedList"/>
    <dgm:cxn modelId="{BFDA378B-9968-4B4C-87DD-EB44BDAA7DF6}" type="presParOf" srcId="{C32151FA-F03C-4326-8EDA-8E3EF74B127A}" destId="{5DC50FB6-E18C-4582-B41B-C701A334FFF2}" srcOrd="0" destOrd="0" presId="urn:microsoft.com/office/officeart/2008/layout/VerticalCurvedList"/>
    <dgm:cxn modelId="{3AC0258C-7B07-43EF-B950-0003812055AB}" type="presParOf" srcId="{12DF7616-F74E-46A5-A676-996FE0D77450}" destId="{23404A9D-17A6-4300-B990-2D5EB106BB00}" srcOrd="7" destOrd="0" presId="urn:microsoft.com/office/officeart/2008/layout/VerticalCurvedList"/>
    <dgm:cxn modelId="{BE0CB1B0-ED39-4765-BCF7-B58FD984EC70}" type="presParOf" srcId="{12DF7616-F74E-46A5-A676-996FE0D77450}" destId="{D7A99064-DEB8-4F77-87CF-167B8372E30A}" srcOrd="8" destOrd="0" presId="urn:microsoft.com/office/officeart/2008/layout/VerticalCurvedList"/>
    <dgm:cxn modelId="{CE81EEBE-D1AF-4AA8-BF1D-A0900E307318}" type="presParOf" srcId="{D7A99064-DEB8-4F77-87CF-167B8372E30A}" destId="{3B98FBA4-0EE6-443B-A6BA-78C1C0D7860B}" srcOrd="0" destOrd="0" presId="urn:microsoft.com/office/officeart/2008/layout/VerticalCurvedList"/>
    <dgm:cxn modelId="{44998DFE-BBBC-46C2-A51D-C0246B25CB2D}" type="presParOf" srcId="{12DF7616-F74E-46A5-A676-996FE0D77450}" destId="{F0B70E25-E6E8-497E-8DDE-AD8C214DDFEF}" srcOrd="9" destOrd="0" presId="urn:microsoft.com/office/officeart/2008/layout/VerticalCurvedList"/>
    <dgm:cxn modelId="{161E738D-8A48-45C5-A1E3-51C59CCEF04D}" type="presParOf" srcId="{12DF7616-F74E-46A5-A676-996FE0D77450}" destId="{63E2563F-5F77-4B0C-AD96-8D4630C485B7}" srcOrd="10" destOrd="0" presId="urn:microsoft.com/office/officeart/2008/layout/VerticalCurvedList"/>
    <dgm:cxn modelId="{B428BD2C-D6E1-40F7-AA0F-F0170F61E403}" type="presParOf" srcId="{63E2563F-5F77-4B0C-AD96-8D4630C485B7}" destId="{2916EB04-68FD-4E18-92B3-4D32D87193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53429-5C30-4BBF-86A0-2FC386F9FCD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42772-D458-452C-A3D9-5D035B4E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59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F0A9E-57CC-4882-B1E4-547C946FC2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79D11-0B9D-4412-B747-D3E6B0E2E8E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0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7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1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40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faysal.bd71@gmail.com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BTRI High School, </a:t>
            </a:r>
            <a:r>
              <a:rPr lang="en-US" dirty="0" err="1" smtClean="0"/>
              <a:t>Srimangal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34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5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4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0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6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6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3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6635-8DB3-49DA-8233-A83A0EF0232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6EFF-4263-4A0D-9F43-1A8B6DC27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3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8.xml"/><Relationship Id="rId18" Type="http://schemas.openxmlformats.org/officeDocument/2006/relationships/image" Target="../media/image3.PNG"/><Relationship Id="rId3" Type="http://schemas.openxmlformats.org/officeDocument/2006/relationships/image" Target="../media/image2.jpg"/><Relationship Id="rId7" Type="http://schemas.openxmlformats.org/officeDocument/2006/relationships/slide" Target="slide15.xml"/><Relationship Id="rId12" Type="http://schemas.openxmlformats.org/officeDocument/2006/relationships/slide" Target="slide10.xml"/><Relationship Id="rId17" Type="http://schemas.openxmlformats.org/officeDocument/2006/relationships/hyperlink" Target="http://a2i.pmo.gov.bd/" TargetMode="External"/><Relationship Id="rId2" Type="http://schemas.openxmlformats.org/officeDocument/2006/relationships/image" Target="../media/image1.jpg"/><Relationship Id="rId16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9.xml"/><Relationship Id="rId5" Type="http://schemas.openxmlformats.org/officeDocument/2006/relationships/slide" Target="slide5.xml"/><Relationship Id="rId15" Type="http://schemas.openxmlformats.org/officeDocument/2006/relationships/slide" Target="slide13.xml"/><Relationship Id="rId10" Type="http://schemas.openxmlformats.org/officeDocument/2006/relationships/slide" Target="slide7.xml"/><Relationship Id="rId19" Type="http://schemas.openxmlformats.org/officeDocument/2006/relationships/slide" Target="slide12.xml"/><Relationship Id="rId4" Type="http://schemas.openxmlformats.org/officeDocument/2006/relationships/slide" Target="slide3.xml"/><Relationship Id="rId9" Type="http://schemas.openxmlformats.org/officeDocument/2006/relationships/slide" Target="slide4.xml"/><Relationship Id="rId1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68460" y="1725460"/>
            <a:ext cx="3407079" cy="34070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66754197"/>
              </p:ext>
            </p:extLst>
          </p:nvPr>
        </p:nvGraphicFramePr>
        <p:xfrm>
          <a:off x="683016" y="478425"/>
          <a:ext cx="7495784" cy="6281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70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0C61A9-CC8D-494C-AEB9-18AB983F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C50C61A9-CC8D-494C-AEB9-18AB983FB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E9786C-0531-40D5-831E-6451E0433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graphicEl>
                                              <a:dgm id="{9AE9786C-0531-40D5-831E-6451E04336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BCC7B2-15EE-4C83-95BD-77D82E14B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5BBCC7B2-15EE-4C83-95BD-77D82E14BB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1B16F8-3EFD-4566-97E9-531E4297F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581B16F8-3EFD-4566-97E9-531E4297F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5208B4-B69A-4618-95FC-59445E278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835208B4-B69A-4618-95FC-59445E2782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794906-89B9-4CFE-91F2-82051CBAD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1E794906-89B9-4CFE-91F2-82051CBAD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0A05FB-D23B-489E-AEC5-45EF81D09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980A05FB-D23B-489E-AEC5-45EF81D09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164CF4-D3C8-409F-AAD6-66071EF37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graphicEl>
                                              <a:dgm id="{75164CF4-D3C8-409F-AAD6-66071EF37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BAFCF3-CDED-48F3-A5B6-15EC6DD86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C3BAFCF3-CDED-48F3-A5B6-15EC6DD86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534EAD-3ED9-4C9F-94A7-B802E786B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FC534EAD-3ED9-4C9F-94A7-B802E786B9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833642-E84D-4A92-8F48-AE02A18F8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4D833642-E84D-4A92-8F48-AE02A18F8B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0436" y="2995392"/>
            <a:ext cx="5430394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নাকের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কয়টি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অংশ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?</a:t>
            </a:r>
            <a:endParaRPr lang="bn-B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4466" y="1775896"/>
            <a:ext cx="28823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bn-BD" sz="32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bn-BD" sz="32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15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0280" y="949569"/>
            <a:ext cx="2781390" cy="4997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নাকের</a:t>
            </a:r>
            <a:r>
              <a:rPr lang="en-US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যত্ন</a:t>
            </a:r>
            <a:r>
              <a:rPr lang="bn-BD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5627490"/>
              </p:ext>
            </p:extLst>
          </p:nvPr>
        </p:nvGraphicFramePr>
        <p:xfrm>
          <a:off x="558800" y="1803400"/>
          <a:ext cx="8077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2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17B00F-AF60-49BA-8A98-97D46321B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2417B00F-AF60-49BA-8A98-97D46321B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2417B00F-AF60-49BA-8A98-97D46321B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3FFCC4-76B5-4E5A-B5BD-5727185AF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143FFCC4-76B5-4E5A-B5BD-5727185AF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143FFCC4-76B5-4E5A-B5BD-5727185AF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2C348B-C4DC-48ED-89D1-8D62BC071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4E2C348B-C4DC-48ED-89D1-8D62BC071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4E2C348B-C4DC-48ED-89D1-8D62BC071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F155EE-EDC4-47E6-B52B-33F959AF0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F8F155EE-EDC4-47E6-B52B-33F959AF0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F8F155EE-EDC4-47E6-B52B-33F959AF0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D1B9B4-7CCF-4F2B-8D07-0871CB95A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2CD1B9B4-7CCF-4F2B-8D07-0871CB95A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2CD1B9B4-7CCF-4F2B-8D07-0871CB95AE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2211B0-7A25-4A95-8DEB-EAE62808E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F72211B0-7A25-4A95-8DEB-EAE62808E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F72211B0-7A25-4A95-8DEB-EAE62808E1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2087" y="2869428"/>
            <a:ext cx="5297540" cy="10772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কিভাবে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নাকের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যত্ন নে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য়ার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996039" y="1770737"/>
            <a:ext cx="2789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36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bn-BD" sz="36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51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44358944"/>
              </p:ext>
            </p:extLst>
          </p:nvPr>
        </p:nvGraphicFramePr>
        <p:xfrm>
          <a:off x="977900" y="1422400"/>
          <a:ext cx="70485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3950676" y="762978"/>
            <a:ext cx="1386255" cy="5251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6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D884BCB-01B5-40EE-9920-5F97A3A19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7D884BCB-01B5-40EE-9920-5F97A3A19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7D884BCB-01B5-40EE-9920-5F97A3A19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CF6638-6DD3-4CF7-89D3-B13DF7F1D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9ECF6638-6DD3-4CF7-89D3-B13DF7F1D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9ECF6638-6DD3-4CF7-89D3-B13DF7F1D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868637-7D86-4C16-9911-7642F0763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A3868637-7D86-4C16-9911-7642F0763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A3868637-7D86-4C16-9911-7642F0763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DFC539-DD75-458E-BBFE-6C153AF52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ABDFC539-DD75-458E-BBFE-6C153AF52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ABDFC539-DD75-458E-BBFE-6C153AF52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D0D24A-6BD9-4386-B360-E2B752A7D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47D0D24A-6BD9-4386-B360-E2B752A7D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47D0D24A-6BD9-4386-B360-E2B752A7D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C50FB6-E18C-4582-B41B-C701A334F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5DC50FB6-E18C-4582-B41B-C701A334F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5DC50FB6-E18C-4582-B41B-C701A334F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D09E46-2D24-4CDD-B3B2-EBA16EEBF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2BD09E46-2D24-4CDD-B3B2-EBA16EEBF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2BD09E46-2D24-4CDD-B3B2-EBA16EEBF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98FBA4-0EE6-443B-A6BA-78C1C0D78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3B98FBA4-0EE6-443B-A6BA-78C1C0D78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3B98FBA4-0EE6-443B-A6BA-78C1C0D78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3404A9D-17A6-4300-B990-2D5EB106B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23404A9D-17A6-4300-B990-2D5EB106B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23404A9D-17A6-4300-B990-2D5EB106B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16EB04-68FD-4E18-92B3-4D32D8719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2916EB04-68FD-4E18-92B3-4D32D8719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2916EB04-68FD-4E18-92B3-4D32D8719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B70E25-E6E8-497E-8DDE-AD8C214DD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F0B70E25-E6E8-497E-8DDE-AD8C214DD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F0B70E25-E6E8-497E-8DDE-AD8C214DD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1554" y="3224885"/>
            <a:ext cx="5205046" cy="10772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bn-BD" sz="32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নাকের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চিত্রে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এঁকে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ব্যবহার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সংক্ষেপে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লিখে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আনবে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।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3088112" y="1770079"/>
            <a:ext cx="282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bn-BD" sz="36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69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2060" y="2286001"/>
            <a:ext cx="3886200" cy="154161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cap="none" spc="0" dirty="0">
              <a:ln/>
              <a:solidFill>
                <a:srgbClr val="00B0F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26071" y="3951336"/>
            <a:ext cx="3849189" cy="157264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cap="none" spc="0" dirty="0">
              <a:ln/>
              <a:solidFill>
                <a:srgbClr val="00B0F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22" y="-75414"/>
            <a:ext cx="9332536" cy="70229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3122" y="509050"/>
            <a:ext cx="2654648" cy="999242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>
                <a:gd name="adj" fmla="val 2878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4800" b="1" spc="4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কৃতজ্ঞতা স্বীকার </a:t>
            </a:r>
            <a:endParaRPr lang="en-US" sz="4800" b="1" spc="4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144" y="2433785"/>
            <a:ext cx="8382001" cy="954107"/>
          </a:xfrm>
          <a:prstGeom prst="rect">
            <a:avLst/>
          </a:prstGeom>
          <a:solidFill>
            <a:srgbClr val="FFC000"/>
          </a:solidFill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rgbClr val="005426"/>
                </a:solidFill>
                <a:latin typeface="Nikosh" pitchFamily="2" charset="0"/>
                <a:cs typeface="Nikosh" pitchFamily="2" charset="0"/>
              </a:rPr>
              <a:t>এবং কন্টেন্ট সম্পাদক হিসেবে যাঁদের নির্দেশনা, পরামর্শ ও তত্ত্বাবধানে এই মডেল কন্টেন্ট সমৃদ্ধ হয়েছে তারা হলেন-  </a:t>
            </a:r>
            <a:endParaRPr lang="en-US" sz="2800" dirty="0">
              <a:solidFill>
                <a:srgbClr val="005426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144" y="1823908"/>
            <a:ext cx="8382002" cy="523220"/>
          </a:xfrm>
          <a:prstGeom prst="rect">
            <a:avLst/>
          </a:prstGeom>
          <a:solidFill>
            <a:srgbClr val="00FF00"/>
          </a:solidFill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rgbClr val="003399"/>
                </a:solidFill>
                <a:latin typeface="Nikosh" pitchFamily="2" charset="0"/>
                <a:cs typeface="Nikosh" pitchFamily="2" charset="0"/>
              </a:rPr>
              <a:t>শিক্ষা মন্ত্রণালয়, মাউশি, এনসিটিবি ও এটুআই-এর সংশ্লিষ্ট কর্মকর্তাবৃন্দ </a:t>
            </a:r>
            <a:endParaRPr lang="en-US" sz="2800" dirty="0">
              <a:solidFill>
                <a:srgbClr val="003399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145" y="3487073"/>
            <a:ext cx="8382001" cy="2446824"/>
          </a:xfrm>
          <a:prstGeom prst="rect">
            <a:avLst/>
          </a:prstGeom>
          <a:solidFill>
            <a:srgbClr val="00FFFF"/>
          </a:solidFill>
          <a:ln w="3175">
            <a:solidFill>
              <a:srgbClr val="CC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550" dirty="0" smtClean="0">
                <a:latin typeface="Nikosh" pitchFamily="2" charset="0"/>
                <a:cs typeface="Nikosh" pitchFamily="2" charset="0"/>
              </a:rPr>
              <a:t>জনাব </a:t>
            </a:r>
            <a:r>
              <a:rPr lang="bn-BD" sz="2550" dirty="0" smtClean="0">
                <a:latin typeface="Nikosh" pitchFamily="2" charset="0"/>
                <a:cs typeface="Nikosh" pitchFamily="2" charset="0"/>
              </a:rPr>
              <a:t>মোঃ ফরহাদ হোসেন, অধ্যক্ষ, বিরামপুর সরকারী কলেজ,দিনাজপুর।</a:t>
            </a:r>
          </a:p>
          <a:p>
            <a:pPr algn="ctr"/>
            <a:r>
              <a:rPr lang="bn-BD" sz="2550" dirty="0" smtClean="0">
                <a:latin typeface="Nikosh" pitchFamily="2" charset="0"/>
                <a:cs typeface="Nikosh" pitchFamily="2" charset="0"/>
              </a:rPr>
              <a:t>জনাব </a:t>
            </a:r>
            <a:r>
              <a:rPr lang="bn-BD" sz="2550" dirty="0">
                <a:latin typeface="Nikosh" pitchFamily="2" charset="0"/>
                <a:cs typeface="Nikosh" pitchFamily="2" charset="0"/>
              </a:rPr>
              <a:t>নিশিত </a:t>
            </a:r>
            <a:r>
              <a:rPr lang="bn-BD" sz="2550" dirty="0" smtClean="0">
                <a:latin typeface="Nikosh" pitchFamily="2" charset="0"/>
                <a:cs typeface="Nikosh" pitchFamily="2" charset="0"/>
              </a:rPr>
              <a:t>কুন্ডু</a:t>
            </a:r>
            <a:r>
              <a:rPr lang="bn-BD" sz="255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2550" dirty="0" err="1">
                <a:latin typeface="Nikosh" pitchFamily="2" charset="0"/>
                <a:cs typeface="Nikosh" pitchFamily="2" charset="0"/>
              </a:rPr>
              <a:t>প্রভাষক</a:t>
            </a:r>
            <a:r>
              <a:rPr lang="bn-BD" sz="2550" dirty="0">
                <a:latin typeface="Nikosh" pitchFamily="2" charset="0"/>
                <a:cs typeface="Nikosh" pitchFamily="2" charset="0"/>
              </a:rPr>
              <a:t>(</a:t>
            </a:r>
            <a:r>
              <a:rPr lang="bn-BD" sz="2400" dirty="0">
                <a:latin typeface="Nikosh" pitchFamily="2" charset="0"/>
                <a:cs typeface="Nikosh" pitchFamily="2" charset="0"/>
              </a:rPr>
              <a:t>ইংরেজী</a:t>
            </a:r>
            <a:r>
              <a:rPr lang="bn-BD" sz="2550" dirty="0" smtClean="0">
                <a:latin typeface="Nikosh" pitchFamily="2" charset="0"/>
                <a:cs typeface="Nikosh" pitchFamily="2" charset="0"/>
              </a:rPr>
              <a:t>), টিচার্স ট্রেনিং কলেজ(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টিটিসি</a:t>
            </a:r>
            <a:r>
              <a:rPr lang="bn-BD" sz="2550" dirty="0" smtClean="0">
                <a:latin typeface="Nikosh" pitchFamily="2" charset="0"/>
                <a:cs typeface="Nikosh" pitchFamily="2" charset="0"/>
              </a:rPr>
              <a:t>),রংপুর</a:t>
            </a:r>
            <a:r>
              <a:rPr lang="bn-BD" sz="2550" dirty="0">
                <a:latin typeface="Nikosh" pitchFamily="2" charset="0"/>
                <a:cs typeface="Nikosh" pitchFamily="2" charset="0"/>
              </a:rPr>
              <a:t>।</a:t>
            </a:r>
          </a:p>
          <a:p>
            <a:pPr algn="ctr"/>
            <a:r>
              <a:rPr lang="bn-IN" sz="2550" dirty="0">
                <a:latin typeface="Nikosh" pitchFamily="2" charset="0"/>
                <a:cs typeface="Nikosh" pitchFamily="2" charset="0"/>
              </a:rPr>
              <a:t>জনাব </a:t>
            </a:r>
            <a:r>
              <a:rPr lang="bn-BD" sz="2550" dirty="0">
                <a:latin typeface="Nikosh" pitchFamily="2" charset="0"/>
                <a:cs typeface="Nikosh" pitchFamily="2" charset="0"/>
              </a:rPr>
              <a:t>নুর আলম, উপজেলা মাধ্যমিক অফিসার, বিরামপুর, দিনাজপুর।</a:t>
            </a:r>
            <a:endParaRPr lang="bn-IN" sz="255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2550" dirty="0">
                <a:latin typeface="Nikosh" pitchFamily="2" charset="0"/>
                <a:cs typeface="Nikosh" pitchFamily="2" charset="0"/>
              </a:rPr>
              <a:t>জনাব মো</a:t>
            </a:r>
            <a:r>
              <a:rPr lang="bn-BD" sz="2550" dirty="0">
                <a:latin typeface="Nikosh" pitchFamily="2" charset="0"/>
                <a:cs typeface="Nikosh" pitchFamily="2" charset="0"/>
              </a:rPr>
              <a:t>ঃ আব্দুস সালাম, একাডেমিক শিক্ষা অফিসার, বিরামপুর, দিনাজপুর।</a:t>
            </a:r>
          </a:p>
          <a:p>
            <a:pPr algn="ctr"/>
            <a:r>
              <a:rPr lang="bn-BD" sz="2400" dirty="0">
                <a:latin typeface="Nikosh" pitchFamily="2" charset="0"/>
                <a:cs typeface="Nikosh" pitchFamily="2" charset="0"/>
              </a:rPr>
              <a:t>জনাব মেফতাহুন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নাহার(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কবিতা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),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প্রভাষক</a:t>
            </a:r>
            <a:r>
              <a:rPr lang="bn-BD" sz="2400" dirty="0">
                <a:latin typeface="Nikosh" pitchFamily="2" charset="0"/>
                <a:cs typeface="Nikosh" pitchFamily="2" charset="0"/>
              </a:rPr>
              <a:t>(</a:t>
            </a:r>
            <a:r>
              <a:rPr lang="bn-BD" sz="2000" dirty="0">
                <a:latin typeface="Nikosh" pitchFamily="2" charset="0"/>
                <a:cs typeface="Nikosh" pitchFamily="2" charset="0"/>
              </a:rPr>
              <a:t>বাংলা</a:t>
            </a:r>
            <a:r>
              <a:rPr lang="bn-BD" sz="2400" dirty="0">
                <a:latin typeface="Nikosh" pitchFamily="2" charset="0"/>
                <a:cs typeface="Nikosh" pitchFamily="2" charset="0"/>
              </a:rPr>
              <a:t>), বিরামপুর চাঁদপুর ফাজিল মাদ্রাসা,</a:t>
            </a:r>
            <a:r>
              <a:rPr lang="bn-BD" sz="255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>
                <a:latin typeface="Nikosh" pitchFamily="2" charset="0"/>
                <a:cs typeface="Nikosh" pitchFamily="2" charset="0"/>
              </a:rPr>
              <a:t>বিরামপুর, দিনাজপুর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43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99376" y="4854559"/>
            <a:ext cx="4872624" cy="121349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অনেক অনেক শুভেচ্ছা 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2861" y="3652862"/>
            <a:ext cx="4503773" cy="9638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 ক্লাসে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84"/>
            <a:ext cx="9181578" cy="1234587"/>
          </a:xfrm>
          <a:prstGeom prst="rect">
            <a:avLst/>
          </a:prstGeom>
        </p:spPr>
      </p:pic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544903" y="1559014"/>
            <a:ext cx="1524000" cy="472089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2134552" y="1573082"/>
            <a:ext cx="1524000" cy="472089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ঘোষনা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3724201" y="1573083"/>
            <a:ext cx="1524000" cy="472089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>
            <a:hlinkClick r:id="rId7" action="ppaction://hlinksldjump"/>
          </p:cNvPr>
          <p:cNvSpPr/>
          <p:nvPr/>
        </p:nvSpPr>
        <p:spPr>
          <a:xfrm>
            <a:off x="5341985" y="1587152"/>
            <a:ext cx="1524000" cy="472089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>
            <a:hlinkClick r:id="rId8" action="ppaction://hlinksldjump"/>
          </p:cNvPr>
          <p:cNvSpPr/>
          <p:nvPr/>
        </p:nvSpPr>
        <p:spPr>
          <a:xfrm>
            <a:off x="6931634" y="1573084"/>
            <a:ext cx="1524000" cy="472089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সমাপ্তি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>
            <a:hlinkClick r:id="rId9" action="ppaction://hlinksldjump"/>
          </p:cNvPr>
          <p:cNvSpPr/>
          <p:nvPr/>
        </p:nvSpPr>
        <p:spPr>
          <a:xfrm>
            <a:off x="530835" y="2137843"/>
            <a:ext cx="1524000" cy="395302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>
            <a:hlinkClick r:id="rId10" action="ppaction://hlinksldjump"/>
          </p:cNvPr>
          <p:cNvSpPr/>
          <p:nvPr/>
        </p:nvSpPr>
        <p:spPr>
          <a:xfrm>
            <a:off x="516767" y="2651767"/>
            <a:ext cx="1524000" cy="395302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উপস্থাপন-১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>
            <a:hlinkClick r:id="rId11" action="ppaction://hlinksldjump"/>
          </p:cNvPr>
          <p:cNvSpPr/>
          <p:nvPr/>
        </p:nvSpPr>
        <p:spPr>
          <a:xfrm>
            <a:off x="485181" y="3745954"/>
            <a:ext cx="1524000" cy="395302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উপস্থাপন-২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>
            <a:hlinkClick r:id="rId12" action="ppaction://hlinksldjump"/>
          </p:cNvPr>
          <p:cNvSpPr/>
          <p:nvPr/>
        </p:nvSpPr>
        <p:spPr>
          <a:xfrm>
            <a:off x="484245" y="4261014"/>
            <a:ext cx="1524000" cy="395302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উপস্থাপন-৩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>
            <a:hlinkClick r:id="rId13" action="ppaction://hlinksldjump"/>
          </p:cNvPr>
          <p:cNvSpPr/>
          <p:nvPr/>
        </p:nvSpPr>
        <p:spPr>
          <a:xfrm>
            <a:off x="484245" y="3191615"/>
            <a:ext cx="1524000" cy="395302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>
            <a:hlinkClick r:id="rId14" action="ppaction://hlinksldjump"/>
          </p:cNvPr>
          <p:cNvSpPr/>
          <p:nvPr/>
        </p:nvSpPr>
        <p:spPr>
          <a:xfrm>
            <a:off x="488475" y="4740976"/>
            <a:ext cx="1524000" cy="395302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>
            <a:hlinkClick r:id="rId15" action="ppaction://hlinksldjump"/>
          </p:cNvPr>
          <p:cNvSpPr/>
          <p:nvPr/>
        </p:nvSpPr>
        <p:spPr>
          <a:xfrm>
            <a:off x="497056" y="5690567"/>
            <a:ext cx="1524000" cy="395302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>
            <a:hlinkClick r:id="rId16" action="ppaction://hlinksldjump"/>
          </p:cNvPr>
          <p:cNvSpPr/>
          <p:nvPr/>
        </p:nvSpPr>
        <p:spPr>
          <a:xfrm>
            <a:off x="500379" y="6201544"/>
            <a:ext cx="1524000" cy="395302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5" name="Picture 24">
            <a:hlinkClick r:id="rId17"/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796" y="-2706"/>
            <a:ext cx="1687938" cy="988649"/>
          </a:xfrm>
          <a:prstGeom prst="rect">
            <a:avLst/>
          </a:prstGeom>
        </p:spPr>
      </p:pic>
      <p:sp>
        <p:nvSpPr>
          <p:cNvPr id="26" name="Rounded Rectangle 25">
            <a:hlinkClick r:id="rId19" action="ppaction://hlinksldjump"/>
          </p:cNvPr>
          <p:cNvSpPr/>
          <p:nvPr/>
        </p:nvSpPr>
        <p:spPr>
          <a:xfrm>
            <a:off x="497056" y="5209063"/>
            <a:ext cx="1524000" cy="395302"/>
          </a:xfrm>
          <a:prstGeom prst="round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উপস্থাপন-৪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6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8600" y="685800"/>
            <a:ext cx="4419600" cy="5715000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1219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440" y="1789043"/>
            <a:ext cx="1517973" cy="1555449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Horizontal Scroll 8"/>
          <p:cNvSpPr/>
          <p:nvPr/>
        </p:nvSpPr>
        <p:spPr>
          <a:xfrm>
            <a:off x="4800600" y="685800"/>
            <a:ext cx="4114800" cy="5715000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5000" y="1219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94051" y="3344492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7 (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50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3276600"/>
            <a:ext cx="3810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মিজান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বিএসসি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বিএড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ডিপ্লোমা-ইন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সায়েন্স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1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মির্জাপুর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বিদ্যালয়,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বিরামপুর,দিনাজপুর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০১৭৪০৯৭৯৩৯৭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1200" b="1" dirty="0" smtClean="0"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1200" b="1" dirty="0" err="1" smtClean="0">
                <a:latin typeface="NikoshBAN" pitchFamily="2" charset="0"/>
                <a:cs typeface="NikoshBAN" pitchFamily="2" charset="0"/>
              </a:rPr>
              <a:t>mizan.birampur@gmail.com</a:t>
            </a:r>
            <a:endParaRPr lang="en-US" sz="1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811" y="1721151"/>
            <a:ext cx="1230126" cy="15554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3" name="Picture 12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46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39" y="393612"/>
            <a:ext cx="2359155" cy="27507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469" y="393612"/>
            <a:ext cx="2780909" cy="27507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59026" y="399930"/>
            <a:ext cx="2558404" cy="2744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41" y="3267666"/>
            <a:ext cx="3260875" cy="1992493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430570" y="5643669"/>
            <a:ext cx="6858000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toung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47031" y="3285804"/>
            <a:ext cx="3526911" cy="1992493"/>
          </a:xfrm>
          <a:prstGeom prst="rect">
            <a:avLst/>
          </a:prstGeom>
        </p:spPr>
      </p:pic>
      <p:sp>
        <p:nvSpPr>
          <p:cNvPr id="29" name="Subtitle 2"/>
          <p:cNvSpPr txBox="1">
            <a:spLocks/>
          </p:cNvSpPr>
          <p:nvPr/>
        </p:nvSpPr>
        <p:spPr>
          <a:xfrm>
            <a:off x="1430570" y="5674101"/>
            <a:ext cx="6858000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মানবদেহের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430570" y="5643669"/>
            <a:ext cx="6858000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অঙ্গগুলোকে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696304" y="5376131"/>
            <a:ext cx="6592266" cy="14157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অঙ্গগুলোকে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ইন্দ্রিয়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সংবেদী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1252901" y="5487869"/>
            <a:ext cx="7331053" cy="11067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অঙ্গগুলোর মধ্যে কোনটি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আমরা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শ্বাস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ঘ্রার্ণ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1518937" y="5465345"/>
            <a:ext cx="7331053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 নাক দিয়ে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শ্বাস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ঘ্রার্ণ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1351147" y="5495777"/>
            <a:ext cx="7331053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599821" y="5426189"/>
            <a:ext cx="8833704" cy="6071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ঘ্রার্ণ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শ্বাস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ইন্দ্রিয়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সংবেদী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4" name="Picture 2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7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9" grpId="0"/>
      <p:bldP spid="29" grpId="1"/>
      <p:bldP spid="30" grpId="0"/>
      <p:bldP spid="30" grpId="1"/>
      <p:bldP spid="31" grpId="0"/>
      <p:bldP spid="31" grpId="1"/>
      <p:bldP spid="36" grpId="0"/>
      <p:bldP spid="36" grpId="1"/>
      <p:bldP spid="37" grpId="0"/>
      <p:bldP spid="37" grpId="1"/>
      <p:bldP spid="44" grpId="0"/>
      <p:bldP spid="44" grpId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6629" y="3005699"/>
            <a:ext cx="5347239" cy="1680865"/>
          </a:xfrm>
          <a:prstGeom prst="rect">
            <a:avLst/>
          </a:prstGeom>
          <a:noFill/>
          <a:effectLst>
            <a:softEdge rad="63500"/>
          </a:effectLst>
          <a:scene3d>
            <a:camera prst="perspectiveLeft"/>
            <a:lightRig rig="harsh" dir="t"/>
          </a:scene3d>
          <a:sp3d>
            <a:bevelT prst="relaxedInset"/>
          </a:sp3d>
        </p:spPr>
        <p:txBody>
          <a:bodyPr wrap="none" lIns="91440" tIns="45720" rIns="91440" bIns="45720">
            <a:prstTxWarp prst="textPlain">
              <a:avLst/>
            </a:prstTxWarp>
            <a:sp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5400" b="1" cap="none" spc="0" dirty="0">
              <a:ln/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63219" y="1943099"/>
            <a:ext cx="1227528" cy="383543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মাদের আজ</a:t>
            </a:r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cap="none" spc="0" dirty="0">
              <a:ln/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857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16479" y="1432793"/>
            <a:ext cx="1668645" cy="48791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7372" y="2311678"/>
            <a:ext cx="6727537" cy="24547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cap="none" spc="0" dirty="0" err="1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endParaRPr lang="bn-BD" sz="5400" b="1" cap="none" spc="0" dirty="0" smtClean="0">
              <a:ln/>
              <a:solidFill>
                <a:srgbClr val="0000FF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পারবে;</a:t>
            </a:r>
          </a:p>
          <a:p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নাকের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 বিভিন্ন অংশের নাম উল্লেখ করতে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পারবে;</a:t>
            </a:r>
          </a:p>
          <a:p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নাকের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 বিভিন্ন ধরণের কাজ ও ব্যবহার বর্ণনা করতে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পারবে;</a:t>
            </a:r>
          </a:p>
          <a:p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নাকের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 যত্ন নেওয়ার কৌশল বিশ্লেষণ করতে পারবে। </a:t>
            </a:r>
            <a:endParaRPr lang="en-US" sz="5400" b="1" cap="none" spc="0" dirty="0">
              <a:ln/>
              <a:solidFill>
                <a:srgbClr val="0000FF"/>
              </a:solidFill>
              <a:effectLst/>
            </a:endParaRPr>
          </a:p>
        </p:txBody>
      </p:sp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617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0053" y="744588"/>
            <a:ext cx="2844606" cy="69770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100" b="1" dirty="0" err="1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11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11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11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sz="11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11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100" b="1" dirty="0">
              <a:ln w="11430"/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Aferoza\Desktop\colle\boy-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772" y="734004"/>
            <a:ext cx="3773828" cy="384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83179" y="391857"/>
            <a:ext cx="2919079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2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বলোতো দেখি</a:t>
            </a:r>
            <a:r>
              <a:rPr lang="en-US" sz="12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1200" b="1" dirty="0" err="1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12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b="1" dirty="0" err="1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1200" b="1" dirty="0" smtClean="0">
                <a:ln w="11430"/>
                <a:solidFill>
                  <a:srgbClr val="00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endParaRPr lang="en-US" sz="1200" b="1" dirty="0">
              <a:ln w="11430"/>
              <a:solidFill>
                <a:srgbClr val="00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97" y="4815725"/>
            <a:ext cx="8391558" cy="160275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en-US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নাক</a:t>
            </a:r>
            <a:r>
              <a:rPr lang="en-US" b="1" dirty="0" smtClean="0">
                <a:ln/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নবদেহের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n/>
                <a:latin typeface="NikoshBAN" pitchFamily="2" charset="0"/>
                <a:cs typeface="NikoshBAN" pitchFamily="2" charset="0"/>
              </a:rPr>
              <a:t>অন্যতম </a:t>
            </a:r>
            <a:r>
              <a:rPr lang="bn-BD" b="1" dirty="0" smtClean="0">
                <a:ln/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শ্বাস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ইন্দ্রিয়</a:t>
            </a:r>
            <a:r>
              <a:rPr lang="bn-BD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n/>
                <a:latin typeface="NikoshBAN" pitchFamily="2" charset="0"/>
                <a:cs typeface="NikoshBAN" pitchFamily="2" charset="0"/>
              </a:rPr>
              <a:t>অঙ্গ</a:t>
            </a:r>
            <a:r>
              <a:rPr lang="bn-BD" b="1" dirty="0" smtClean="0">
                <a:ln/>
                <a:latin typeface="NikoshBAN" pitchFamily="2" charset="0"/>
                <a:cs typeface="NikoshBAN" pitchFamily="2" charset="0"/>
              </a:rPr>
              <a:t>।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শ্বাস-প্রশ্বাস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চালাই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কোনটা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সুগন্ধ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দুর্ঘন্ধ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তা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অনুভব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সুগন্ধ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প্রাণভরে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আর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পচা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ময়লা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আবর্জনার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গন্ধ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নাকে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দেই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গহ্বরের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97" y="1415615"/>
            <a:ext cx="3047317" cy="69914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1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 panose="05020102010507070707" pitchFamily="18" charset="2"/>
              </a:rPr>
              <a:t></a:t>
            </a:r>
            <a:r>
              <a:rPr lang="en-US" sz="11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 2" panose="05020102010507070707" pitchFamily="18" charset="2"/>
              </a:rPr>
              <a:t> </a:t>
            </a:r>
            <a:r>
              <a:rPr lang="en-US" sz="11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11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নাক</a:t>
            </a:r>
            <a:r>
              <a:rPr lang="en-US" sz="11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11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sz="11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11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11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শ্বাস-প্রশ্বাস</a:t>
            </a:r>
            <a:r>
              <a:rPr lang="en-US" sz="11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চালাই</a:t>
            </a:r>
            <a:r>
              <a:rPr lang="en-US" sz="11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1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8720" y="314787"/>
            <a:ext cx="3425199" cy="3520845"/>
          </a:xfrm>
          <a:prstGeom prst="rect">
            <a:avLst/>
          </a:prstGeom>
        </p:spPr>
      </p:pic>
      <p:pic>
        <p:nvPicPr>
          <p:cNvPr id="11" name="Picture 10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6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1647" y="1777567"/>
            <a:ext cx="28315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36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bn-BD" sz="3600" b="1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7316" y="3082978"/>
            <a:ext cx="5240229" cy="76944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নাক কাকে বলে?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31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62236" y="4220307"/>
            <a:ext cx="7384948" cy="140423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342900" indent="-342900" algn="just">
              <a:buAutoNum type="arabicParenBoth"/>
            </a:pPr>
            <a:r>
              <a:rPr lang="en-US" b="1" dirty="0" err="1" smtClean="0">
                <a:ln/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নাসারন্ধ্রঃ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নাকের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যে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ছিদ্র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বাতাস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ভেতরে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ঢোকে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নাসারন্ধ্র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(২</a:t>
            </a:r>
            <a:r>
              <a:rPr lang="en-US" b="1" dirty="0">
                <a:ln/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ln/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নাসাপথঃ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নাসারন্ধ্র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গলার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পেছন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গলবিল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বিস্তৃত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গহ্বর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। এ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গহ্বরটি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ত্রিকোণাকার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পাতলা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প্রাচীর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গহ্বরটি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হয়েছে।এর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সামনের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লোম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আবৃত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পেছনের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দিকটা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পাতলা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আবরণী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আবৃত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ঝিল্লিকে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ঘ্রাণ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ঝিল্লিও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ln/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 smtClean="0">
                <a:ln/>
                <a:latin typeface="NikoshBAN" pitchFamily="2" charset="0"/>
                <a:cs typeface="NikoshBAN" pitchFamily="2" charset="0"/>
              </a:rPr>
              <a:t>।</a:t>
            </a:r>
            <a:endParaRPr lang="bn-BD" b="1" dirty="0">
              <a:ln/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23558919"/>
              </p:ext>
            </p:extLst>
          </p:nvPr>
        </p:nvGraphicFramePr>
        <p:xfrm>
          <a:off x="2132622" y="589085"/>
          <a:ext cx="4663830" cy="3436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502" y="6395634"/>
            <a:ext cx="394298" cy="3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9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10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589</Words>
  <Application>Microsoft Office PowerPoint</Application>
  <PresentationFormat>On-screen Show (4:3)</PresentationFormat>
  <Paragraphs>95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Nikosh</vt:lpstr>
      <vt:lpstr>NikoshBAN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MHS7724</dc:creator>
  <cp:lastModifiedBy>Mahi Kaishar</cp:lastModifiedBy>
  <cp:revision>65</cp:revision>
  <dcterms:created xsi:type="dcterms:W3CDTF">2018-08-11T08:02:09Z</dcterms:created>
  <dcterms:modified xsi:type="dcterms:W3CDTF">2019-11-10T19:31:04Z</dcterms:modified>
</cp:coreProperties>
</file>