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26"/>
  </p:notesMasterIdLst>
  <p:sldIdLst>
    <p:sldId id="309" r:id="rId2"/>
    <p:sldId id="338" r:id="rId3"/>
    <p:sldId id="310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6" r:id="rId24"/>
    <p:sldId id="33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lLLQleEp6dvdFealFUKHUg==" hashData="HqnpO2ZEQ48NYkwThaAUBR7aBMKhhs1hz4LKCjOuH919Px495CJ3J83D6PsGvPrJwTJWybyNh9loEOYwoiz+W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CC00"/>
    <a:srgbClr val="0000FF"/>
    <a:srgbClr val="FF00FF"/>
    <a:srgbClr val="FF3399"/>
    <a:srgbClr val="006600"/>
    <a:srgbClr val="FF6600"/>
    <a:srgbClr val="9900CC"/>
    <a:srgbClr val="DA2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>
      <p:cViewPr varScale="1">
        <p:scale>
          <a:sx n="104" d="100"/>
          <a:sy n="104" d="100"/>
        </p:scale>
        <p:origin x="1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5A97B-D320-4E26-A112-DD851C70C39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B1013-9CD2-4872-BB8D-C4E8EE350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5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9159-55A3-442E-B63F-A4D3F01D76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0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1013-9CD2-4872-BB8D-C4E8EE350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74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B1013-9CD2-4872-BB8D-C4E8EE3501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2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FA7F3-13C7-4950-A6E8-BB70966BFE42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B9515-650E-4061-995D-3F99CA3368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3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03D1B-E452-4B44-8201-1ECC6CECFD8B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95CF9-66F6-4D1A-BD62-D8C292A595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2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CFFE0-7C51-403D-88CE-DA4495F26999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30CE5-9989-41D7-9BC8-747D0AD1D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9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8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93F8B-7B52-43E9-BBEF-BC1E9839390F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50C7C-1E39-4751-86DE-B679985FF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0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248A8-201E-4923-BD37-08DB11E04D05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C7313-C794-4020-8E4D-CF0C67C08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7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3AA6C-2F5A-453C-A252-AC9EC2719771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DDF82-8F7F-4BA0-8E29-9050C363DA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8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9EDE6E-E117-4954-83D1-9D87F2B71C05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A5130-E6FA-4072-A354-111B400485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8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AE9E3-08FE-4C2E-8AAC-8E64F40721E5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079B0-5EAD-4EEE-8D78-F25E9FE1A4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AD3C6-4CB6-4B79-8B9A-E4C813E799DF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3DAA-8124-4A82-B93D-E5323FC74D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BC2AA-AE13-4753-A67C-9B98A19FFA28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49407-B01E-462F-982D-0CA7C20DB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8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FE6C4-4D56-408D-94A9-3C5ABD78C41D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CEC16-34EF-44F1-8BEB-D934C1A39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9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576AE-BD43-4028-ADD1-3A2EA92C71B9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043A16-8C4D-4C00-A06A-47303855F0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4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jpeg"/><Relationship Id="rId7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13.xml"/><Relationship Id="rId18" Type="http://schemas.openxmlformats.org/officeDocument/2006/relationships/slide" Target="slide21.xml"/><Relationship Id="rId3" Type="http://schemas.openxmlformats.org/officeDocument/2006/relationships/image" Target="../media/image4.jpg"/><Relationship Id="rId7" Type="http://schemas.openxmlformats.org/officeDocument/2006/relationships/slide" Target="slide6.xml"/><Relationship Id="rId12" Type="http://schemas.openxmlformats.org/officeDocument/2006/relationships/slide" Target="slide10.xml"/><Relationship Id="rId17" Type="http://schemas.openxmlformats.org/officeDocument/2006/relationships/slide" Target="slide20.xm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slide" Target="slide3.xml"/><Relationship Id="rId15" Type="http://schemas.openxmlformats.org/officeDocument/2006/relationships/slide" Target="slide18.xml"/><Relationship Id="rId10" Type="http://schemas.openxmlformats.org/officeDocument/2006/relationships/slide" Target="slide4.xml"/><Relationship Id="rId19" Type="http://schemas.openxmlformats.org/officeDocument/2006/relationships/hyperlink" Target="http://a2i.pmo.gov.bd/" TargetMode="External"/><Relationship Id="rId4" Type="http://schemas.openxmlformats.org/officeDocument/2006/relationships/image" Target="../media/image5.jpg"/><Relationship Id="rId9" Type="http://schemas.openxmlformats.org/officeDocument/2006/relationships/slide" Target="slide23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0944" y="1600200"/>
            <a:ext cx="5291806" cy="1439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3297388"/>
            <a:ext cx="5334000" cy="15157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66" y="-90909"/>
            <a:ext cx="4410634" cy="6960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23"/>
            <a:ext cx="4733366" cy="69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96514" y="1066800"/>
            <a:ext cx="5867399" cy="495727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2760" y="1965747"/>
            <a:ext cx="1271547" cy="5265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2385" y="4497769"/>
            <a:ext cx="1385455" cy="4666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51469" y="4580366"/>
            <a:ext cx="1541320" cy="4218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1309" y="3422019"/>
            <a:ext cx="5126182" cy="2286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796514" y="3422019"/>
            <a:ext cx="484909" cy="990600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170531" y="3422019"/>
            <a:ext cx="484909" cy="990600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143623" y="2716164"/>
            <a:ext cx="969823" cy="609600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15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2" grpId="0"/>
      <p:bldP spid="13" grpId="0"/>
      <p:bldP spid="11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second_sun_by_eljonek-d31t4dq.png"/>
          <p:cNvPicPr>
            <a:picLocks noChangeAspect="1"/>
          </p:cNvPicPr>
          <p:nvPr/>
        </p:nvPicPr>
        <p:blipFill>
          <a:blip r:embed="rId3" cstate="print"/>
          <a:srcRect l="15000" t="33333" r="27500" b="10000"/>
          <a:stretch>
            <a:fillRect/>
          </a:stretch>
        </p:blipFill>
        <p:spPr>
          <a:xfrm>
            <a:off x="448806" y="366720"/>
            <a:ext cx="3299012" cy="2438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TextBox 2"/>
          <p:cNvSpPr txBox="1"/>
          <p:nvPr/>
        </p:nvSpPr>
        <p:spPr>
          <a:xfrm>
            <a:off x="876300" y="2844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524000" y="3429000"/>
            <a:ext cx="304800" cy="38100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12F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72635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ndra.jpg"/>
          <p:cNvPicPr>
            <a:picLocks noChangeAspect="1"/>
          </p:cNvPicPr>
          <p:nvPr/>
        </p:nvPicPr>
        <p:blipFill>
          <a:blip r:embed="rId4"/>
          <a:srcRect t="5263" b="7895"/>
          <a:stretch>
            <a:fillRect/>
          </a:stretch>
        </p:blipFill>
        <p:spPr>
          <a:xfrm>
            <a:off x="5538775" y="395296"/>
            <a:ext cx="3164655" cy="24098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TextBox 7"/>
          <p:cNvSpPr txBox="1"/>
          <p:nvPr/>
        </p:nvSpPr>
        <p:spPr>
          <a:xfrm>
            <a:off x="6438904" y="283423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</a:t>
            </a:r>
            <a:endParaRPr lang="en-US" sz="8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162800" y="3509960"/>
            <a:ext cx="304800" cy="38100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12F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4136" y="383589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3852856" y="619128"/>
            <a:ext cx="1481144" cy="1666872"/>
          </a:xfrm>
          <a:prstGeom prst="mathPlus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1676400" y="4495800"/>
            <a:ext cx="838200" cy="762000"/>
          </a:xfrm>
          <a:prstGeom prst="mathEqual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1.gif"/>
          <p:cNvPicPr>
            <a:picLocks noChangeAspect="1"/>
          </p:cNvPicPr>
          <p:nvPr/>
        </p:nvPicPr>
        <p:blipFill>
          <a:blip r:embed="rId5"/>
          <a:srcRect l="2848" t="1961"/>
          <a:stretch>
            <a:fillRect/>
          </a:stretch>
        </p:blipFill>
        <p:spPr>
          <a:xfrm>
            <a:off x="2671760" y="3048000"/>
            <a:ext cx="3116498" cy="32525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4" name="TextBox 13"/>
          <p:cNvSpPr txBox="1"/>
          <p:nvPr/>
        </p:nvSpPr>
        <p:spPr>
          <a:xfrm>
            <a:off x="5604298" y="4642009"/>
            <a:ext cx="155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46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/>
      <p:bldP spid="9" grpId="0" animBg="1"/>
      <p:bldP spid="10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4376" y="312556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8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784" y="1284609"/>
            <a:ext cx="1981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bn-BD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2403984" y="1295400"/>
            <a:ext cx="1828800" cy="419100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77964" y="2971800"/>
            <a:ext cx="609600" cy="6858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9984" y="3072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endParaRPr lang="en-US" sz="5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6137784" y="3072824"/>
            <a:ext cx="457200" cy="660975"/>
          </a:xfrm>
          <a:prstGeom prst="mathEqual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23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6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aton_1308141704_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8" y="3497759"/>
            <a:ext cx="4162400" cy="27506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" name="Picture 2" descr="image_98_14329.gif"/>
          <p:cNvPicPr>
            <a:picLocks noChangeAspect="1"/>
          </p:cNvPicPr>
          <p:nvPr/>
        </p:nvPicPr>
        <p:blipFill>
          <a:blip r:embed="rId4"/>
          <a:srcRect l="33414" t="10345" r="2125" b="6897"/>
          <a:stretch>
            <a:fillRect/>
          </a:stretch>
        </p:blipFill>
        <p:spPr>
          <a:xfrm>
            <a:off x="5943600" y="161928"/>
            <a:ext cx="2438400" cy="24368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2" name="Picture 11" descr="moving-pine-tree.jpg"/>
          <p:cNvPicPr>
            <a:picLocks noChangeAspect="1"/>
          </p:cNvPicPr>
          <p:nvPr/>
        </p:nvPicPr>
        <p:blipFill>
          <a:blip r:embed="rId5" cstate="print"/>
          <a:srcRect l="6604" r="4238" b="7143"/>
          <a:stretch>
            <a:fillRect/>
          </a:stretch>
        </p:blipFill>
        <p:spPr>
          <a:xfrm>
            <a:off x="514343" y="180976"/>
            <a:ext cx="2743201" cy="2438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" name="TextBox 12"/>
          <p:cNvSpPr txBox="1"/>
          <p:nvPr/>
        </p:nvSpPr>
        <p:spPr>
          <a:xfrm>
            <a:off x="1066800" y="2551457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তরু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7432" y="466249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তরুচ্ছায়া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7928" y="253365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ছায়া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490672" y="3143248"/>
            <a:ext cx="304800" cy="3810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996112" y="3095624"/>
            <a:ext cx="304800" cy="3810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3838576" y="533400"/>
            <a:ext cx="1600200" cy="1981200"/>
          </a:xfrm>
          <a:prstGeom prst="mathPlus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Equal 18"/>
          <p:cNvSpPr/>
          <p:nvPr/>
        </p:nvSpPr>
        <p:spPr>
          <a:xfrm>
            <a:off x="1338268" y="4538672"/>
            <a:ext cx="647700" cy="685800"/>
          </a:xfrm>
          <a:prstGeom prst="mathEqual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7728" y="3469183"/>
            <a:ext cx="14478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1224" y="339566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6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ridanga_image.jpg"/>
          <p:cNvPicPr>
            <a:picLocks noChangeAspect="1"/>
          </p:cNvPicPr>
          <p:nvPr/>
        </p:nvPicPr>
        <p:blipFill>
          <a:blip r:embed="rId3"/>
          <a:srcRect l="1870" t="2941" r="2773" b="2941"/>
          <a:stretch>
            <a:fillRect/>
          </a:stretch>
        </p:blipFill>
        <p:spPr>
          <a:xfrm>
            <a:off x="2128832" y="3671880"/>
            <a:ext cx="3886200" cy="2819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shanthroblog_1241241508_1-mati_blog.jpg"/>
          <p:cNvPicPr>
            <a:picLocks noChangeAspect="1"/>
          </p:cNvPicPr>
          <p:nvPr/>
        </p:nvPicPr>
        <p:blipFill>
          <a:blip r:embed="rId4"/>
          <a:srcRect l="20946" t="14221" r="66279" b="67118"/>
          <a:stretch>
            <a:fillRect/>
          </a:stretch>
        </p:blipFill>
        <p:spPr>
          <a:xfrm>
            <a:off x="312174" y="152400"/>
            <a:ext cx="2507226" cy="2438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8" descr="KidsParts7.jpg"/>
          <p:cNvPicPr>
            <a:picLocks noChangeAspect="1"/>
          </p:cNvPicPr>
          <p:nvPr/>
        </p:nvPicPr>
        <p:blipFill>
          <a:blip r:embed="rId5"/>
          <a:srcRect l="50506" t="42475" r="24816" b="44668"/>
          <a:stretch>
            <a:fillRect/>
          </a:stretch>
        </p:blipFill>
        <p:spPr>
          <a:xfrm>
            <a:off x="5638800" y="228599"/>
            <a:ext cx="1676400" cy="10916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 descr="KidsParts7.jpg"/>
          <p:cNvPicPr>
            <a:picLocks noChangeAspect="1"/>
          </p:cNvPicPr>
          <p:nvPr/>
        </p:nvPicPr>
        <p:blipFill>
          <a:blip r:embed="rId5"/>
          <a:srcRect t="1760" r="75074" b="84164"/>
          <a:stretch>
            <a:fillRect/>
          </a:stretch>
        </p:blipFill>
        <p:spPr>
          <a:xfrm>
            <a:off x="7327900" y="228599"/>
            <a:ext cx="1511300" cy="10668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 descr="KidsParts7.jpg"/>
          <p:cNvPicPr>
            <a:picLocks noChangeAspect="1"/>
          </p:cNvPicPr>
          <p:nvPr/>
        </p:nvPicPr>
        <p:blipFill>
          <a:blip r:embed="rId5"/>
          <a:srcRect l="79570" t="19658" r="4973" b="62277"/>
          <a:stretch>
            <a:fillRect/>
          </a:stretch>
        </p:blipFill>
        <p:spPr>
          <a:xfrm>
            <a:off x="5638800" y="1295400"/>
            <a:ext cx="914400" cy="13517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 descr="KidsParts7.jpg"/>
          <p:cNvPicPr>
            <a:picLocks noChangeAspect="1"/>
          </p:cNvPicPr>
          <p:nvPr/>
        </p:nvPicPr>
        <p:blipFill>
          <a:blip r:embed="rId5"/>
          <a:srcRect l="5482" t="59989" r="80144" b="24089"/>
          <a:stretch>
            <a:fillRect/>
          </a:stretch>
        </p:blipFill>
        <p:spPr>
          <a:xfrm>
            <a:off x="8001000" y="1295400"/>
            <a:ext cx="914400" cy="12660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 descr="KidsParts3.jpg"/>
          <p:cNvPicPr>
            <a:picLocks noChangeAspect="1"/>
          </p:cNvPicPr>
          <p:nvPr/>
        </p:nvPicPr>
        <p:blipFill>
          <a:blip r:embed="rId6"/>
          <a:srcRect l="1843" t="41567" r="75115" b="43687"/>
          <a:stretch>
            <a:fillRect/>
          </a:stretch>
        </p:blipFill>
        <p:spPr>
          <a:xfrm>
            <a:off x="6629400" y="1371600"/>
            <a:ext cx="129540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Rectangle 15"/>
          <p:cNvSpPr/>
          <p:nvPr/>
        </p:nvSpPr>
        <p:spPr>
          <a:xfrm>
            <a:off x="5562600" y="248692"/>
            <a:ext cx="3429000" cy="2590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616" y="254710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6048" y="272416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6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3276600" y="685800"/>
            <a:ext cx="1676400" cy="1600200"/>
          </a:xfrm>
          <a:prstGeom prst="mathPlus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Equal 18"/>
          <p:cNvSpPr/>
          <p:nvPr/>
        </p:nvSpPr>
        <p:spPr>
          <a:xfrm>
            <a:off x="990600" y="4953000"/>
            <a:ext cx="838200" cy="693747"/>
          </a:xfrm>
          <a:prstGeom prst="mathEqual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3568" y="493881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মৃদঙ্গ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166816" y="3243857"/>
            <a:ext cx="381000" cy="45720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181848" y="3337510"/>
            <a:ext cx="381000" cy="45720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480" y="361056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4624" y="3682006"/>
            <a:ext cx="169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2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along Shak_2.jpg"/>
          <p:cNvPicPr>
            <a:picLocks noChangeAspect="1"/>
          </p:cNvPicPr>
          <p:nvPr/>
        </p:nvPicPr>
        <p:blipFill>
          <a:blip r:embed="rId3"/>
          <a:srcRect l="13393" t="8000" r="30357"/>
          <a:stretch>
            <a:fillRect/>
          </a:stretch>
        </p:blipFill>
        <p:spPr>
          <a:xfrm>
            <a:off x="381000" y="304800"/>
            <a:ext cx="2667000" cy="2667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" name="Picture 3" descr="vaat-150x150.jpg"/>
          <p:cNvPicPr>
            <a:picLocks noChangeAspect="1"/>
          </p:cNvPicPr>
          <p:nvPr/>
        </p:nvPicPr>
        <p:blipFill>
          <a:blip r:embed="rId4"/>
          <a:srcRect r="14286"/>
          <a:stretch>
            <a:fillRect/>
          </a:stretch>
        </p:blipFill>
        <p:spPr>
          <a:xfrm>
            <a:off x="5867400" y="304800"/>
            <a:ext cx="2895600" cy="2667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cilanthro_rice.jpg"/>
          <p:cNvPicPr>
            <a:picLocks noChangeAspect="1"/>
          </p:cNvPicPr>
          <p:nvPr/>
        </p:nvPicPr>
        <p:blipFill>
          <a:blip r:embed="rId5"/>
          <a:srcRect l="6000" r="10000"/>
          <a:stretch>
            <a:fillRect/>
          </a:stretch>
        </p:blipFill>
        <p:spPr>
          <a:xfrm>
            <a:off x="2438400" y="3227101"/>
            <a:ext cx="3962400" cy="3249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17.Palong Shak_2.jpg"/>
          <p:cNvPicPr>
            <a:picLocks noChangeAspect="1"/>
          </p:cNvPicPr>
          <p:nvPr/>
        </p:nvPicPr>
        <p:blipFill>
          <a:blip r:embed="rId3"/>
          <a:srcRect l="20651" t="35097" r="57575" b="24258"/>
          <a:stretch>
            <a:fillRect/>
          </a:stretch>
        </p:blipFill>
        <p:spPr>
          <a:xfrm>
            <a:off x="3124200" y="4191000"/>
            <a:ext cx="609600" cy="762000"/>
          </a:xfrm>
          <a:prstGeom prst="cloudCallout">
            <a:avLst/>
          </a:prstGeom>
          <a:effectLst>
            <a:softEdge rad="127000"/>
          </a:effectLst>
        </p:spPr>
      </p:pic>
      <p:pic>
        <p:nvPicPr>
          <p:cNvPr id="7" name="Picture 6" descr="17.Palong Shak_2.jpg"/>
          <p:cNvPicPr>
            <a:picLocks noChangeAspect="1"/>
          </p:cNvPicPr>
          <p:nvPr/>
        </p:nvPicPr>
        <p:blipFill>
          <a:blip r:embed="rId3"/>
          <a:srcRect l="20651" t="35097" r="57575" b="24258"/>
          <a:stretch>
            <a:fillRect/>
          </a:stretch>
        </p:blipFill>
        <p:spPr>
          <a:xfrm>
            <a:off x="3886200" y="3581400"/>
            <a:ext cx="609600" cy="762000"/>
          </a:xfrm>
          <a:prstGeom prst="pentagon">
            <a:avLst/>
          </a:prstGeom>
          <a:effectLst>
            <a:softEdge rad="127000"/>
          </a:effectLst>
        </p:spPr>
      </p:pic>
      <p:pic>
        <p:nvPicPr>
          <p:cNvPr id="8" name="Picture 7" descr="17.Palong Shak_2.jpg"/>
          <p:cNvPicPr>
            <a:picLocks noChangeAspect="1"/>
          </p:cNvPicPr>
          <p:nvPr/>
        </p:nvPicPr>
        <p:blipFill>
          <a:blip r:embed="rId3"/>
          <a:srcRect l="20651" t="35097" r="57575" b="24258"/>
          <a:stretch>
            <a:fillRect/>
          </a:stretch>
        </p:blipFill>
        <p:spPr>
          <a:xfrm>
            <a:off x="3581400" y="5181600"/>
            <a:ext cx="609600" cy="762000"/>
          </a:xfrm>
          <a:prstGeom prst="star7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590560" y="290864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293471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4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3505200" y="609600"/>
            <a:ext cx="1752600" cy="1905000"/>
          </a:xfrm>
          <a:prstGeom prst="mathPlus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1628772" y="4367208"/>
            <a:ext cx="723900" cy="990600"/>
          </a:xfrm>
          <a:prstGeom prst="mathEqual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1628" y="4572000"/>
            <a:ext cx="168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শাকভাত</a:t>
            </a:r>
            <a:endParaRPr lang="en-US" sz="6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219200" y="3476616"/>
            <a:ext cx="304800" cy="38100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8" y="3755283"/>
            <a:ext cx="1690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4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6072" y="375528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4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400928" y="3467088"/>
            <a:ext cx="304800" cy="38100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9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9" grpId="0" animBg="1"/>
      <p:bldP spid="20" grpId="0"/>
      <p:bldP spid="2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680" y="548081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9176" y="636348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4338640" y="779220"/>
            <a:ext cx="1600200" cy="4267200"/>
          </a:xfrm>
          <a:prstGeom prst="curvedLef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938840" y="2455620"/>
            <a:ext cx="609600" cy="7620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252806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4262440" y="5270260"/>
            <a:ext cx="762000" cy="990600"/>
          </a:xfrm>
          <a:prstGeom prst="mathEqual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040" y="4356869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352" y="252706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4110040" y="2455620"/>
            <a:ext cx="1828800" cy="762000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70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6" grpId="0"/>
      <p:bldP spid="9" grpId="0" animBg="1"/>
      <p:bldP spid="10" grpId="0"/>
      <p:bldP spid="11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33750" y="1676400"/>
            <a:ext cx="3048000" cy="315377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2362200"/>
            <a:ext cx="5600701" cy="22679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ন্ধির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8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শ্রুতি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2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08396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শব্দগঠনগুলোর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47198"/>
              </p:ext>
            </p:extLst>
          </p:nvPr>
        </p:nvGraphicFramePr>
        <p:xfrm>
          <a:off x="1790700" y="1386840"/>
          <a:ext cx="6096000" cy="509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গঠন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বিচ্ছেদ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নাবিক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কুলটা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যথেচ্ছা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প্রতীক্ষা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সাধুত্তোম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দুশ্চরিত্র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গ্রন্থাগার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সচ্চরিত্র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বৃষ্টি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নিষ্ফল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81400" y="457200"/>
            <a:ext cx="1752600" cy="36275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01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895600"/>
            <a:ext cx="6354366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পাথর্ক্য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2824" y="1828800"/>
            <a:ext cx="1509117" cy="36835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44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4"/>
            <a:ext cx="9181578" cy="1234587"/>
          </a:xfrm>
          <a:prstGeom prst="rect">
            <a:avLst/>
          </a:prstGeom>
        </p:spPr>
      </p:pic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609600" y="1366283"/>
            <a:ext cx="1524000" cy="472089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2266950" y="1366283"/>
            <a:ext cx="1524000" cy="472089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3924300" y="1366283"/>
            <a:ext cx="1524000" cy="472089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5581650" y="1366283"/>
            <a:ext cx="1524000" cy="472089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7239000" y="1366283"/>
            <a:ext cx="1524000" cy="472089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10" action="ppaction://hlinksldjump"/>
          </p:cNvPr>
          <p:cNvSpPr/>
          <p:nvPr/>
        </p:nvSpPr>
        <p:spPr>
          <a:xfrm>
            <a:off x="609600" y="1907362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11" action="ppaction://hlinksldjump"/>
          </p:cNvPr>
          <p:cNvSpPr/>
          <p:nvPr/>
        </p:nvSpPr>
        <p:spPr>
          <a:xfrm>
            <a:off x="609600" y="2371654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>
            <a:hlinkClick r:id="rId12" action="ppaction://hlinksldjump"/>
          </p:cNvPr>
          <p:cNvSpPr/>
          <p:nvPr/>
        </p:nvSpPr>
        <p:spPr>
          <a:xfrm>
            <a:off x="609600" y="2835946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>
            <a:hlinkClick r:id="rId13" action="ppaction://hlinksldjump"/>
          </p:cNvPr>
          <p:cNvSpPr/>
          <p:nvPr/>
        </p:nvSpPr>
        <p:spPr>
          <a:xfrm>
            <a:off x="609600" y="3300238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-৩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14" action="ppaction://hlinksldjump"/>
          </p:cNvPr>
          <p:cNvSpPr/>
          <p:nvPr/>
        </p:nvSpPr>
        <p:spPr>
          <a:xfrm>
            <a:off x="609600" y="3764530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-৪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>
            <a:hlinkClick r:id="" action="ppaction://noaction"/>
          </p:cNvPr>
          <p:cNvSpPr/>
          <p:nvPr/>
        </p:nvSpPr>
        <p:spPr>
          <a:xfrm>
            <a:off x="609600" y="4228822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-৫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>
            <a:hlinkClick r:id="rId15" action="ppaction://hlinksldjump"/>
          </p:cNvPr>
          <p:cNvSpPr/>
          <p:nvPr/>
        </p:nvSpPr>
        <p:spPr>
          <a:xfrm>
            <a:off x="609600" y="4693114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6" action="ppaction://hlinksldjump"/>
          </p:cNvPr>
          <p:cNvSpPr/>
          <p:nvPr/>
        </p:nvSpPr>
        <p:spPr>
          <a:xfrm>
            <a:off x="609600" y="5157406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7" action="ppaction://hlinksldjump"/>
          </p:cNvPr>
          <p:cNvSpPr/>
          <p:nvPr/>
        </p:nvSpPr>
        <p:spPr>
          <a:xfrm>
            <a:off x="609600" y="5621698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8" action="ppaction://hlinksldjump"/>
          </p:cNvPr>
          <p:cNvSpPr/>
          <p:nvPr/>
        </p:nvSpPr>
        <p:spPr>
          <a:xfrm>
            <a:off x="609600" y="6085985"/>
            <a:ext cx="1524000" cy="395302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hlinkClick r:id="rId19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924300" y="4419600"/>
            <a:ext cx="4114800" cy="82831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অনেক অনেক 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41852" y="3404641"/>
            <a:ext cx="4191000" cy="69459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ক্লাসে</a:t>
            </a:r>
            <a:endParaRPr lang="en-GB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1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81192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চের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964470"/>
              </p:ext>
            </p:extLst>
          </p:nvPr>
        </p:nvGraphicFramePr>
        <p:xfrm>
          <a:off x="1600200" y="1524000"/>
          <a:ext cx="6096000" cy="509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প্রয়োগ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গঠন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নব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অন্ন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নবান্ন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আশয়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মহাশয়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শুভ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ইচ্ছা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শুভেচ্ছা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উত্তম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নরোত্তম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দিক্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অন্ত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দিগন্ত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মৃ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মৃন্ময়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ষট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ষড়যন্ত্র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পরিষ্কার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ঈক্ষা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পরীক্ষা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22479" y="457200"/>
            <a:ext cx="1908570" cy="48145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49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26556" y="1752600"/>
            <a:ext cx="1338488" cy="44455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2667000"/>
            <a:ext cx="5029200" cy="1828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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07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2191" y="2057400"/>
            <a:ext cx="1600200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7536" y="3276600"/>
            <a:ext cx="5889509" cy="685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31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2425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3759" y="4290753"/>
            <a:ext cx="2084792" cy="28849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21" descr="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63" y="3844636"/>
            <a:ext cx="1969074" cy="33371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79056" y="5467004"/>
            <a:ext cx="2084792" cy="164955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67149" y="3354185"/>
            <a:ext cx="2084792" cy="388249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29" descr="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7999" y="4834807"/>
            <a:ext cx="1969074" cy="2308636"/>
          </a:xfrm>
          <a:prstGeom prst="rect">
            <a:avLst/>
          </a:prstGeom>
        </p:spPr>
      </p:pic>
      <p:pic>
        <p:nvPicPr>
          <p:cNvPr id="31" name="Picture 30" descr="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073" y="5737167"/>
            <a:ext cx="1969074" cy="1342100"/>
          </a:xfrm>
          <a:prstGeom prst="rect">
            <a:avLst/>
          </a:prstGeom>
        </p:spPr>
      </p:pic>
      <p:pic>
        <p:nvPicPr>
          <p:cNvPr id="32" name="Picture 31" descr="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091" y="6302433"/>
            <a:ext cx="1969074" cy="76020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524728" y="6130635"/>
            <a:ext cx="2084792" cy="92219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78220" y="6442363"/>
            <a:ext cx="1790472" cy="56890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2681" y="1715678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9568" y="3261673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solidFill>
              <a:srgbClr val="FF3300"/>
            </a:solidFill>
          </a:ln>
        </p:spPr>
      </p:pic>
    </p:spTree>
    <p:extLst>
      <p:ext uri="{BB962C8B-B14F-4D97-AF65-F5344CB8AC3E}">
        <p14:creationId xmlns:p14="http://schemas.microsoft.com/office/powerpoint/2010/main" val="2761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57359" y="759128"/>
            <a:ext cx="5086441" cy="968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9512" y="762046"/>
            <a:ext cx="1016651" cy="984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4492" y="2057400"/>
            <a:ext cx="737584" cy="5257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4876800" y="2679563"/>
            <a:ext cx="2667000" cy="3276600"/>
            <a:chOff x="4895088" y="2697480"/>
            <a:chExt cx="2667000" cy="3276600"/>
          </a:xfrm>
        </p:grpSpPr>
        <p:sp>
          <p:nvSpPr>
            <p:cNvPr id="11" name="Rectangle 10"/>
            <p:cNvSpPr/>
            <p:nvPr/>
          </p:nvSpPr>
          <p:spPr>
            <a:xfrm>
              <a:off x="4953000" y="2783056"/>
              <a:ext cx="2536427" cy="31242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সাত</a:t>
              </a:r>
              <a:endPara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সন্ধি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5088" y="2697480"/>
              <a:ext cx="2667000" cy="3276600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29512" y="2679563"/>
            <a:ext cx="2667000" cy="3276600"/>
            <a:chOff x="1447800" y="2697480"/>
            <a:chExt cx="2667000" cy="3276600"/>
          </a:xfrm>
        </p:grpSpPr>
        <p:sp>
          <p:nvSpPr>
            <p:cNvPr id="3" name="Rectangle 2"/>
            <p:cNvSpPr/>
            <p:nvPr/>
          </p:nvSpPr>
          <p:spPr>
            <a:xfrm>
              <a:off x="1524000" y="2783056"/>
              <a:ext cx="2512580" cy="31242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</a:t>
              </a:r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বিএসসি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বিএড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ডিপ্লোমা-ইন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সায়েন্স</a:t>
              </a:r>
              <a:endParaRPr lang="bn-IN" sz="1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bn-IN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মির্জাপুর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bn-IN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বিদ্যালয়,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মোবাঃ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০১৭৪০৯৭৯৩৯৭ 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1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mizan.birampur@gmail.com</a:t>
              </a:r>
              <a:endParaRPr lang="en-US" sz="1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47800" y="2697480"/>
              <a:ext cx="2667000" cy="3276600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69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sha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76" y="533400"/>
            <a:ext cx="7175352" cy="5349000"/>
          </a:xfrm>
          <a:prstGeom prst="rect">
            <a:avLst/>
          </a:prstGeom>
        </p:spPr>
      </p:pic>
      <p:pic>
        <p:nvPicPr>
          <p:cNvPr id="3" name="Picture 2" descr="handshake.jpg"/>
          <p:cNvPicPr>
            <a:picLocks noChangeAspect="1"/>
          </p:cNvPicPr>
          <p:nvPr/>
        </p:nvPicPr>
        <p:blipFill>
          <a:blip r:embed="rId4"/>
          <a:srcRect t="9412" b="16471"/>
          <a:stretch>
            <a:fillRect/>
          </a:stretch>
        </p:blipFill>
        <p:spPr>
          <a:xfrm>
            <a:off x="1292659" y="1180629"/>
            <a:ext cx="6894267" cy="37443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 descr="russell-charles-marion-doubtful-handshake.jpg"/>
          <p:cNvPicPr>
            <a:picLocks noChangeAspect="1"/>
          </p:cNvPicPr>
          <p:nvPr/>
        </p:nvPicPr>
        <p:blipFill>
          <a:blip r:embed="rId5"/>
          <a:srcRect l="5747" t="10732" r="10345" b="19847"/>
          <a:stretch>
            <a:fillRect/>
          </a:stretch>
        </p:blipFill>
        <p:spPr>
          <a:xfrm>
            <a:off x="1011577" y="533400"/>
            <a:ext cx="7175350" cy="53334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Rectangle 3"/>
          <p:cNvSpPr/>
          <p:nvPr/>
        </p:nvSpPr>
        <p:spPr>
          <a:xfrm>
            <a:off x="1447800" y="5950792"/>
            <a:ext cx="6400800" cy="6140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পারলে?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1252" y="5915569"/>
            <a:ext cx="6096000" cy="6140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দু’জনে মিলে </a:t>
            </a:r>
            <a:r>
              <a:rPr lang="bn-BD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বন্ধুত্ব বা সন্ধি করছে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0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0.01667 L 3.33333E-6 0.0277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5700" y="1524000"/>
            <a:ext cx="1447800" cy="542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মাদের আজকের পাঠ....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895600"/>
            <a:ext cx="5638800" cy="1147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ন্ধি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4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76609" y="1371600"/>
            <a:ext cx="1819381" cy="468797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286000"/>
            <a:ext cx="6629400" cy="289560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উদাহরণসহ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স্বরসন্ধি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ব্যঞ্জনসন্ধির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সংজ্ঞা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৪।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৫।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94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hor-gari.jpg"/>
          <p:cNvPicPr>
            <a:picLocks noChangeAspect="1"/>
          </p:cNvPicPr>
          <p:nvPr/>
        </p:nvPicPr>
        <p:blipFill>
          <a:blip r:embed="rId3"/>
          <a:srcRect l="43484" t="33859" r="31111" b="32364"/>
          <a:stretch>
            <a:fillRect/>
          </a:stretch>
        </p:blipFill>
        <p:spPr>
          <a:xfrm>
            <a:off x="152400" y="76200"/>
            <a:ext cx="2590800" cy="2583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7550" y="5867400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ঘোড়াগাড়ি</a:t>
            </a:r>
            <a:endParaRPr lang="en-US" sz="7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ghor-gari.jpg"/>
          <p:cNvPicPr>
            <a:picLocks noChangeAspect="1"/>
          </p:cNvPicPr>
          <p:nvPr/>
        </p:nvPicPr>
        <p:blipFill>
          <a:blip r:embed="rId3"/>
          <a:srcRect l="12849" t="33859" r="56516" b="32364"/>
          <a:stretch>
            <a:fillRect/>
          </a:stretch>
        </p:blipFill>
        <p:spPr>
          <a:xfrm>
            <a:off x="5791200" y="83507"/>
            <a:ext cx="3124200" cy="2583493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3581400" y="762000"/>
            <a:ext cx="1371600" cy="1295400"/>
          </a:xfrm>
          <a:prstGeom prst="mathPlus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qual 5"/>
          <p:cNvSpPr/>
          <p:nvPr/>
        </p:nvSpPr>
        <p:spPr>
          <a:xfrm>
            <a:off x="838200" y="4267200"/>
            <a:ext cx="762000" cy="685800"/>
          </a:xfrm>
          <a:prstGeom prst="mathEqual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ghor-gari.jpg"/>
          <p:cNvPicPr>
            <a:picLocks noChangeAspect="1"/>
          </p:cNvPicPr>
          <p:nvPr/>
        </p:nvPicPr>
        <p:blipFill>
          <a:blip r:embed="rId3"/>
          <a:srcRect l="43484" t="33859" r="31111" b="32364"/>
          <a:stretch>
            <a:fillRect/>
          </a:stretch>
        </p:blipFill>
        <p:spPr>
          <a:xfrm>
            <a:off x="152400" y="78833"/>
            <a:ext cx="2590800" cy="2583493"/>
          </a:xfrm>
          <a:prstGeom prst="rect">
            <a:avLst/>
          </a:prstGeom>
        </p:spPr>
      </p:pic>
      <p:pic>
        <p:nvPicPr>
          <p:cNvPr id="8" name="Picture 7" descr="ghor-gari.jpg"/>
          <p:cNvPicPr>
            <a:picLocks noChangeAspect="1"/>
          </p:cNvPicPr>
          <p:nvPr/>
        </p:nvPicPr>
        <p:blipFill>
          <a:blip r:embed="rId3"/>
          <a:srcRect l="12849" t="33859" r="56516" b="32364"/>
          <a:stretch>
            <a:fillRect/>
          </a:stretch>
        </p:blipFill>
        <p:spPr>
          <a:xfrm>
            <a:off x="5791200" y="76200"/>
            <a:ext cx="3124200" cy="25834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96" y="260032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endParaRPr lang="en-US" sz="6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63952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6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2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0.00093 C 0.00903 -0.01737 0.04306 -0.03241 0.05434 -0.03241 C 0.12952 -0.03241 0.20712 0.22106 0.20712 0.47847 C 0.20712 0.34814 0.24601 0.22106 0.28247 0.22106 C 0.32136 0.22106 0.35782 0.35069 0.35782 0.47847 C 0.35782 0.41296 0.37674 0.34814 0.39653 0.34814 C 0.41545 0.34814 0.43594 0.4118 0.43594 0.47847 C 0.43594 0.44444 0.44497 0.41296 0.45452 0.41296 C 0.46389 0.41296 0.47361 0.44629 0.47361 0.47847 C 0.47361 0.46041 0.47882 0.44444 0.48386 0.44444 C 0.48594 0.44444 0.49306 0.46041 0.49306 0.47847 C 0.49306 0.46875 0.49514 0.46041 0.49809 0.46041 C 0.49809 0.46273 0.50313 0.46875 0.50313 0.47847 C 0.50313 0.47245 0.50313 0.46875 0.50591 0.46875 C 0.50591 0.47083 0.50834 0.47268 0.50834 0.47847 C 0.50834 0.47453 0.50834 0.47245 0.50834 0.47083 C 0.51129 0.47083 0.51129 0.47268 0.51129 0.47523 C 0.51337 0.47523 0.51337 0.47268 0.51337 0.47083 C 0.51667 0.47083 0.51667 0.47268 0.51667 0.47523 " pathEditMode="relative" rAng="0" ptsTypes="fffffffffffffffffff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0.00301 C -0.00938 -0.01945 -0.03768 -0.03496 -0.04775 -0.03496 C -0.11146 -0.03496 -0.17726 0.2206 -0.17726 0.47847 C -0.17726 0.34838 -0.21007 0.2206 -0.2408 0.2206 C -0.27344 0.2206 -0.30469 0.35 -0.30469 0.47847 C -0.30469 0.41388 -0.32066 0.34838 -0.3375 0.34838 C -0.35365 0.34838 -0.36962 0.41203 -0.36962 0.47847 C -0.36962 0.4449 -0.37848 0.41388 -0.38646 0.41388 C -0.39445 0.41388 -0.40261 0.44675 -0.40261 0.47847 C -0.40261 0.46111 -0.40677 0.4449 -0.41077 0.4449 C -0.41302 0.4449 -0.41927 0.46111 -0.41927 0.47847 C -0.41927 0.46944 -0.42118 0.46111 -0.42344 0.46111 C -0.42344 0.45902 -0.42778 0.46944 -0.42778 0.47847 C -0.42778 0.47361 -0.42778 0.46944 -0.42969 0.46944 C -0.42969 0.47106 -0.43212 0.47384 -0.43212 0.47847 C -0.43212 0.47569 -0.43212 0.47361 -0.43212 0.47106 C -0.43403 0.47106 -0.43403 0.47384 -0.43403 0.47592 C -0.43629 0.47592 -0.43629 0.47384 -0.43629 0.47106 C -0.4375 0.47106 -0.4375 0.47384 -0.4375 0.47592 " pathEditMode="relative" rAng="0" ptsTypes="fffffffffffffffffff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akashdekhi_1287908508_21-nil_poddo.jpg"/>
          <p:cNvPicPr>
            <a:picLocks noChangeAspect="1"/>
          </p:cNvPicPr>
          <p:nvPr/>
        </p:nvPicPr>
        <p:blipFill>
          <a:blip r:embed="rId3"/>
          <a:srcRect l="5660" r="5660"/>
          <a:stretch>
            <a:fillRect/>
          </a:stretch>
        </p:blipFill>
        <p:spPr>
          <a:xfrm>
            <a:off x="2667000" y="2819400"/>
            <a:ext cx="3581400" cy="2971800"/>
          </a:xfrm>
          <a:prstGeom prst="rect">
            <a:avLst/>
          </a:prstGeom>
        </p:spPr>
      </p:pic>
      <p:pic>
        <p:nvPicPr>
          <p:cNvPr id="4" name="Picture 3" descr="ghasfool_1264097053_1-Blue_Mountain.jpg"/>
          <p:cNvPicPr>
            <a:picLocks noChangeAspect="1"/>
          </p:cNvPicPr>
          <p:nvPr/>
        </p:nvPicPr>
        <p:blipFill>
          <a:blip r:embed="rId4" cstate="print"/>
          <a:srcRect r="15323"/>
          <a:stretch>
            <a:fillRect/>
          </a:stretch>
        </p:blipFill>
        <p:spPr>
          <a:xfrm>
            <a:off x="152399" y="152400"/>
            <a:ext cx="3048001" cy="2514600"/>
          </a:xfrm>
          <a:prstGeom prst="rect">
            <a:avLst/>
          </a:prstGeom>
        </p:spPr>
      </p:pic>
      <p:pic>
        <p:nvPicPr>
          <p:cNvPr id="6" name="Picture 5" descr="nelumbo-nucifera.jpg"/>
          <p:cNvPicPr>
            <a:picLocks noChangeAspect="1"/>
          </p:cNvPicPr>
          <p:nvPr/>
        </p:nvPicPr>
        <p:blipFill>
          <a:blip r:embed="rId5"/>
          <a:srcRect t="5784"/>
          <a:stretch>
            <a:fillRect/>
          </a:stretch>
        </p:blipFill>
        <p:spPr>
          <a:xfrm>
            <a:off x="5791200" y="152400"/>
            <a:ext cx="3200400" cy="2482596"/>
          </a:xfrm>
          <a:prstGeom prst="rect">
            <a:avLst/>
          </a:prstGeom>
        </p:spPr>
      </p:pic>
      <p:sp>
        <p:nvSpPr>
          <p:cNvPr id="9" name="Plus 8"/>
          <p:cNvSpPr/>
          <p:nvPr/>
        </p:nvSpPr>
        <p:spPr>
          <a:xfrm>
            <a:off x="3505200" y="609600"/>
            <a:ext cx="1752600" cy="1524000"/>
          </a:xfrm>
          <a:prstGeom prst="mathPlus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1371600" y="3886200"/>
            <a:ext cx="914400" cy="990600"/>
          </a:xfrm>
          <a:prstGeom prst="mathEqual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48" y="263366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endParaRPr lang="en-US" sz="4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258740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উৎপল</a:t>
            </a:r>
            <a:endParaRPr lang="en-US" sz="6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8408" y="575922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নীলোৎপল</a:t>
            </a:r>
            <a:endParaRPr lang="en-US" sz="8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8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6552" y="20968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endParaRPr lang="en-US" sz="6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0416" y="44428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4724400" y="457200"/>
            <a:ext cx="1828800" cy="426720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629400" y="2057400"/>
            <a:ext cx="609600" cy="6858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9264" y="492511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1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Equal 13"/>
          <p:cNvSpPr/>
          <p:nvPr/>
        </p:nvSpPr>
        <p:spPr>
          <a:xfrm>
            <a:off x="4772024" y="4829176"/>
            <a:ext cx="838200" cy="838200"/>
          </a:xfrm>
          <a:prstGeom prst="mathEqual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494" y="2249269"/>
            <a:ext cx="2037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endParaRPr lang="en-US" sz="5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392430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endParaRPr lang="en-US" sz="5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2590800" y="762000"/>
            <a:ext cx="914400" cy="3469958"/>
          </a:xfrm>
          <a:prstGeom prst="leftBrac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6570000"/>
            <a:ext cx="290512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2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13" grpId="0"/>
      <p:bldP spid="14" grpId="0" animBg="1"/>
      <p:bldP spid="15" grpId="0"/>
      <p:bldP spid="17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3029</TotalTime>
  <Words>506</Words>
  <Application>Microsoft Office PowerPoint</Application>
  <PresentationFormat>On-screen Show (4:3)</PresentationFormat>
  <Paragraphs>170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Mahi Kaishar</cp:lastModifiedBy>
  <cp:revision>481</cp:revision>
  <dcterms:created xsi:type="dcterms:W3CDTF">2012-01-20T16:00:48Z</dcterms:created>
  <dcterms:modified xsi:type="dcterms:W3CDTF">2019-11-11T15:01:50Z</dcterms:modified>
</cp:coreProperties>
</file>