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24"/>
  </p:notesMasterIdLst>
  <p:sldIdLst>
    <p:sldId id="315" r:id="rId2"/>
    <p:sldId id="316" r:id="rId3"/>
    <p:sldId id="314" r:id="rId4"/>
    <p:sldId id="287" r:id="rId5"/>
    <p:sldId id="285" r:id="rId6"/>
    <p:sldId id="295" r:id="rId7"/>
    <p:sldId id="296" r:id="rId8"/>
    <p:sldId id="291" r:id="rId9"/>
    <p:sldId id="280" r:id="rId10"/>
    <p:sldId id="281" r:id="rId11"/>
    <p:sldId id="289" r:id="rId12"/>
    <p:sldId id="290" r:id="rId13"/>
    <p:sldId id="282" r:id="rId14"/>
    <p:sldId id="283" r:id="rId15"/>
    <p:sldId id="297" r:id="rId16"/>
    <p:sldId id="298" r:id="rId17"/>
    <p:sldId id="304" r:id="rId18"/>
    <p:sldId id="271" r:id="rId19"/>
    <p:sldId id="284" r:id="rId20"/>
    <p:sldId id="305" r:id="rId21"/>
    <p:sldId id="317" r:id="rId22"/>
    <p:sldId id="318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wZzj+GovtgGtxej5E0KR9g==" hashData="QcwEOeR/WdA9wGoD2+jsQQLxiXGVPUfQkJeaPanHhU2LGztQb2xrqM+NBG90xdyiZyo45tYReCIBfbMZjnaTv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3F9"/>
    <a:srgbClr val="9900CC"/>
    <a:srgbClr val="00CC00"/>
    <a:srgbClr val="0000FF"/>
    <a:srgbClr val="FF00FF"/>
    <a:srgbClr val="FF3399"/>
    <a:srgbClr val="006600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>
      <p:cViewPr varScale="1">
        <p:scale>
          <a:sx n="104" d="100"/>
          <a:sy n="104" d="100"/>
        </p:scale>
        <p:origin x="1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5A97B-D320-4E26-A112-DD851C70C396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B1013-9CD2-4872-BB8D-C4E8EE350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5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9159-55A3-442E-B63F-A4D3F01D76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7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DFA7F3-13C7-4950-A6E8-BB70966BFE42}" type="datetimeFigureOut">
              <a:rPr lang="en-US" smtClean="0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B9515-650E-4061-995D-3F99CA3368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3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B03D1B-E452-4B44-8201-1ECC6CECFD8B}" type="datetimeFigureOut">
              <a:rPr lang="en-US" smtClean="0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95CF9-66F6-4D1A-BD62-D8C292A595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2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BCFFE0-7C51-403D-88CE-DA4495F26999}" type="datetimeFigureOut">
              <a:rPr lang="en-US" smtClean="0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30CE5-9989-41D7-9BC8-747D0AD1D9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90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0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B93F8B-7B52-43E9-BBEF-BC1E9839390F}" type="datetimeFigureOut">
              <a:rPr lang="en-US" smtClean="0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50C7C-1E39-4751-86DE-B679985FF7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0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4248A8-201E-4923-BD37-08DB11E04D05}" type="datetimeFigureOut">
              <a:rPr lang="en-US" smtClean="0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C7313-C794-4020-8E4D-CF0C67C08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7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F3AA6C-2F5A-453C-A252-AC9EC2719771}" type="datetimeFigureOut">
              <a:rPr lang="en-US" smtClean="0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0DDF82-8F7F-4BA0-8E29-9050C363DA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8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9EDE6E-E117-4954-83D1-9D87F2B71C05}" type="datetimeFigureOut">
              <a:rPr lang="en-US" smtClean="0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A5130-E6FA-4072-A354-111B400485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8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0AE9E3-08FE-4C2E-8AAC-8E64F40721E5}" type="datetimeFigureOut">
              <a:rPr lang="en-US" smtClean="0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079B0-5EAD-4EEE-8D78-F25E9FE1A4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AD3C6-4CB6-4B79-8B9A-E4C813E799DF}" type="datetimeFigureOut">
              <a:rPr lang="en-US" smtClean="0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3DAA-8124-4A82-B93D-E5323FC74D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2BC2AA-AE13-4753-A67C-9B98A19FFA28}" type="datetimeFigureOut">
              <a:rPr lang="en-US" smtClean="0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49407-B01E-462F-982D-0CA7C20DBA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8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5FE6C4-4D56-408D-94A9-3C5ABD78C41D}" type="datetimeFigureOut">
              <a:rPr lang="en-US" smtClean="0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CEC16-34EF-44F1-8BEB-D934C1A39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9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0576AE-BD43-4028-ADD1-3A2EA92C71B9}" type="datetimeFigureOut">
              <a:rPr lang="en-US" smtClean="0"/>
              <a:pPr>
                <a:defRPr/>
              </a:pPr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043A16-8C4D-4C00-A06A-47303855F0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4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jpeg"/><Relationship Id="rId7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1.wdp"/><Relationship Id="rId5" Type="http://schemas.openxmlformats.org/officeDocument/2006/relationships/image" Target="../media/image25.png"/><Relationship Id="rId10" Type="http://schemas.openxmlformats.org/officeDocument/2006/relationships/image" Target="../media/image9.png"/><Relationship Id="rId4" Type="http://schemas.microsoft.com/office/2007/relationships/hdphoto" Target="../media/hdphoto3.wdp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13.xml"/><Relationship Id="rId18" Type="http://schemas.openxmlformats.org/officeDocument/2006/relationships/slide" Target="slide19.xml"/><Relationship Id="rId3" Type="http://schemas.openxmlformats.org/officeDocument/2006/relationships/image" Target="../media/image3.jpg"/><Relationship Id="rId7" Type="http://schemas.openxmlformats.org/officeDocument/2006/relationships/slide" Target="slide7.xml"/><Relationship Id="rId12" Type="http://schemas.openxmlformats.org/officeDocument/2006/relationships/slide" Target="slide10.xml"/><Relationship Id="rId17" Type="http://schemas.openxmlformats.org/officeDocument/2006/relationships/slide" Target="slide18.xml"/><Relationship Id="rId2" Type="http://schemas.openxmlformats.org/officeDocument/2006/relationships/notesSlide" Target="../notesSlides/notesSlide1.xml"/><Relationship Id="rId16" Type="http://schemas.openxmlformats.org/officeDocument/2006/relationships/slide" Target="slide17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8.xml"/><Relationship Id="rId5" Type="http://schemas.openxmlformats.org/officeDocument/2006/relationships/slide" Target="slide3.xml"/><Relationship Id="rId15" Type="http://schemas.openxmlformats.org/officeDocument/2006/relationships/slide" Target="slide16.xml"/><Relationship Id="rId10" Type="http://schemas.openxmlformats.org/officeDocument/2006/relationships/slide" Target="slide4.xml"/><Relationship Id="rId19" Type="http://schemas.openxmlformats.org/officeDocument/2006/relationships/hyperlink" Target="http://a2i.pmo.gov.bd/" TargetMode="External"/><Relationship Id="rId4" Type="http://schemas.openxmlformats.org/officeDocument/2006/relationships/image" Target="../media/image4.jpg"/><Relationship Id="rId9" Type="http://schemas.openxmlformats.org/officeDocument/2006/relationships/slide" Target="slide21.xml"/><Relationship Id="rId1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microsoft.com/office/2007/relationships/hdphoto" Target="../media/hdphoto1.wdp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3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microsoft.com/office/2007/relationships/hdphoto" Target="../media/hdphoto1.wdp"/><Relationship Id="rId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13.jpeg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33" y="0"/>
            <a:ext cx="4410634" cy="6960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33366" cy="696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7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175312" y="4168775"/>
            <a:ext cx="137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7" name="Bent Arrow 6"/>
          <p:cNvSpPr/>
          <p:nvPr/>
        </p:nvSpPr>
        <p:spPr>
          <a:xfrm rot="5400000">
            <a:off x="2822272" y="4205633"/>
            <a:ext cx="573087" cy="762000"/>
          </a:xfrm>
          <a:prstGeom prst="bentArrow">
            <a:avLst>
              <a:gd name="adj1" fmla="val 16097"/>
              <a:gd name="adj2" fmla="val 23634"/>
              <a:gd name="adj3" fmla="val 37515"/>
              <a:gd name="adj4" fmla="val 37580"/>
            </a:avLst>
          </a:prstGeom>
          <a:solidFill>
            <a:srgbClr val="00B0F0"/>
          </a:solidFill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86654" y="5688629"/>
            <a:ext cx="6689807" cy="523220"/>
          </a:xfrm>
          <a:prstGeom prst="rect">
            <a:avLst/>
          </a:prstGeom>
          <a:noFill/>
          <a:ln w="9525">
            <a:solidFill>
              <a:srgbClr val="DA23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5077968" y="3539593"/>
            <a:ext cx="2930854" cy="530074"/>
          </a:xfrm>
          <a:prstGeom prst="upArrowCallou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Up Arrow Callout 10"/>
          <p:cNvSpPr/>
          <p:nvPr/>
        </p:nvSpPr>
        <p:spPr>
          <a:xfrm>
            <a:off x="852524" y="3483966"/>
            <a:ext cx="3186076" cy="533541"/>
          </a:xfrm>
          <a:prstGeom prst="upArrowCallou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মেসি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462623" y="4135438"/>
            <a:ext cx="1673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0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2524" y="4063773"/>
            <a:ext cx="685800" cy="6096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52872" y="4064000"/>
            <a:ext cx="685800" cy="6096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1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Delay 15"/>
          <p:cNvSpPr/>
          <p:nvPr/>
        </p:nvSpPr>
        <p:spPr>
          <a:xfrm rot="10800000" flipV="1">
            <a:off x="1867838" y="4993592"/>
            <a:ext cx="1600200" cy="609600"/>
          </a:xfrm>
          <a:prstGeom prst="flowChartDelay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মেসি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847873"/>
            <a:ext cx="3630169" cy="26177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543" y="854224"/>
            <a:ext cx="3453258" cy="2641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owchart: Delay 18"/>
          <p:cNvSpPr/>
          <p:nvPr/>
        </p:nvSpPr>
        <p:spPr>
          <a:xfrm rot="10800000" flipV="1">
            <a:off x="6312837" y="5008107"/>
            <a:ext cx="1600200" cy="609600"/>
          </a:xfrm>
          <a:prstGeom prst="flowChartDelay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Bent Arrow 19"/>
          <p:cNvSpPr/>
          <p:nvPr/>
        </p:nvSpPr>
        <p:spPr>
          <a:xfrm rot="5400000">
            <a:off x="7252757" y="4205634"/>
            <a:ext cx="573087" cy="762000"/>
          </a:xfrm>
          <a:prstGeom prst="bentArrow">
            <a:avLst>
              <a:gd name="adj1" fmla="val 16097"/>
              <a:gd name="adj2" fmla="val 23634"/>
              <a:gd name="adj3" fmla="val 37515"/>
              <a:gd name="adj4" fmla="val 37580"/>
            </a:avLst>
          </a:prstGeom>
          <a:solidFill>
            <a:srgbClr val="00B0F0"/>
          </a:solidFill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95470" y="311554"/>
            <a:ext cx="2336898" cy="5300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0" grpId="0" animBg="1"/>
      <p:bldP spid="11" grpId="0" animBg="1"/>
      <p:bldP spid="13" grpId="0"/>
      <p:bldP spid="14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67" y="4114800"/>
            <a:ext cx="2508248" cy="17211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114800"/>
            <a:ext cx="2660650" cy="1703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81" y="1331632"/>
            <a:ext cx="2544534" cy="16603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31633"/>
            <a:ext cx="2660650" cy="16603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2697" y="3104453"/>
            <a:ext cx="3009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71800" y="1908175"/>
            <a:ext cx="152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মুর্খ্য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endParaRPr lang="en-US" sz="2800" b="1" dirty="0">
              <a:solidFill>
                <a:srgbClr val="0000FF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42900" y="5862154"/>
            <a:ext cx="281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482648" y="3091609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772025" y="5901358"/>
            <a:ext cx="2528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0000FF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278688" y="1822450"/>
            <a:ext cx="18653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প্রযোজক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endParaRPr lang="en-US" sz="2800" b="1" dirty="0">
              <a:solidFill>
                <a:srgbClr val="0000FF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997200" y="4489450"/>
            <a:ext cx="18653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প্রযোজ্য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endParaRPr lang="en-US" sz="2800" b="1" dirty="0">
              <a:solidFill>
                <a:srgbClr val="0000FF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224713" y="4495800"/>
            <a:ext cx="18653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রাজায়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ব্যতিহার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endParaRPr lang="en-US" sz="2800" b="1" dirty="0">
              <a:solidFill>
                <a:srgbClr val="0000FF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694550"/>
            <a:ext cx="5562600" cy="4893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কর্তৃ কারকের শ্রেণী বিভাগ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1948" y="850164"/>
            <a:ext cx="29055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767171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12576" y="621351"/>
            <a:ext cx="26019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bn-BD" sz="3200" b="1" dirty="0">
              <a:solidFill>
                <a:srgbClr val="0000FF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pic>
        <p:nvPicPr>
          <p:cNvPr id="10244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13" y="376876"/>
            <a:ext cx="2619375" cy="1958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12424" y="3035939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বাচক</a:t>
            </a:r>
            <a:endParaRPr lang="en-US" sz="32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97340" y="3120076"/>
            <a:ext cx="144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endParaRPr lang="en-US" sz="3600" b="1" dirty="0">
              <a:solidFill>
                <a:srgbClr val="0000FF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89632" y="5406076"/>
            <a:ext cx="17708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গৌণ</a:t>
            </a:r>
            <a:r>
              <a:rPr lang="en-US" sz="3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endParaRPr lang="en-US" sz="3600" b="1" dirty="0">
              <a:solidFill>
                <a:srgbClr val="0000FF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87568" y="5278501"/>
            <a:ext cx="1814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বাচক</a:t>
            </a:r>
            <a:endParaRPr lang="en-US" sz="3200" b="1" dirty="0">
              <a:solidFill>
                <a:srgbClr val="7F600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13" y="2586676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13" y="4586926"/>
            <a:ext cx="2633663" cy="1962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1488" y="4151976"/>
            <a:ext cx="8736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টানে</a:t>
            </a:r>
            <a:endParaRPr lang="en-US" sz="14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12244" y="4154418"/>
            <a:ext cx="1171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endParaRPr lang="en-US" sz="28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8" name="Bent Arrow 7"/>
          <p:cNvSpPr/>
          <p:nvPr/>
        </p:nvSpPr>
        <p:spPr>
          <a:xfrm rot="5400000">
            <a:off x="3278164" y="4200880"/>
            <a:ext cx="374650" cy="514350"/>
          </a:xfrm>
          <a:prstGeom prst="bentArrow">
            <a:avLst>
              <a:gd name="adj1" fmla="val 16097"/>
              <a:gd name="adj2" fmla="val 23634"/>
              <a:gd name="adj3" fmla="val 37515"/>
              <a:gd name="adj4" fmla="val 37580"/>
            </a:avLst>
          </a:prstGeom>
          <a:solidFill>
            <a:srgbClr val="00B0F0"/>
          </a:solidFill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5360" y="5349683"/>
            <a:ext cx="7539014" cy="954107"/>
          </a:xfrm>
          <a:prstGeom prst="rect">
            <a:avLst/>
          </a:prstGeom>
          <a:noFill/>
          <a:ln>
            <a:solidFill>
              <a:srgbClr val="DA23F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eaLnBrk="1" hangingPunct="1">
              <a:defRPr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আশ্রয়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 smtClean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716067" y="3617028"/>
            <a:ext cx="30707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ঘোড়ায়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টানে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050" b="1" dirty="0" smtClean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5171660" y="3582587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Oval 12"/>
          <p:cNvSpPr/>
          <p:nvPr/>
        </p:nvSpPr>
        <p:spPr>
          <a:xfrm>
            <a:off x="1499612" y="4034813"/>
            <a:ext cx="685800" cy="6096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2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Delay 13"/>
          <p:cNvSpPr/>
          <p:nvPr/>
        </p:nvSpPr>
        <p:spPr>
          <a:xfrm flipH="1">
            <a:off x="2712188" y="4781212"/>
            <a:ext cx="1143000" cy="504825"/>
          </a:xfrm>
          <a:prstGeom prst="flowChartDelay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endParaRPr lang="en-US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Delay 14"/>
          <p:cNvSpPr/>
          <p:nvPr/>
        </p:nvSpPr>
        <p:spPr>
          <a:xfrm flipH="1">
            <a:off x="7367016" y="4796535"/>
            <a:ext cx="1143000" cy="504825"/>
          </a:xfrm>
          <a:prstGeom prst="flowChartDelay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84864" y="4105215"/>
            <a:ext cx="685800" cy="6096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2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Bent Arrow 16"/>
          <p:cNvSpPr/>
          <p:nvPr/>
        </p:nvSpPr>
        <p:spPr>
          <a:xfrm rot="5400000">
            <a:off x="7912870" y="4213959"/>
            <a:ext cx="360363" cy="498475"/>
          </a:xfrm>
          <a:prstGeom prst="bentArrow">
            <a:avLst>
              <a:gd name="adj1" fmla="val 16097"/>
              <a:gd name="adj2" fmla="val 23634"/>
              <a:gd name="adj3" fmla="val 37515"/>
              <a:gd name="adj4" fmla="val 37580"/>
            </a:avLst>
          </a:prstGeom>
          <a:solidFill>
            <a:srgbClr val="00B0F0"/>
          </a:solidFill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000125"/>
            <a:ext cx="3657600" cy="2657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66" y="1017951"/>
            <a:ext cx="3665433" cy="2632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5804" y="4092100"/>
            <a:ext cx="124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ঘোড়ায়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33280" y="4203846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মেয়েটি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444838"/>
            <a:ext cx="2362200" cy="48737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 animBg="1"/>
      <p:bldP spid="13" grpId="0" animBg="1"/>
      <p:bldP spid="14" grpId="0" animBg="1"/>
      <p:bldP spid="15" grpId="0" animBg="1"/>
      <p:bldP spid="16" grpId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337168" y="4263261"/>
            <a:ext cx="17390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2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173535" y="4183231"/>
            <a:ext cx="1565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2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7" name="Bent Arrow 6"/>
          <p:cNvSpPr/>
          <p:nvPr/>
        </p:nvSpPr>
        <p:spPr>
          <a:xfrm rot="5400000">
            <a:off x="3110627" y="4232893"/>
            <a:ext cx="381000" cy="762000"/>
          </a:xfrm>
          <a:prstGeom prst="bentArrow">
            <a:avLst>
              <a:gd name="adj1" fmla="val 16097"/>
              <a:gd name="adj2" fmla="val 23634"/>
              <a:gd name="adj3" fmla="val 37515"/>
              <a:gd name="adj4" fmla="val 37580"/>
            </a:avLst>
          </a:prstGeom>
          <a:solidFill>
            <a:srgbClr val="00B0F0"/>
          </a:solidFill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Bent Arrow 7"/>
          <p:cNvSpPr/>
          <p:nvPr/>
        </p:nvSpPr>
        <p:spPr>
          <a:xfrm rot="5400000">
            <a:off x="7880581" y="4176847"/>
            <a:ext cx="412750" cy="696293"/>
          </a:xfrm>
          <a:prstGeom prst="bentArrow">
            <a:avLst>
              <a:gd name="adj1" fmla="val 16097"/>
              <a:gd name="adj2" fmla="val 23634"/>
              <a:gd name="adj3" fmla="val 37515"/>
              <a:gd name="adj4" fmla="val 37580"/>
            </a:avLst>
          </a:prstGeom>
          <a:solidFill>
            <a:srgbClr val="00B0F0"/>
          </a:solidFill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4249" y="5556140"/>
            <a:ext cx="6553200" cy="954107"/>
          </a:xfrm>
          <a:prstGeom prst="rect">
            <a:avLst/>
          </a:prstGeom>
          <a:noFill/>
          <a:ln>
            <a:solidFill>
              <a:srgbClr val="DA23F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endParaRPr lang="en-US" sz="2800" b="1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eaLnBrk="1" hangingPunct="1">
              <a:defRPr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 smtClean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15318" y="3706041"/>
            <a:ext cx="423227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ছুরি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b="1" dirty="0" smtClean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091811" y="3706041"/>
            <a:ext cx="3152776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b="1" dirty="0">
              <a:solidFill>
                <a:srgbClr val="1F4E79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3" descr="C:\Users\User\Desktop\good-wri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228027"/>
            <a:ext cx="3448574" cy="2482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543640" y="4118593"/>
            <a:ext cx="685800" cy="6096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11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58527" y="4101130"/>
            <a:ext cx="685800" cy="6096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1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Delay 15"/>
          <p:cNvSpPr/>
          <p:nvPr/>
        </p:nvSpPr>
        <p:spPr>
          <a:xfrm flipH="1">
            <a:off x="7351190" y="4894050"/>
            <a:ext cx="1143000" cy="504825"/>
          </a:xfrm>
          <a:prstGeom prst="flowChartDelay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Delay 16"/>
          <p:cNvSpPr/>
          <p:nvPr/>
        </p:nvSpPr>
        <p:spPr>
          <a:xfrm flipH="1">
            <a:off x="2603594" y="4943746"/>
            <a:ext cx="1143000" cy="504825"/>
          </a:xfrm>
          <a:prstGeom prst="flowChartDelay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ছুরি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pic>
        <p:nvPicPr>
          <p:cNvPr id="13329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28028"/>
            <a:ext cx="3657600" cy="2482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01816" y="614631"/>
            <a:ext cx="2618065" cy="4462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8" grpId="0" animBg="1"/>
      <p:bldP spid="9" grpId="0" animBg="1"/>
      <p:bldP spid="10" grpId="0"/>
      <p:bldP spid="11" grpId="0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17"/>
          <p:cNvSpPr/>
          <p:nvPr/>
        </p:nvSpPr>
        <p:spPr>
          <a:xfrm>
            <a:off x="2417815" y="672835"/>
            <a:ext cx="3790830" cy="742279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‘ক’ বা ‘কারা’ দান করতেন?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789612" y="854075"/>
            <a:ext cx="2135188" cy="381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2430067" y="1645549"/>
            <a:ext cx="3805082" cy="758519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‘কি’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‘</a:t>
            </a: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কাকে’ দান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করতেন?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934075" y="1801813"/>
            <a:ext cx="1990725" cy="4746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2450160" y="2665955"/>
            <a:ext cx="3798241" cy="763213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‘কি’ দিয়ে দান করতেন?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24538" y="2843213"/>
            <a:ext cx="2328862" cy="40798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2474913" y="3694665"/>
            <a:ext cx="3823183" cy="828062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কাকে’ দান </a:t>
            </a: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করতেন?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914542" y="3913188"/>
            <a:ext cx="2672866" cy="4000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2473913" y="4766434"/>
            <a:ext cx="3837435" cy="776286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‘কোথা’ থেকে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 </a:t>
            </a: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করতেন?</a:t>
            </a:r>
            <a:endParaRPr lang="en-US" sz="2400" b="1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924067" y="4967288"/>
            <a:ext cx="2915133" cy="3857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2515276" y="5757863"/>
            <a:ext cx="3814531" cy="795337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‘কোথায়’ বা ‘কাকে দান করতেন?</a:t>
            </a:r>
            <a:endParaRPr lang="en-US" sz="2000" b="1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909779" y="5919788"/>
            <a:ext cx="2929421" cy="4953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Left Brace 46"/>
          <p:cNvSpPr/>
          <p:nvPr/>
        </p:nvSpPr>
        <p:spPr>
          <a:xfrm>
            <a:off x="1633332" y="1023938"/>
            <a:ext cx="703263" cy="5164137"/>
          </a:xfrm>
          <a:prstGeom prst="leftBrac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52400" y="3362325"/>
            <a:ext cx="1365250" cy="484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12239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33" grpId="0"/>
      <p:bldP spid="37" grpId="0"/>
      <p:bldP spid="39" grpId="0"/>
      <p:bldP spid="41" grpId="0"/>
      <p:bldP spid="47" grpId="0" animBg="1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95500" y="1828800"/>
            <a:ext cx="4876800" cy="323165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ম্নেরেখা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বালকেরা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ভক্তি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b="1" u="sng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কুঠার</a:t>
            </a:r>
            <a:r>
              <a:rPr lang="en-US" sz="2800" b="1" u="sng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u="sng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কালির</a:t>
            </a:r>
            <a:r>
              <a:rPr lang="en-US" sz="2800" b="1" u="sng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3800" y="1143000"/>
            <a:ext cx="1600200" cy="3429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711333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89483" y="1905000"/>
            <a:ext cx="4993633" cy="335476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ম্নেরেখা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ভিক্ষুককে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ভিক্ষা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সৎ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ষ্টেশন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ট্রেনটি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ষ্টেশনে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2399" y="1143000"/>
            <a:ext cx="1447800" cy="3614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853863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62200" y="1676400"/>
            <a:ext cx="4993633" cy="341632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ম্নেরেখা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গাঁথে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অন্ধজনে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b="1" u="sng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u="sng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কি-না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 eaLnBrk="1" hangingPunct="1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5907" y="990600"/>
            <a:ext cx="1506218" cy="4376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1200" y="2438400"/>
            <a:ext cx="5410200" cy="230832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6700" y="1524000"/>
            <a:ext cx="1219200" cy="466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4"/>
            <a:ext cx="9181578" cy="1234587"/>
          </a:xfrm>
          <a:prstGeom prst="rect">
            <a:avLst/>
          </a:prstGeom>
        </p:spPr>
      </p:pic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402071" y="1442874"/>
            <a:ext cx="1524000" cy="395498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2010712" y="1442874"/>
            <a:ext cx="1524000" cy="395498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>
            <a:hlinkClick r:id="rId7" action="ppaction://hlinksldjump"/>
          </p:cNvPr>
          <p:cNvSpPr/>
          <p:nvPr/>
        </p:nvSpPr>
        <p:spPr>
          <a:xfrm>
            <a:off x="3619353" y="1442874"/>
            <a:ext cx="1524000" cy="395498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>
            <a:hlinkClick r:id="rId8" action="ppaction://hlinksldjump"/>
          </p:cNvPr>
          <p:cNvSpPr/>
          <p:nvPr/>
        </p:nvSpPr>
        <p:spPr>
          <a:xfrm>
            <a:off x="5227994" y="1442874"/>
            <a:ext cx="1524000" cy="395498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>
            <a:hlinkClick r:id="rId9" action="ppaction://hlinksldjump"/>
          </p:cNvPr>
          <p:cNvSpPr/>
          <p:nvPr/>
        </p:nvSpPr>
        <p:spPr>
          <a:xfrm>
            <a:off x="6836634" y="1442874"/>
            <a:ext cx="1524000" cy="395498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>
            <a:hlinkClick r:id="rId10" action="ppaction://hlinksldjump"/>
          </p:cNvPr>
          <p:cNvSpPr/>
          <p:nvPr/>
        </p:nvSpPr>
        <p:spPr>
          <a:xfrm>
            <a:off x="402071" y="1997833"/>
            <a:ext cx="1524000" cy="338800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>
            <a:hlinkClick r:id="rId11" action="ppaction://hlinksldjump"/>
          </p:cNvPr>
          <p:cNvSpPr/>
          <p:nvPr/>
        </p:nvSpPr>
        <p:spPr>
          <a:xfrm>
            <a:off x="402071" y="2496094"/>
            <a:ext cx="1524000" cy="338800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>
            <a:hlinkClick r:id="rId12" action="ppaction://hlinksldjump"/>
          </p:cNvPr>
          <p:cNvSpPr/>
          <p:nvPr/>
        </p:nvSpPr>
        <p:spPr>
          <a:xfrm>
            <a:off x="402071" y="2994355"/>
            <a:ext cx="1524000" cy="338800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>
            <a:hlinkClick r:id="rId13" action="ppaction://hlinksldjump"/>
          </p:cNvPr>
          <p:cNvSpPr/>
          <p:nvPr/>
        </p:nvSpPr>
        <p:spPr>
          <a:xfrm>
            <a:off x="402071" y="3492616"/>
            <a:ext cx="1524000" cy="338800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-৩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>
            <a:hlinkClick r:id="rId14" action="ppaction://hlinksldjump"/>
          </p:cNvPr>
          <p:cNvSpPr/>
          <p:nvPr/>
        </p:nvSpPr>
        <p:spPr>
          <a:xfrm>
            <a:off x="402071" y="3990877"/>
            <a:ext cx="1524000" cy="338800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-৪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>
            <a:hlinkClick r:id="rId15" action="ppaction://hlinksldjump"/>
          </p:cNvPr>
          <p:cNvSpPr/>
          <p:nvPr/>
        </p:nvSpPr>
        <p:spPr>
          <a:xfrm>
            <a:off x="402071" y="4489138"/>
            <a:ext cx="1524000" cy="338800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>
            <a:hlinkClick r:id="rId16" action="ppaction://hlinksldjump"/>
          </p:cNvPr>
          <p:cNvSpPr/>
          <p:nvPr/>
        </p:nvSpPr>
        <p:spPr>
          <a:xfrm>
            <a:off x="402071" y="4987399"/>
            <a:ext cx="1524000" cy="338800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>
            <a:hlinkClick r:id="rId17" action="ppaction://hlinksldjump"/>
          </p:cNvPr>
          <p:cNvSpPr/>
          <p:nvPr/>
        </p:nvSpPr>
        <p:spPr>
          <a:xfrm>
            <a:off x="402071" y="5485660"/>
            <a:ext cx="1524000" cy="338800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>
            <a:hlinkClick r:id="rId18" action="ppaction://hlinksldjump"/>
          </p:cNvPr>
          <p:cNvSpPr/>
          <p:nvPr/>
        </p:nvSpPr>
        <p:spPr>
          <a:xfrm>
            <a:off x="402071" y="5983919"/>
            <a:ext cx="1524000" cy="338800"/>
          </a:xfrm>
          <a:prstGeom prst="roundRect">
            <a:avLst/>
          </a:prstGeom>
          <a:noFill/>
          <a:ln w="127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>
            <a:hlinkClick r:id="rId19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96" y="-2706"/>
            <a:ext cx="1687938" cy="98864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477738" y="4160277"/>
            <a:ext cx="4114800" cy="8283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অনেক অনেক শুভেচ্ছা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95290" y="3145318"/>
            <a:ext cx="4191000" cy="6945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ব্যাকরণ ক্লাসে</a:t>
            </a:r>
            <a:endParaRPr lang="en-GB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754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0" y="3048000"/>
            <a:ext cx="5791200" cy="1200329"/>
          </a:xfrm>
          <a:prstGeom prst="rect">
            <a:avLst/>
          </a:prstGeom>
          <a:noFill/>
          <a:ln w="1270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1828800"/>
            <a:ext cx="1722496" cy="466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15830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02425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23759" y="4290753"/>
            <a:ext cx="2084792" cy="288496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21" descr="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563" y="3844636"/>
            <a:ext cx="1969074" cy="333715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779056" y="5467004"/>
            <a:ext cx="2084792" cy="164955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-67149" y="3354185"/>
            <a:ext cx="2084792" cy="388249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" name="Picture 29" descr="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999" y="4834807"/>
            <a:ext cx="1969074" cy="2308636"/>
          </a:xfrm>
          <a:prstGeom prst="rect">
            <a:avLst/>
          </a:prstGeom>
        </p:spPr>
      </p:pic>
      <p:pic>
        <p:nvPicPr>
          <p:cNvPr id="31" name="Picture 30" descr="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073" y="5737167"/>
            <a:ext cx="1969074" cy="1342100"/>
          </a:xfrm>
          <a:prstGeom prst="rect">
            <a:avLst/>
          </a:prstGeom>
        </p:spPr>
      </p:pic>
      <p:pic>
        <p:nvPicPr>
          <p:cNvPr id="32" name="Picture 31" descr="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091" y="6302433"/>
            <a:ext cx="1969074" cy="76020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524728" y="6130635"/>
            <a:ext cx="2084792" cy="92219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478220" y="6442363"/>
            <a:ext cx="1790472" cy="56890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42681" y="1715678"/>
            <a:ext cx="5797483" cy="12888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09568" y="3261673"/>
            <a:ext cx="5797483" cy="12888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4529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22" y="-75414"/>
            <a:ext cx="9332536" cy="7022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3122" y="509050"/>
            <a:ext cx="2654648" cy="999242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4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800" b="1" spc="4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144" y="2433785"/>
            <a:ext cx="8382001" cy="954107"/>
          </a:xfrm>
          <a:prstGeom prst="rect">
            <a:avLst/>
          </a:prstGeom>
          <a:solidFill>
            <a:srgbClr val="FFC0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8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144" y="1823908"/>
            <a:ext cx="8382002" cy="523220"/>
          </a:xfrm>
          <a:prstGeom prst="rect">
            <a:avLst/>
          </a:prstGeom>
          <a:solidFill>
            <a:srgbClr val="00FF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28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145" y="3487073"/>
            <a:ext cx="8382001" cy="2446824"/>
          </a:xfrm>
          <a:prstGeom prst="rect">
            <a:avLst/>
          </a:prstGeom>
          <a:solidFill>
            <a:srgbClr val="00FFFF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মোঃ ফরহাদ হোসেন, অধ্যক্ষ, বিরামপুর সরকারী কলেজ,দিনাজপুর।</a:t>
            </a:r>
          </a:p>
          <a:p>
            <a:pPr algn="ctr"/>
            <a:r>
              <a:rPr lang="bn-BD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নিশিত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কুন্ডু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55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ইংরেজী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 টিচার্স ট্রেনিং কলেজ(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),রংপুর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r>
              <a:rPr lang="bn-IN" sz="255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নুর আলম, উপজেলা মাধ্যমিক অফিসার, বিরামপুর, দিনাজপুর।</a:t>
            </a:r>
            <a:endParaRPr lang="bn-IN" sz="255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550" dirty="0">
                <a:latin typeface="Nikosh" pitchFamily="2" charset="0"/>
                <a:cs typeface="Nikosh" pitchFamily="2" charset="0"/>
              </a:rPr>
              <a:t>জনাব মো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ঃ আব্দুস সালাম, একাডেমিক শিক্ষা অফিসার, বিরামপুর, দিনাজপুর।</a:t>
            </a:r>
          </a:p>
          <a:p>
            <a:pPr algn="ctr"/>
            <a:r>
              <a:rPr lang="bn-BD" sz="2400" dirty="0">
                <a:latin typeface="Nikosh" pitchFamily="2" charset="0"/>
                <a:cs typeface="Nikosh" pitchFamily="2" charset="0"/>
              </a:rPr>
              <a:t>জনাব মেফতাহুন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নাহার(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কবিতা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),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000" dirty="0">
                <a:latin typeface="Nikosh" pitchFamily="2" charset="0"/>
                <a:cs typeface="Nikosh" pitchFamily="2" charset="0"/>
              </a:rPr>
              <a:t>বাংলা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), বিরামপুর চাঁদপুর ফাজিল মাদ্রাসা,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বিরামপুর, দিনাজপুর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3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457359" y="785402"/>
            <a:ext cx="5086441" cy="9689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FF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70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1" i="0" u="none" strike="noStrike" kern="1200" normalizeH="0" baseline="0" noProof="0" dirty="0">
              <a:ln/>
              <a:solidFill>
                <a:srgbClr val="00CC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1600" y="767114"/>
            <a:ext cx="1055279" cy="105254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9392" y="1905000"/>
            <a:ext cx="457200" cy="50292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4876800" y="2514600"/>
            <a:ext cx="2667000" cy="3276600"/>
            <a:chOff x="4895088" y="2697480"/>
            <a:chExt cx="2667000" cy="3276600"/>
          </a:xfrm>
        </p:grpSpPr>
        <p:sp>
          <p:nvSpPr>
            <p:cNvPr id="11" name="Rectangle 10"/>
            <p:cNvSpPr/>
            <p:nvPr/>
          </p:nvSpPr>
          <p:spPr>
            <a:xfrm>
              <a:off x="4953000" y="2783056"/>
              <a:ext cx="2536427" cy="31242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bn-BD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as-IN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২য়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endParaRPr lang="as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as-IN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আঠারো</a:t>
              </a:r>
              <a:endParaRPr lang="as-IN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কারক</a:t>
              </a:r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bn-BD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50 </a:t>
              </a:r>
              <a:r>
                <a:rPr lang="en-US" sz="2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95088" y="2697480"/>
              <a:ext cx="2667000" cy="3276600"/>
            </a:xfrm>
            <a:prstGeom prst="rect">
              <a:avLst/>
            </a:prstGeom>
            <a:noFill/>
            <a:ln w="190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29512" y="2514600"/>
            <a:ext cx="2667000" cy="3276600"/>
            <a:chOff x="1447800" y="2697480"/>
            <a:chExt cx="2667000" cy="3276600"/>
          </a:xfrm>
        </p:grpSpPr>
        <p:sp>
          <p:nvSpPr>
            <p:cNvPr id="3" name="Rectangle 2"/>
            <p:cNvSpPr/>
            <p:nvPr/>
          </p:nvSpPr>
          <p:spPr>
            <a:xfrm>
              <a:off x="1524000" y="2783056"/>
              <a:ext cx="2512580" cy="31242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মিজানুর</a:t>
              </a:r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রহমান</a:t>
              </a:r>
              <a:r>
                <a: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মিজান</a:t>
              </a:r>
              <a:r>
                <a:rPr lang="bn-IN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bn-IN" sz="1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বিএসসি</a:t>
              </a:r>
              <a:r>
                <a:rPr lang="en-US" sz="1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; </a:t>
              </a:r>
              <a:r>
                <a:rPr lang="en-US" sz="1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বিএড</a:t>
              </a:r>
              <a:r>
                <a:rPr lang="en-US" sz="1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; </a:t>
              </a:r>
              <a:r>
                <a:rPr lang="en-US" sz="1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ডিপ্লোমা-ইন</a:t>
              </a:r>
              <a:r>
                <a:rPr lang="en-US" sz="1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1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সায়েন্স</a:t>
              </a:r>
              <a:endParaRPr lang="bn-IN" sz="1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1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সিনিয়র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সহকারী শিক্ষক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1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bn-IN" sz="1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1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মির্জাপুর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bn-IN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বিদ্যালয়,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1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মোবাঃ</a:t>
              </a:r>
              <a:r>
                <a: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০১৭৪০৯৭৯৩৯৭ </a:t>
              </a:r>
            </a:p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E-mail: </a:t>
              </a:r>
              <a:r>
                <a:rPr lang="en-US" sz="1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mizan.birampur@gmail.com</a:t>
              </a:r>
              <a:endParaRPr lang="en-US" sz="1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just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47800" y="2697480"/>
              <a:ext cx="2667000" cy="3276600"/>
            </a:xfrm>
            <a:prstGeom prst="rect">
              <a:avLst/>
            </a:prstGeom>
            <a:noFill/>
            <a:ln w="190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119616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gg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143000"/>
            <a:ext cx="44339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676400" y="4724400"/>
            <a:ext cx="48005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দরিদ্রকে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2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/>
              <a:latin typeface="NikoshBAN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17"/>
          <p:cNvSpPr/>
          <p:nvPr/>
        </p:nvSpPr>
        <p:spPr>
          <a:xfrm>
            <a:off x="2533219" y="1286041"/>
            <a:ext cx="3524813" cy="742279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96138" y="1467281"/>
            <a:ext cx="1741488" cy="381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2546471" y="2108143"/>
            <a:ext cx="3538065" cy="758519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69163" y="2264407"/>
            <a:ext cx="1389063" cy="4746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2566085" y="2934905"/>
            <a:ext cx="3531704" cy="763213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521526" y="3112163"/>
            <a:ext cx="1998662" cy="40798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2592588" y="3739194"/>
            <a:ext cx="3554896" cy="828062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661226" y="3957717"/>
            <a:ext cx="1998662" cy="4000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দরিদ্রকে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2571072" y="4615826"/>
            <a:ext cx="3554896" cy="776286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649234" y="4816680"/>
            <a:ext cx="3322637" cy="3857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2589312" y="5456662"/>
            <a:ext cx="3546851" cy="795337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689631" y="5618587"/>
            <a:ext cx="1998663" cy="4953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Left Brace 46"/>
          <p:cNvSpPr/>
          <p:nvPr/>
        </p:nvSpPr>
        <p:spPr>
          <a:xfrm>
            <a:off x="1717860" y="1594113"/>
            <a:ext cx="703263" cy="4310061"/>
          </a:xfrm>
          <a:prstGeom prst="leftBrac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98338" y="3507049"/>
            <a:ext cx="990600" cy="484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9166" y="647390"/>
            <a:ext cx="2703444" cy="5457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33" grpId="0"/>
      <p:bldP spid="37" grpId="0"/>
      <p:bldP spid="39" grpId="0"/>
      <p:bldP spid="41" grpId="0"/>
      <p:bldP spid="47" grpId="0" animBg="1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37661" y="1905000"/>
            <a:ext cx="1598262" cy="5882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মাদের আজকের পাঠ......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9644" y="3124200"/>
            <a:ext cx="5914296" cy="1228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295399" y="2590800"/>
            <a:ext cx="6911975" cy="20605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পাঠ শেষে শিক্ষার্থীরা 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02879" y="1828800"/>
            <a:ext cx="1497013" cy="389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30"/>
          <a:stretch>
            <a:fillRect/>
          </a:stretch>
        </p:blipFill>
        <p:spPr bwMode="auto">
          <a:xfrm>
            <a:off x="2286000" y="618532"/>
            <a:ext cx="4406345" cy="2667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15431" y="3237594"/>
            <a:ext cx="3665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265180" y="3736992"/>
            <a:ext cx="609600" cy="838200"/>
          </a:xfrm>
          <a:prstGeom prst="down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49025" y="4615561"/>
            <a:ext cx="144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ক্রিয়াপদ</a:t>
            </a:r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52500" y="5197161"/>
            <a:ext cx="7391400" cy="95410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069521" y="3738254"/>
            <a:ext cx="609600" cy="838200"/>
          </a:xfrm>
          <a:prstGeom prst="down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37688" y="4612386"/>
            <a:ext cx="144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নামপদ</a:t>
            </a:r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/>
      <p:bldP spid="11" grpId="0" animBg="1"/>
      <p:bldP spid="1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33400" y="1428296"/>
            <a:ext cx="8077200" cy="2023719"/>
            <a:chOff x="457200" y="968832"/>
            <a:chExt cx="8077200" cy="2024285"/>
          </a:xfrm>
          <a:solidFill>
            <a:srgbClr val="00B0F0"/>
          </a:solidFill>
        </p:grpSpPr>
        <p:sp>
          <p:nvSpPr>
            <p:cNvPr id="6" name="Down Arrow 5"/>
            <p:cNvSpPr/>
            <p:nvPr/>
          </p:nvSpPr>
          <p:spPr>
            <a:xfrm>
              <a:off x="3962400" y="968832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" y="1918152"/>
              <a:ext cx="7772400" cy="26942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457200" y="2231117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6317340" y="2216603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1883226" y="2231117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7924800" y="2216603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4572000" y="2216603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3222168" y="2231117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12357" y="4557713"/>
            <a:ext cx="1403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362418" y="4572000"/>
            <a:ext cx="1373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686393" y="4572000"/>
            <a:ext cx="1527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227551" y="4557713"/>
            <a:ext cx="1820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737907" y="4572001"/>
            <a:ext cx="193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275856" y="4607141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4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 descr="cow eating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881" y="3555998"/>
            <a:ext cx="1250271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rising_su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593" y="3530599"/>
            <a:ext cx="1320800" cy="844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sleepi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3" y="3530598"/>
            <a:ext cx="1219200" cy="844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" descr="cutting mango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807" y="3543298"/>
            <a:ext cx="1293812" cy="8318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blaind man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64" y="3555998"/>
            <a:ext cx="1314450" cy="8191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558" y="3530599"/>
            <a:ext cx="1400175" cy="844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983326" y="685653"/>
            <a:ext cx="2720148" cy="5457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20" y="6562001"/>
            <a:ext cx="290512" cy="288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3030</TotalTime>
  <Words>724</Words>
  <Application>Microsoft Office PowerPoint</Application>
  <PresentationFormat>On-screen Show (4:3)</PresentationFormat>
  <Paragraphs>173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Mahi Kaishar</cp:lastModifiedBy>
  <cp:revision>467</cp:revision>
  <dcterms:created xsi:type="dcterms:W3CDTF">2012-01-20T16:00:48Z</dcterms:created>
  <dcterms:modified xsi:type="dcterms:W3CDTF">2019-11-11T15:19:45Z</dcterms:modified>
</cp:coreProperties>
</file>