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9" r:id="rId4"/>
    <p:sldId id="258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7213D-BDCF-493B-83FF-ED13E44D899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851F6-5F66-4CDD-BF21-18FA08CD6BB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endParaRPr lang="en-US" sz="40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914991-D38A-4D8C-BBFD-A5AFD9ECFA56}" type="parTrans" cxnId="{8FEB3058-FA05-47F6-817B-E93EC6F74822}">
      <dgm:prSet/>
      <dgm:spPr/>
      <dgm:t>
        <a:bodyPr/>
        <a:lstStyle/>
        <a:p>
          <a:endParaRPr lang="en-US"/>
        </a:p>
      </dgm:t>
    </dgm:pt>
    <dgm:pt modelId="{504522DC-B837-4BE7-B3D1-304BFEEE136C}" type="sibTrans" cxnId="{8FEB3058-FA05-47F6-817B-E93EC6F74822}">
      <dgm:prSet/>
      <dgm:spPr/>
      <dgm:t>
        <a:bodyPr/>
        <a:lstStyle/>
        <a:p>
          <a:endParaRPr lang="en-US"/>
        </a:p>
      </dgm:t>
    </dgm:pt>
    <dgm:pt modelId="{EB3C795C-86F3-4004-B475-E7959C252A4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4698F520-B130-47B5-8F2E-E65795E87CC7}" type="parTrans" cxnId="{338CB771-878C-42FB-9819-90F63847D45F}">
      <dgm:prSet/>
      <dgm:spPr/>
      <dgm:t>
        <a:bodyPr/>
        <a:lstStyle/>
        <a:p>
          <a:endParaRPr lang="en-US"/>
        </a:p>
      </dgm:t>
    </dgm:pt>
    <dgm:pt modelId="{E55E8A30-E5EB-4E17-89B4-8BDCCEFB35CC}" type="sibTrans" cxnId="{338CB771-878C-42FB-9819-90F63847D45F}">
      <dgm:prSet/>
      <dgm:spPr/>
      <dgm:t>
        <a:bodyPr/>
        <a:lstStyle/>
        <a:p>
          <a:endParaRPr lang="en-US"/>
        </a:p>
      </dgm:t>
    </dgm:pt>
    <dgm:pt modelId="{B33D9208-464C-4235-9EA8-3880834461EB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E234AF03-C69B-436D-AE85-D2EB9423C441}" type="parTrans" cxnId="{0D1B6642-2B60-4071-9883-BB80829DB7BD}">
      <dgm:prSet/>
      <dgm:spPr/>
      <dgm:t>
        <a:bodyPr/>
        <a:lstStyle/>
        <a:p>
          <a:endParaRPr lang="en-US"/>
        </a:p>
      </dgm:t>
    </dgm:pt>
    <dgm:pt modelId="{87F9953D-A01A-4121-A1C5-C289566D5C98}" type="sibTrans" cxnId="{0D1B6642-2B60-4071-9883-BB80829DB7BD}">
      <dgm:prSet/>
      <dgm:spPr/>
      <dgm:t>
        <a:bodyPr/>
        <a:lstStyle/>
        <a:p>
          <a:endParaRPr lang="en-US"/>
        </a:p>
      </dgm:t>
    </dgm:pt>
    <dgm:pt modelId="{EED9D692-A096-4EDB-8B55-76BD5FD727A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9F883D62-41DA-4D80-8714-153C63A756AC}" type="parTrans" cxnId="{C0D43E36-12DC-4910-9851-83EB4FD93CBF}">
      <dgm:prSet/>
      <dgm:spPr/>
      <dgm:t>
        <a:bodyPr/>
        <a:lstStyle/>
        <a:p>
          <a:endParaRPr lang="en-US"/>
        </a:p>
      </dgm:t>
    </dgm:pt>
    <dgm:pt modelId="{D132B29C-DDD4-4CDC-8A28-18B098F2B60C}" type="sibTrans" cxnId="{C0D43E36-12DC-4910-9851-83EB4FD93CBF}">
      <dgm:prSet/>
      <dgm:spPr/>
      <dgm:t>
        <a:bodyPr/>
        <a:lstStyle/>
        <a:p>
          <a:endParaRPr lang="en-US"/>
        </a:p>
      </dgm:t>
    </dgm:pt>
    <dgm:pt modelId="{08EAB75E-79D4-489C-9788-10A9F96B311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30C75B77-FC1D-4F69-AF7C-6D7D37EF5A84}" type="parTrans" cxnId="{66DCA7D9-85ED-4060-B90F-65087588C49E}">
      <dgm:prSet/>
      <dgm:spPr/>
      <dgm:t>
        <a:bodyPr/>
        <a:lstStyle/>
        <a:p>
          <a:endParaRPr lang="en-US"/>
        </a:p>
      </dgm:t>
    </dgm:pt>
    <dgm:pt modelId="{43CB79EF-DA26-48F2-AC34-1207B4F55717}" type="sibTrans" cxnId="{66DCA7D9-85ED-4060-B90F-65087588C49E}">
      <dgm:prSet/>
      <dgm:spPr/>
      <dgm:t>
        <a:bodyPr/>
        <a:lstStyle/>
        <a:p>
          <a:endParaRPr lang="en-US"/>
        </a:p>
      </dgm:t>
    </dgm:pt>
    <dgm:pt modelId="{6D7DBA7C-65BC-426C-934E-13DEC6D56E03}" type="pres">
      <dgm:prSet presAssocID="{B157213D-BDCF-493B-83FF-ED13E44D89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37FFA5-6561-43C0-BCEE-F695CBB9F8F6}" type="pres">
      <dgm:prSet presAssocID="{365851F6-5F66-4CDD-BF21-18FA08CD6BBC}" presName="centerShape" presStyleLbl="node0" presStyleIdx="0" presStyleCnt="1" custScaleX="150561" custScaleY="108977" custLinFactNeighborY="1069"/>
      <dgm:spPr/>
      <dgm:t>
        <a:bodyPr/>
        <a:lstStyle/>
        <a:p>
          <a:endParaRPr lang="en-US"/>
        </a:p>
      </dgm:t>
    </dgm:pt>
    <dgm:pt modelId="{6A3A8C08-C8A5-4D45-8467-D0E2783F7A4C}" type="pres">
      <dgm:prSet presAssocID="{4698F520-B130-47B5-8F2E-E65795E87CC7}" presName="Name9" presStyleLbl="parChTrans1D2" presStyleIdx="0" presStyleCnt="4"/>
      <dgm:spPr/>
      <dgm:t>
        <a:bodyPr/>
        <a:lstStyle/>
        <a:p>
          <a:endParaRPr lang="en-US"/>
        </a:p>
      </dgm:t>
    </dgm:pt>
    <dgm:pt modelId="{4400790B-9166-4DDF-933E-F9171D3C1FFC}" type="pres">
      <dgm:prSet presAssocID="{4698F520-B130-47B5-8F2E-E65795E87CC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7314A52-FAD0-4223-8B40-C3ACAEF42C10}" type="pres">
      <dgm:prSet presAssocID="{EB3C795C-86F3-4004-B475-E7959C252A42}" presName="node" presStyleLbl="node1" presStyleIdx="0" presStyleCnt="4" custScaleX="196099" custScaleY="103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911F5-F586-4049-8980-749998E5CFE8}" type="pres">
      <dgm:prSet presAssocID="{E234AF03-C69B-436D-AE85-D2EB9423C441}" presName="Name9" presStyleLbl="parChTrans1D2" presStyleIdx="1" presStyleCnt="4"/>
      <dgm:spPr/>
      <dgm:t>
        <a:bodyPr/>
        <a:lstStyle/>
        <a:p>
          <a:endParaRPr lang="en-US"/>
        </a:p>
      </dgm:t>
    </dgm:pt>
    <dgm:pt modelId="{61FCEDAA-8C9A-45B0-AEB3-546A928D7EAF}" type="pres">
      <dgm:prSet presAssocID="{E234AF03-C69B-436D-AE85-D2EB9423C44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B26AEBD-3DBC-419B-B804-06F1397017F8}" type="pres">
      <dgm:prSet presAssocID="{B33D9208-464C-4235-9EA8-3880834461EB}" presName="node" presStyleLbl="node1" presStyleIdx="1" presStyleCnt="4" custScaleX="171932" custScaleY="134568" custRadScaleRad="193398" custRadScaleInc="-1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3020A-69BB-4C41-B2EC-3D0A3236E63C}" type="pres">
      <dgm:prSet presAssocID="{9F883D62-41DA-4D80-8714-153C63A756AC}" presName="Name9" presStyleLbl="parChTrans1D2" presStyleIdx="2" presStyleCnt="4"/>
      <dgm:spPr/>
      <dgm:t>
        <a:bodyPr/>
        <a:lstStyle/>
        <a:p>
          <a:endParaRPr lang="en-US"/>
        </a:p>
      </dgm:t>
    </dgm:pt>
    <dgm:pt modelId="{8C9BA1D3-B2E3-494C-8100-703986CC514B}" type="pres">
      <dgm:prSet presAssocID="{9F883D62-41DA-4D80-8714-153C63A756A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AB5AB52-18EE-4340-90B0-D2939EAEB79C}" type="pres">
      <dgm:prSet presAssocID="{EED9D692-A096-4EDB-8B55-76BD5FD727A6}" presName="node" presStyleLbl="node1" presStyleIdx="2" presStyleCnt="4" custScaleX="196270" custScaleY="118806" custRadScaleRad="121436" custRadScaleInc="3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49443-81C6-48D9-9A1A-5D5B78F45329}" type="pres">
      <dgm:prSet presAssocID="{30C75B77-FC1D-4F69-AF7C-6D7D37EF5A84}" presName="Name9" presStyleLbl="parChTrans1D2" presStyleIdx="3" presStyleCnt="4"/>
      <dgm:spPr/>
      <dgm:t>
        <a:bodyPr/>
        <a:lstStyle/>
        <a:p>
          <a:endParaRPr lang="en-US"/>
        </a:p>
      </dgm:t>
    </dgm:pt>
    <dgm:pt modelId="{67164BF4-02E9-4DC8-B02F-E00AC9326B77}" type="pres">
      <dgm:prSet presAssocID="{30C75B77-FC1D-4F69-AF7C-6D7D37EF5A8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3F1CB50-1496-41BB-A395-2A13F58FC78A}" type="pres">
      <dgm:prSet presAssocID="{08EAB75E-79D4-489C-9788-10A9F96B3111}" presName="node" presStyleLbl="node1" presStyleIdx="3" presStyleCnt="4" custScaleX="189582" custScaleY="166735" custRadScaleRad="179918" custRadScaleInc="-2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7DFE69-621E-4F24-9215-3EDCC34B5165}" type="presOf" srcId="{B157213D-BDCF-493B-83FF-ED13E44D899C}" destId="{6D7DBA7C-65BC-426C-934E-13DEC6D56E03}" srcOrd="0" destOrd="0" presId="urn:microsoft.com/office/officeart/2005/8/layout/radial1"/>
    <dgm:cxn modelId="{8FEB3058-FA05-47F6-817B-E93EC6F74822}" srcId="{B157213D-BDCF-493B-83FF-ED13E44D899C}" destId="{365851F6-5F66-4CDD-BF21-18FA08CD6BBC}" srcOrd="0" destOrd="0" parTransId="{06914991-D38A-4D8C-BBFD-A5AFD9ECFA56}" sibTransId="{504522DC-B837-4BE7-B3D1-304BFEEE136C}"/>
    <dgm:cxn modelId="{40BDBFB9-541F-4E8E-B873-2336850EAFC5}" type="presOf" srcId="{4698F520-B130-47B5-8F2E-E65795E87CC7}" destId="{6A3A8C08-C8A5-4D45-8467-D0E2783F7A4C}" srcOrd="0" destOrd="0" presId="urn:microsoft.com/office/officeart/2005/8/layout/radial1"/>
    <dgm:cxn modelId="{D598082A-2BDF-44C1-9102-B473AFC43D04}" type="presOf" srcId="{B33D9208-464C-4235-9EA8-3880834461EB}" destId="{4B26AEBD-3DBC-419B-B804-06F1397017F8}" srcOrd="0" destOrd="0" presId="urn:microsoft.com/office/officeart/2005/8/layout/radial1"/>
    <dgm:cxn modelId="{82610FD9-69C5-479B-96E0-BD40726DDA2B}" type="presOf" srcId="{9F883D62-41DA-4D80-8714-153C63A756AC}" destId="{26C3020A-69BB-4C41-B2EC-3D0A3236E63C}" srcOrd="0" destOrd="0" presId="urn:microsoft.com/office/officeart/2005/8/layout/radial1"/>
    <dgm:cxn modelId="{CFDB4C7C-CD48-461D-AE0B-9CF569382A14}" type="presOf" srcId="{9F883D62-41DA-4D80-8714-153C63A756AC}" destId="{8C9BA1D3-B2E3-494C-8100-703986CC514B}" srcOrd="1" destOrd="0" presId="urn:microsoft.com/office/officeart/2005/8/layout/radial1"/>
    <dgm:cxn modelId="{C1491940-DF42-412A-9DC0-1ACEDF71FD7E}" type="presOf" srcId="{EED9D692-A096-4EDB-8B55-76BD5FD727A6}" destId="{6AB5AB52-18EE-4340-90B0-D2939EAEB79C}" srcOrd="0" destOrd="0" presId="urn:microsoft.com/office/officeart/2005/8/layout/radial1"/>
    <dgm:cxn modelId="{E0795C53-827A-47D4-A35C-9D18B74B4A37}" type="presOf" srcId="{E234AF03-C69B-436D-AE85-D2EB9423C441}" destId="{61FCEDAA-8C9A-45B0-AEB3-546A928D7EAF}" srcOrd="1" destOrd="0" presId="urn:microsoft.com/office/officeart/2005/8/layout/radial1"/>
    <dgm:cxn modelId="{777FFD67-45BA-47CC-8D86-709A02B8D996}" type="presOf" srcId="{30C75B77-FC1D-4F69-AF7C-6D7D37EF5A84}" destId="{8C049443-81C6-48D9-9A1A-5D5B78F45329}" srcOrd="0" destOrd="0" presId="urn:microsoft.com/office/officeart/2005/8/layout/radial1"/>
    <dgm:cxn modelId="{C0D43E36-12DC-4910-9851-83EB4FD93CBF}" srcId="{365851F6-5F66-4CDD-BF21-18FA08CD6BBC}" destId="{EED9D692-A096-4EDB-8B55-76BD5FD727A6}" srcOrd="2" destOrd="0" parTransId="{9F883D62-41DA-4D80-8714-153C63A756AC}" sibTransId="{D132B29C-DDD4-4CDC-8A28-18B098F2B60C}"/>
    <dgm:cxn modelId="{F6868D62-4594-4992-935B-3C345B917E99}" type="presOf" srcId="{EB3C795C-86F3-4004-B475-E7959C252A42}" destId="{57314A52-FAD0-4223-8B40-C3ACAEF42C10}" srcOrd="0" destOrd="0" presId="urn:microsoft.com/office/officeart/2005/8/layout/radial1"/>
    <dgm:cxn modelId="{75DDB58B-C8EC-4A0E-ACEE-28C1C0442DD6}" type="presOf" srcId="{365851F6-5F66-4CDD-BF21-18FA08CD6BBC}" destId="{9337FFA5-6561-43C0-BCEE-F695CBB9F8F6}" srcOrd="0" destOrd="0" presId="urn:microsoft.com/office/officeart/2005/8/layout/radial1"/>
    <dgm:cxn modelId="{338CB771-878C-42FB-9819-90F63847D45F}" srcId="{365851F6-5F66-4CDD-BF21-18FA08CD6BBC}" destId="{EB3C795C-86F3-4004-B475-E7959C252A42}" srcOrd="0" destOrd="0" parTransId="{4698F520-B130-47B5-8F2E-E65795E87CC7}" sibTransId="{E55E8A30-E5EB-4E17-89B4-8BDCCEFB35CC}"/>
    <dgm:cxn modelId="{66DCA7D9-85ED-4060-B90F-65087588C49E}" srcId="{365851F6-5F66-4CDD-BF21-18FA08CD6BBC}" destId="{08EAB75E-79D4-489C-9788-10A9F96B3111}" srcOrd="3" destOrd="0" parTransId="{30C75B77-FC1D-4F69-AF7C-6D7D37EF5A84}" sibTransId="{43CB79EF-DA26-48F2-AC34-1207B4F55717}"/>
    <dgm:cxn modelId="{C69B7092-1222-458B-8971-A4D721C6AEB0}" type="presOf" srcId="{E234AF03-C69B-436D-AE85-D2EB9423C441}" destId="{15C911F5-F586-4049-8980-749998E5CFE8}" srcOrd="0" destOrd="0" presId="urn:microsoft.com/office/officeart/2005/8/layout/radial1"/>
    <dgm:cxn modelId="{4F5C2244-D127-43CD-80D6-DBD46AEB8D9F}" type="presOf" srcId="{08EAB75E-79D4-489C-9788-10A9F96B3111}" destId="{03F1CB50-1496-41BB-A395-2A13F58FC78A}" srcOrd="0" destOrd="0" presId="urn:microsoft.com/office/officeart/2005/8/layout/radial1"/>
    <dgm:cxn modelId="{F14B4D64-2C50-4E1C-A1DC-CB2A2C1823F6}" type="presOf" srcId="{4698F520-B130-47B5-8F2E-E65795E87CC7}" destId="{4400790B-9166-4DDF-933E-F9171D3C1FFC}" srcOrd="1" destOrd="0" presId="urn:microsoft.com/office/officeart/2005/8/layout/radial1"/>
    <dgm:cxn modelId="{0D1B6642-2B60-4071-9883-BB80829DB7BD}" srcId="{365851F6-5F66-4CDD-BF21-18FA08CD6BBC}" destId="{B33D9208-464C-4235-9EA8-3880834461EB}" srcOrd="1" destOrd="0" parTransId="{E234AF03-C69B-436D-AE85-D2EB9423C441}" sibTransId="{87F9953D-A01A-4121-A1C5-C289566D5C98}"/>
    <dgm:cxn modelId="{F5BF5F5F-FFD9-440E-8FE0-810D510C56B3}" type="presOf" srcId="{30C75B77-FC1D-4F69-AF7C-6D7D37EF5A84}" destId="{67164BF4-02E9-4DC8-B02F-E00AC9326B77}" srcOrd="1" destOrd="0" presId="urn:microsoft.com/office/officeart/2005/8/layout/radial1"/>
    <dgm:cxn modelId="{23C102AD-84EF-4576-8AEC-4806436052E0}" type="presParOf" srcId="{6D7DBA7C-65BC-426C-934E-13DEC6D56E03}" destId="{9337FFA5-6561-43C0-BCEE-F695CBB9F8F6}" srcOrd="0" destOrd="0" presId="urn:microsoft.com/office/officeart/2005/8/layout/radial1"/>
    <dgm:cxn modelId="{1436EA21-0ABD-4FD1-AC95-BA4A4C2C445A}" type="presParOf" srcId="{6D7DBA7C-65BC-426C-934E-13DEC6D56E03}" destId="{6A3A8C08-C8A5-4D45-8467-D0E2783F7A4C}" srcOrd="1" destOrd="0" presId="urn:microsoft.com/office/officeart/2005/8/layout/radial1"/>
    <dgm:cxn modelId="{2A3CB83D-CCBE-4077-B0CE-AB09ED0D038A}" type="presParOf" srcId="{6A3A8C08-C8A5-4D45-8467-D0E2783F7A4C}" destId="{4400790B-9166-4DDF-933E-F9171D3C1FFC}" srcOrd="0" destOrd="0" presId="urn:microsoft.com/office/officeart/2005/8/layout/radial1"/>
    <dgm:cxn modelId="{2D7B9C93-4048-4233-A2FC-074C54ABDAD5}" type="presParOf" srcId="{6D7DBA7C-65BC-426C-934E-13DEC6D56E03}" destId="{57314A52-FAD0-4223-8B40-C3ACAEF42C10}" srcOrd="2" destOrd="0" presId="urn:microsoft.com/office/officeart/2005/8/layout/radial1"/>
    <dgm:cxn modelId="{B0328671-EAB3-4B9A-883F-642E1AE8F2F5}" type="presParOf" srcId="{6D7DBA7C-65BC-426C-934E-13DEC6D56E03}" destId="{15C911F5-F586-4049-8980-749998E5CFE8}" srcOrd="3" destOrd="0" presId="urn:microsoft.com/office/officeart/2005/8/layout/radial1"/>
    <dgm:cxn modelId="{C49ECC3A-7FCE-4DD1-B671-B9FBE5DB9011}" type="presParOf" srcId="{15C911F5-F586-4049-8980-749998E5CFE8}" destId="{61FCEDAA-8C9A-45B0-AEB3-546A928D7EAF}" srcOrd="0" destOrd="0" presId="urn:microsoft.com/office/officeart/2005/8/layout/radial1"/>
    <dgm:cxn modelId="{84DD0B5E-4CF4-4933-84F0-D6B21FA23C45}" type="presParOf" srcId="{6D7DBA7C-65BC-426C-934E-13DEC6D56E03}" destId="{4B26AEBD-3DBC-419B-B804-06F1397017F8}" srcOrd="4" destOrd="0" presId="urn:microsoft.com/office/officeart/2005/8/layout/radial1"/>
    <dgm:cxn modelId="{7886F25D-3400-48EB-87F2-031D1AB72A23}" type="presParOf" srcId="{6D7DBA7C-65BC-426C-934E-13DEC6D56E03}" destId="{26C3020A-69BB-4C41-B2EC-3D0A3236E63C}" srcOrd="5" destOrd="0" presId="urn:microsoft.com/office/officeart/2005/8/layout/radial1"/>
    <dgm:cxn modelId="{C510E813-A7B2-4D00-AAA4-936C401EE669}" type="presParOf" srcId="{26C3020A-69BB-4C41-B2EC-3D0A3236E63C}" destId="{8C9BA1D3-B2E3-494C-8100-703986CC514B}" srcOrd="0" destOrd="0" presId="urn:microsoft.com/office/officeart/2005/8/layout/radial1"/>
    <dgm:cxn modelId="{6EC97B6E-BDBC-4515-9D3D-4E8487CF14EE}" type="presParOf" srcId="{6D7DBA7C-65BC-426C-934E-13DEC6D56E03}" destId="{6AB5AB52-18EE-4340-90B0-D2939EAEB79C}" srcOrd="6" destOrd="0" presId="urn:microsoft.com/office/officeart/2005/8/layout/radial1"/>
    <dgm:cxn modelId="{43DC9703-BFF8-4F57-B82F-CF5F7E0BCF7D}" type="presParOf" srcId="{6D7DBA7C-65BC-426C-934E-13DEC6D56E03}" destId="{8C049443-81C6-48D9-9A1A-5D5B78F45329}" srcOrd="7" destOrd="0" presId="urn:microsoft.com/office/officeart/2005/8/layout/radial1"/>
    <dgm:cxn modelId="{89F82C0A-7E29-45ED-84EF-F95782CE4BCF}" type="presParOf" srcId="{8C049443-81C6-48D9-9A1A-5D5B78F45329}" destId="{67164BF4-02E9-4DC8-B02F-E00AC9326B77}" srcOrd="0" destOrd="0" presId="urn:microsoft.com/office/officeart/2005/8/layout/radial1"/>
    <dgm:cxn modelId="{B61C9F43-CD61-40EC-83D8-CC80AE895997}" type="presParOf" srcId="{6D7DBA7C-65BC-426C-934E-13DEC6D56E03}" destId="{03F1CB50-1496-41BB-A395-2A13F58FC78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FFA5-6561-43C0-BCEE-F695CBB9F8F6}">
      <dsp:nvSpPr>
        <dsp:cNvPr id="0" name=""/>
        <dsp:cNvSpPr/>
      </dsp:nvSpPr>
      <dsp:spPr>
        <a:xfrm>
          <a:off x="4530872" y="1950398"/>
          <a:ext cx="2326841" cy="16841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জনসংখ্যা</a:t>
          </a:r>
          <a:endParaRPr lang="en-US" sz="40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1630" y="2197041"/>
        <a:ext cx="1645325" cy="1190896"/>
      </dsp:txXfrm>
    </dsp:sp>
    <dsp:sp modelId="{6A3A8C08-C8A5-4D45-8467-D0E2783F7A4C}">
      <dsp:nvSpPr>
        <dsp:cNvPr id="0" name=""/>
        <dsp:cNvSpPr/>
      </dsp:nvSpPr>
      <dsp:spPr>
        <a:xfrm rot="16200000">
          <a:off x="5489978" y="1733723"/>
          <a:ext cx="408628" cy="24722"/>
        </a:xfrm>
        <a:custGeom>
          <a:avLst/>
          <a:gdLst/>
          <a:ahLst/>
          <a:cxnLst/>
          <a:rect l="0" t="0" r="0" b="0"/>
          <a:pathLst>
            <a:path>
              <a:moveTo>
                <a:pt x="0" y="12361"/>
              </a:moveTo>
              <a:lnTo>
                <a:pt x="408628" y="12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4077" y="1735868"/>
        <a:ext cx="20431" cy="20431"/>
      </dsp:txXfrm>
    </dsp:sp>
    <dsp:sp modelId="{57314A52-FAD0-4223-8B40-C3ACAEF42C10}">
      <dsp:nvSpPr>
        <dsp:cNvPr id="0" name=""/>
        <dsp:cNvSpPr/>
      </dsp:nvSpPr>
      <dsp:spPr>
        <a:xfrm>
          <a:off x="4178989" y="-65464"/>
          <a:ext cx="3030607" cy="16072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622811" y="169910"/>
        <a:ext cx="2142963" cy="1136486"/>
      </dsp:txXfrm>
    </dsp:sp>
    <dsp:sp modelId="{15C911F5-F586-4049-8980-749998E5CFE8}">
      <dsp:nvSpPr>
        <dsp:cNvPr id="0" name=""/>
        <dsp:cNvSpPr/>
      </dsp:nvSpPr>
      <dsp:spPr>
        <a:xfrm rot="21511329">
          <a:off x="6856742" y="2732086"/>
          <a:ext cx="1399403" cy="24722"/>
        </a:xfrm>
        <a:custGeom>
          <a:avLst/>
          <a:gdLst/>
          <a:ahLst/>
          <a:cxnLst/>
          <a:rect l="0" t="0" r="0" b="0"/>
          <a:pathLst>
            <a:path>
              <a:moveTo>
                <a:pt x="0" y="12361"/>
              </a:moveTo>
              <a:lnTo>
                <a:pt x="1399403" y="12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21459" y="2709462"/>
        <a:ext cx="69970" cy="69970"/>
      </dsp:txXfrm>
    </dsp:sp>
    <dsp:sp modelId="{4B26AEBD-3DBC-419B-B804-06F1397017F8}">
      <dsp:nvSpPr>
        <dsp:cNvPr id="0" name=""/>
        <dsp:cNvSpPr/>
      </dsp:nvSpPr>
      <dsp:spPr>
        <a:xfrm>
          <a:off x="8255192" y="1652306"/>
          <a:ext cx="2657119" cy="2079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8644318" y="1956868"/>
        <a:ext cx="1878867" cy="1470554"/>
      </dsp:txXfrm>
    </dsp:sp>
    <dsp:sp modelId="{26C3020A-69BB-4C41-B2EC-3D0A3236E63C}">
      <dsp:nvSpPr>
        <dsp:cNvPr id="0" name=""/>
        <dsp:cNvSpPr/>
      </dsp:nvSpPr>
      <dsp:spPr>
        <a:xfrm rot="5525131">
          <a:off x="5555411" y="3726284"/>
          <a:ext cx="208852" cy="24722"/>
        </a:xfrm>
        <a:custGeom>
          <a:avLst/>
          <a:gdLst/>
          <a:ahLst/>
          <a:cxnLst/>
          <a:rect l="0" t="0" r="0" b="0"/>
          <a:pathLst>
            <a:path>
              <a:moveTo>
                <a:pt x="0" y="12361"/>
              </a:moveTo>
              <a:lnTo>
                <a:pt x="208852" y="12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654616" y="3733424"/>
        <a:ext cx="10442" cy="10442"/>
      </dsp:txXfrm>
    </dsp:sp>
    <dsp:sp modelId="{6AB5AB52-18EE-4340-90B0-D2939EAEB79C}">
      <dsp:nvSpPr>
        <dsp:cNvPr id="0" name=""/>
        <dsp:cNvSpPr/>
      </dsp:nvSpPr>
      <dsp:spPr>
        <a:xfrm>
          <a:off x="4105990" y="3842780"/>
          <a:ext cx="3033250" cy="18360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550199" y="4111668"/>
        <a:ext cx="2144832" cy="1298308"/>
      </dsp:txXfrm>
    </dsp:sp>
    <dsp:sp modelId="{8C049443-81C6-48D9-9A1A-5D5B78F45329}">
      <dsp:nvSpPr>
        <dsp:cNvPr id="0" name=""/>
        <dsp:cNvSpPr/>
      </dsp:nvSpPr>
      <dsp:spPr>
        <a:xfrm rot="10770651">
          <a:off x="3541151" y="2794285"/>
          <a:ext cx="989819" cy="24722"/>
        </a:xfrm>
        <a:custGeom>
          <a:avLst/>
          <a:gdLst/>
          <a:ahLst/>
          <a:cxnLst/>
          <a:rect l="0" t="0" r="0" b="0"/>
          <a:pathLst>
            <a:path>
              <a:moveTo>
                <a:pt x="0" y="12361"/>
              </a:moveTo>
              <a:lnTo>
                <a:pt x="989819" y="12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11315" y="2781901"/>
        <a:ext cx="49490" cy="49490"/>
      </dsp:txXfrm>
    </dsp:sp>
    <dsp:sp modelId="{03F1CB50-1496-41BB-A395-2A13F58FC78A}">
      <dsp:nvSpPr>
        <dsp:cNvPr id="0" name=""/>
        <dsp:cNvSpPr/>
      </dsp:nvSpPr>
      <dsp:spPr>
        <a:xfrm>
          <a:off x="611348" y="1534977"/>
          <a:ext cx="2929890" cy="257680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040420" y="1912341"/>
        <a:ext cx="2071746" cy="182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7E0A3-1EAD-49CC-866D-770779BBCFF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46BC-E523-4739-9F03-E43DF02A1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8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46BC-E523-4739-9F03-E43DF02A1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46BC-E523-4739-9F03-E43DF02A1C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9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1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8D13-EF11-4D19-B87B-B195846D19E9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A3F-D07A-4BC5-9946-2ED986157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6.jpg"/><Relationship Id="rId7" Type="http://schemas.openxmlformats.org/officeDocument/2006/relationships/image" Target="../media/image2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13.jpg"/><Relationship Id="rId10" Type="http://schemas.openxmlformats.org/officeDocument/2006/relationships/image" Target="../media/image23.jpg"/><Relationship Id="rId4" Type="http://schemas.openxmlformats.org/officeDocument/2006/relationships/image" Target="../media/image32.jpg"/><Relationship Id="rId9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5.jpg"/><Relationship Id="rId7" Type="http://schemas.openxmlformats.org/officeDocument/2006/relationships/image" Target="../media/image48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19.jpg"/><Relationship Id="rId4" Type="http://schemas.openxmlformats.org/officeDocument/2006/relationships/image" Target="../media/image46.jpg"/><Relationship Id="rId9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5961" y="1886730"/>
            <a:ext cx="111585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126" name="Group 125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0" name="Group 129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3" name="Group 22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48" name="Oval 24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" name="Oval 24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4" name="Group 22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" name="Group 22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" name="Group 22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2" name="Isosceles Triangle 23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6" name="Group 19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1" name="Oval 22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Oval 22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7" name="Group 19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" name="Group 19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9" name="Group 19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07" name="Isosceles Triangle 20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5" name="Isosceles Triangle 20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" name="Isosceles Triangle 20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4" name="Straight Arrow Connector 193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Arrow Connector 194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130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5" name="Group 16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0" name="Oval 18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6" name="Group 16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38" name="Group 13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3" name="Oval 16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39" name="Group 13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0" name="Group 13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47" name="Isosceles Triangle 14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6" name="Straight Arrow Connector 135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Flowchart: Decision 131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Flowchart: Decision 132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9" name="Rectangle 128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1" y="326563"/>
            <a:ext cx="11513712" cy="6074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Oval 3"/>
          <p:cNvSpPr/>
          <p:nvPr/>
        </p:nvSpPr>
        <p:spPr>
          <a:xfrm>
            <a:off x="4982358" y="2590800"/>
            <a:ext cx="3219718" cy="162273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6200000">
            <a:off x="10050618" y="4513414"/>
            <a:ext cx="672642" cy="4605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11" y="2675729"/>
            <a:ext cx="248738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3" y="450087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7907822" y="5219044"/>
            <a:ext cx="855178" cy="61025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8886230" y="5219045"/>
            <a:ext cx="2628857" cy="598879"/>
          </a:xfrm>
          <a:prstGeom prst="homePlate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6272012" y="2364579"/>
            <a:ext cx="132411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198313" y="3138295"/>
            <a:ext cx="692440" cy="50767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4546317" y="5192056"/>
            <a:ext cx="484632" cy="46343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4" y="4328289"/>
            <a:ext cx="3120575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03" y="632573"/>
            <a:ext cx="3106197" cy="152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33" y="635381"/>
            <a:ext cx="2867025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1" y="2379284"/>
            <a:ext cx="3123841" cy="163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01" y="623150"/>
            <a:ext cx="2466975" cy="1612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1" name="Group 140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42" name="Group 141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9" name="Group 23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64" name="Oval 26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" name="Oval 26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62" name="Isosceles Triangle 26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" name="Isosceles Triangle 26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60" name="Isosceles Triangle 25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" name="Isosceles Triangle 26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2" name="Group 24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8" name="Isosceles Triangle 25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" name="Isosceles Triangle 25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" name="Group 24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" name="Isosceles Triangle 25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4" name="Group 24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5" name="Group 24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" name="Group 24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" name="Group 24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12" name="Group 21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7" name="Oval 23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Oval 23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4" name="Group 21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5" name="Group 21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31" name="Isosceles Triangle 23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Isosceles Triangle 23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" name="Group 21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" name="Isosceles Triangle 22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" name="Group 21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" name="Group 21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" name="Group 21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0" name="Group 21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10" name="Straight Arrow Connector 209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oup 146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81" name="Group 18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Oval 20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04" name="Isosceles Triangle 20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Isosceles Triangle 20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8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02" name="Isosceles Triangle 20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Isosceles Triangle 20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00" name="Isosceles Triangle 19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Isosceles Triangle 20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5" name="Group 18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Isosceles Triangle 19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" name="Group 18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6" name="Group 15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7" name="Group 15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73" name="Isosceles Triangle 17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Isosceles Triangle 17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0" name="Group 15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1" name="Group 16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2" name="Group 16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52" name="Straight Arrow Connector 151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8" name="Flowchart: Decision 147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Flowchart: Decision 148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5" name="Rectangle 144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3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4835856" y="2609022"/>
            <a:ext cx="3088944" cy="17421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92" y="540327"/>
            <a:ext cx="3010708" cy="1923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88" y="596070"/>
            <a:ext cx="3254824" cy="191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53" y="645892"/>
            <a:ext cx="2901047" cy="1792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Up Arrow 10"/>
          <p:cNvSpPr/>
          <p:nvPr/>
        </p:nvSpPr>
        <p:spPr>
          <a:xfrm rot="2844715">
            <a:off x="7694378" y="2696081"/>
            <a:ext cx="500062" cy="30997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7909005">
            <a:off x="4295063" y="2750925"/>
            <a:ext cx="484632" cy="54188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927753">
            <a:off x="4246511" y="4046677"/>
            <a:ext cx="75958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569559">
            <a:off x="7788413" y="3996818"/>
            <a:ext cx="516060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0" y="4441526"/>
            <a:ext cx="3013830" cy="181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4445000"/>
            <a:ext cx="3098800" cy="1789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1" y="2612257"/>
            <a:ext cx="3001039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3" y="4587835"/>
            <a:ext cx="2945488" cy="1665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20" y="2735161"/>
            <a:ext cx="2948279" cy="1595539"/>
          </a:xfrm>
          <a:prstGeom prst="rect">
            <a:avLst/>
          </a:prstGeom>
        </p:spPr>
      </p:pic>
      <p:grpSp>
        <p:nvGrpSpPr>
          <p:cNvPr id="141" name="Group 140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42" name="Group 141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9" name="Group 23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64" name="Oval 26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5" name="Oval 26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62" name="Isosceles Triangle 26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3" name="Isosceles Triangle 26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60" name="Isosceles Triangle 25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" name="Isosceles Triangle 26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2" name="Group 24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8" name="Isosceles Triangle 25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9" name="Isosceles Triangle 25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" name="Group 24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" name="Isosceles Triangle 25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4" name="Group 24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5" name="Group 24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" name="Group 24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7" name="Group 24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12" name="Group 21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7" name="Oval 23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Oval 23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4" name="Group 21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5" name="Group 21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31" name="Isosceles Triangle 23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2" name="Isosceles Triangle 23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" name="Group 21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0" name="Isosceles Triangle 22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" name="Group 21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" name="Group 21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" name="Group 21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0" name="Group 21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10" name="Straight Arrow Connector 209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Arrow Connector 210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oup 146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81" name="Group 18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Oval 20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04" name="Isosceles Triangle 20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Isosceles Triangle 20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8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02" name="Isosceles Triangle 20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Isosceles Triangle 20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00" name="Isosceles Triangle 19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1" name="Isosceles Triangle 20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5" name="Group 18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9" name="Isosceles Triangle 19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" name="Group 18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9" name="Group 18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4" name="Group 15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Oval 17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6" name="Group 15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7" name="Group 15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73" name="Isosceles Triangle 17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2" name="Isosceles Triangle 17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0" name="Group 15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1" name="Group 16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2" name="Group 16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52" name="Straight Arrow Connector 151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8" name="Flowchart: Decision 147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9" name="Flowchart: Decision 148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5" name="Rectangle 144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37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05293" y="2920734"/>
            <a:ext cx="2861564" cy="855286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9" y="740229"/>
            <a:ext cx="2352675" cy="156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50" y="595085"/>
            <a:ext cx="2821022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63" y="4370271"/>
            <a:ext cx="2390904" cy="1711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77" y="4573265"/>
            <a:ext cx="3425780" cy="149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37" y="4544918"/>
            <a:ext cx="2847049" cy="169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8" y="2542740"/>
            <a:ext cx="235267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5" y="2667562"/>
            <a:ext cx="3425780" cy="158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641359"/>
            <a:ext cx="3425780" cy="169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Down Arrow 11"/>
          <p:cNvSpPr/>
          <p:nvPr/>
        </p:nvSpPr>
        <p:spPr>
          <a:xfrm>
            <a:off x="5341959" y="3916610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35" name="Group 134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1" name="Group 20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7" name="Oval 25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Oval 25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7" name="Group 23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23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2" name="Group 20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0" name="Oval 22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Oval 23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8" name="Group 20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" name="Group 20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" name="Group 21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03" name="Straight Arrow Connector 20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Arrow Connector 20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9" name="Oval 19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9" name="Group 17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8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2" name="Oval 17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2" name="Group 15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4" name="Group 15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5" name="Straight Arrow Connector 14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1" name="Flowchart: Decision 140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Flowchart: Decision 141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Rectangle 137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259" name="Down Arrow 258"/>
          <p:cNvSpPr/>
          <p:nvPr/>
        </p:nvSpPr>
        <p:spPr>
          <a:xfrm rot="5400000">
            <a:off x="3462360" y="3096553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Down Arrow 260"/>
          <p:cNvSpPr/>
          <p:nvPr/>
        </p:nvSpPr>
        <p:spPr>
          <a:xfrm rot="16200000">
            <a:off x="7105447" y="3140094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Down Arrow 261"/>
          <p:cNvSpPr/>
          <p:nvPr/>
        </p:nvSpPr>
        <p:spPr>
          <a:xfrm rot="10800000">
            <a:off x="5269387" y="2320036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5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9" grpId="0" animBg="1"/>
      <p:bldP spid="261" grpId="0" animBg="1"/>
      <p:bldP spid="2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45924" y="3159207"/>
            <a:ext cx="1999906" cy="614508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455887"/>
            <a:ext cx="2750581" cy="158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2630410"/>
            <a:ext cx="2750582" cy="159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0" y="2699659"/>
            <a:ext cx="3332357" cy="146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" y="798286"/>
            <a:ext cx="3332357" cy="156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66" y="798285"/>
            <a:ext cx="3906977" cy="173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87" y="841830"/>
            <a:ext cx="2744127" cy="155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86" y="4470400"/>
            <a:ext cx="3315907" cy="160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40" y="4365524"/>
            <a:ext cx="3940935" cy="171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4" name="Group 133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35" name="Group 134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1" name="Group 20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7" name="Oval 25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Oval 25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7" name="Group 23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23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2" name="Group 20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0" name="Oval 22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Oval 23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8" name="Group 20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" name="Group 20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" name="Group 21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03" name="Straight Arrow Connector 20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Arrow Connector 20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Group 139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9" name="Oval 19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Oval 19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9" name="Group 17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8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2" name="Oval 17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Oval 17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2" name="Group 15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4" name="Group 15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5" name="Straight Arrow Connector 14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Arrow Connector 14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1" name="Flowchart: Decision 140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Flowchart: Decision 141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8" name="Rectangle 137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  <p:sp>
        <p:nvSpPr>
          <p:cNvPr id="259" name="Down Arrow 258"/>
          <p:cNvSpPr/>
          <p:nvPr/>
        </p:nvSpPr>
        <p:spPr>
          <a:xfrm rot="5400000">
            <a:off x="4877502" y="3248950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Down Arrow 259"/>
          <p:cNvSpPr/>
          <p:nvPr/>
        </p:nvSpPr>
        <p:spPr>
          <a:xfrm rot="10800000">
            <a:off x="6176530" y="2646608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Down Arrow 260"/>
          <p:cNvSpPr/>
          <p:nvPr/>
        </p:nvSpPr>
        <p:spPr>
          <a:xfrm rot="16200000">
            <a:off x="7504587" y="3219921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Down Arrow 261"/>
          <p:cNvSpPr/>
          <p:nvPr/>
        </p:nvSpPr>
        <p:spPr>
          <a:xfrm>
            <a:off x="6205556" y="3851294"/>
            <a:ext cx="484632" cy="43962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94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0" grpId="0" animBg="1"/>
      <p:bldP spid="261" grpId="0" animBg="1"/>
      <p:bldP spid="2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90174" y="618186"/>
            <a:ext cx="4005329" cy="1056068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50522" y="1775852"/>
            <a:ext cx="656792" cy="488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894737" y="1854557"/>
            <a:ext cx="10174309" cy="404396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 কি?</a:t>
            </a:r>
          </a:p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বৈশিষ্ট্য গুলো কিকি?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4" name="Group 22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49" name="Oval 24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Oval 24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" name="Group 22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2" name="Oval 22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Oval 22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" name="Group 19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6" name="Isosceles Triangle 20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Isosceles Triangle 20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5" name="Straight Arrow Connector 19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131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0" name="Group 13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Flowchart: Decision 132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lowchart: Decision 133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Rectangle 129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7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90929" y="611846"/>
            <a:ext cx="5074276" cy="1481071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6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bn-IN" sz="66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85751" y="2209031"/>
            <a:ext cx="484632" cy="592225"/>
          </a:xfrm>
          <a:prstGeom prst="downArrow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653144" y="2823306"/>
            <a:ext cx="10885714" cy="3161764"/>
          </a:xfrm>
          <a:prstGeom prst="wav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ফসল উৎপাদনে ১০টি কৃষি যন্ত্রের নাম লিখে আনবে</a:t>
            </a: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4" name="Group 22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49" name="Oval 24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Oval 24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" name="Group 22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2" name="Oval 22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Oval 22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" name="Group 19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6" name="Isosceles Triangle 20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Isosceles Triangle 20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5" name="Straight Arrow Connector 19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131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0" name="Group 13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Flowchart: Decision 132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lowchart: Decision 133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Rectangle 129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06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09887" y="1210615"/>
            <a:ext cx="2047741" cy="21894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58379" y="1918952"/>
            <a:ext cx="2343954" cy="22538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25245" y="2834987"/>
            <a:ext cx="2395469" cy="20734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75676" y="3593610"/>
            <a:ext cx="2627290" cy="22151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109029" y="159658"/>
            <a:ext cx="2394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kamalchandroray@gmail.com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996931" y="6350391"/>
            <a:ext cx="2359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kamalchandroray@gmail.com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9" name="Group 19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5" name="Oval 25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Oval 25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7" name="Group 23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0" name="Group 19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8" name="Oval 22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Oval 22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8" name="Group 20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" name="Group 20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01" name="Straight Arrow Connector 20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Arrow Connector 20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7" name="Oval 196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Oval 197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9" name="Group 178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0" name="Oval 169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Oval 170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2" name="Group 151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3" name="Straight Arrow Connector 142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Arrow Connector 143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9" name="Flowchart: Decision 138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0" name="Flowchart: Decision 139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ectangle 135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4" name="Rectangle 133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3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3781" r="1055" b="60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633768" y="852826"/>
            <a:ext cx="2244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6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26285" y="1805353"/>
            <a:ext cx="306388" cy="4384431"/>
            <a:chOff x="5942806" y="1805353"/>
            <a:chExt cx="306388" cy="4384431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="" xmlns:a16="http://schemas.microsoft.com/office/drawing/2014/main" id="{850363EF-C3FA-4C9E-8079-0E5A98AD9A92}"/>
                </a:ext>
              </a:extLst>
            </p:cNvPr>
            <p:cNvCxnSpPr/>
            <p:nvPr/>
          </p:nvCxnSpPr>
          <p:spPr>
            <a:xfrm rot="5400000">
              <a:off x="3902199" y="3996775"/>
              <a:ext cx="4384431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="" xmlns:a16="http://schemas.microsoft.com/office/drawing/2014/main" id="{8EBEFE17-210B-4EFA-9436-C53E53430297}"/>
                </a:ext>
              </a:extLst>
            </p:cNvPr>
            <p:cNvCxnSpPr/>
            <p:nvPr/>
          </p:nvCxnSpPr>
          <p:spPr>
            <a:xfrm rot="5400000">
              <a:off x="4242179" y="3907618"/>
              <a:ext cx="34028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="" xmlns:a16="http://schemas.microsoft.com/office/drawing/2014/main" id="{109E446A-E809-4B26-B71C-5B7E1AE94F06}"/>
                </a:ext>
              </a:extLst>
            </p:cNvPr>
            <p:cNvCxnSpPr/>
            <p:nvPr/>
          </p:nvCxnSpPr>
          <p:spPr>
            <a:xfrm rot="5400000">
              <a:off x="4546979" y="3905963"/>
              <a:ext cx="34028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Content Placeholder 10"/>
          <p:cNvSpPr txBox="1">
            <a:spLocks/>
          </p:cNvSpPr>
          <p:nvPr/>
        </p:nvSpPr>
        <p:spPr>
          <a:xfrm>
            <a:off x="469275" y="1548492"/>
            <a:ext cx="5015552" cy="4858603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endParaRPr lang="bn-IN" sz="1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লোহাকুচি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০১৭১৭৮৬৫৭৯৯</a:t>
            </a:r>
            <a:endParaRPr lang="en-U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Email : kamalchandroray@gmail.com 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Content Placeholder 12"/>
          <p:cNvSpPr txBox="1">
            <a:spLocks/>
          </p:cNvSpPr>
          <p:nvPr/>
        </p:nvSpPr>
        <p:spPr>
          <a:xfrm>
            <a:off x="6425823" y="1528550"/>
            <a:ext cx="5140154" cy="4995080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IN" sz="2400" b="1" dirty="0">
              <a:ln/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১১/১১/২০১৯ খ্রিঃ</a:t>
            </a:r>
            <a:endParaRPr lang="en-US" sz="3200" b="1" u="sng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76" y="2305682"/>
            <a:ext cx="1334420" cy="177922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0" name="Group 139"/>
          <p:cNvGrpSpPr/>
          <p:nvPr/>
        </p:nvGrpSpPr>
        <p:grpSpPr>
          <a:xfrm>
            <a:off x="0" y="0"/>
            <a:ext cx="12192000" cy="6858000"/>
            <a:chOff x="187569" y="-1058859"/>
            <a:chExt cx="11801264" cy="7124604"/>
          </a:xfrm>
        </p:grpSpPr>
        <p:grpSp>
          <p:nvGrpSpPr>
            <p:cNvPr id="141" name="Group 140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7" name="Group 206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63" name="Oval 26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" name="Oval 26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23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61" name="Isosceles Triangle 26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" name="Isosceles Triangle 26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59" name="Isosceles Triangle 25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" name="Isosceles Triangle 25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7" name="Isosceles Triangle 25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Isosceles Triangle 25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2" name="Group 24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" name="Group 24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4" name="Group 24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5" name="Group 24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" name="Group 24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6" name="Oval 23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Oval 23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" name="Group 21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32" name="Isosceles Triangle 23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4" name="Group 21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30" name="Isosceles Triangle 22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Isosceles Triangle 23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5" name="Group 21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" name="Group 21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" name="Group 21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" name="Group 21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" name="Group 21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09" name="Straight Arrow Connector 208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05" name="Oval 20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8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03" name="Isosceles Triangle 20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Isosceles Triangle 20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01" name="Isosceles Triangle 20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Isosceles Triangle 20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8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99" name="Isosceles Triangle 19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Isosceles Triangle 19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5" name="Group 18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7" name="Group 18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" name="Group 18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8" name="Oval 17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4" name="Group 15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6" name="Group 15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72" name="Isosceles Triangle 17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Isosceles Triangle 17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0" name="Group 15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51" name="Straight Arrow Connector 15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Flowchart: Decision 146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Flowchart: Decision 147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Rectangle 143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88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072761"/>
              </p:ext>
            </p:extLst>
          </p:nvPr>
        </p:nvGraphicFramePr>
        <p:xfrm>
          <a:off x="469900" y="622300"/>
          <a:ext cx="112522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7465" y="36447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4" name="Group 22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49" name="Oval 24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Oval 24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" name="Group 22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2" name="Oval 22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Oval 22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" name="Group 19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6" name="Isosceles Triangle 20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Isosceles Triangle 20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5" name="Straight Arrow Connector 19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131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0" name="Group 13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Flowchart: Decision 132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lowchart: Decision 133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Rectangle 129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226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7FFA5-6561-43C0-BCEE-F695CBB9F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337FFA5-6561-43C0-BCEE-F695CBB9F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337FFA5-6561-43C0-BCEE-F695CBB9F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3A8C08-C8A5-4D45-8467-D0E2783F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A3A8C08-C8A5-4D45-8467-D0E2783F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A3A8C08-C8A5-4D45-8467-D0E2783F7A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14A52-FAD0-4223-8B40-C3ACAEF42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7314A52-FAD0-4223-8B40-C3ACAEF42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7314A52-FAD0-4223-8B40-C3ACAEF42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C911F5-F586-4049-8980-749998E5C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5C911F5-F586-4049-8980-749998E5C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5C911F5-F586-4049-8980-749998E5C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26AEBD-3DBC-419B-B804-06F139701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B26AEBD-3DBC-419B-B804-06F139701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B26AEBD-3DBC-419B-B804-06F139701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C3020A-69BB-4C41-B2EC-3D0A3236E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6C3020A-69BB-4C41-B2EC-3D0A3236E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6C3020A-69BB-4C41-B2EC-3D0A3236E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B5AB52-18EE-4340-90B0-D2939EAEB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AB5AB52-18EE-4340-90B0-D2939EAEB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AB5AB52-18EE-4340-90B0-D2939EAEB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49443-81C6-48D9-9A1A-5D5B78F4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C049443-81C6-48D9-9A1A-5D5B78F4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C049443-81C6-48D9-9A1A-5D5B78F45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F1CB50-1496-41BB-A395-2A13F58F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03F1CB50-1496-41BB-A395-2A13F58F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3F1CB50-1496-41BB-A395-2A13F58FC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4" y="582658"/>
            <a:ext cx="3422646" cy="1949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4313776" y="1344869"/>
            <a:ext cx="493434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9572125" y="2730500"/>
            <a:ext cx="556217" cy="529668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021140" y="2672411"/>
            <a:ext cx="586720" cy="53462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27" y="514464"/>
            <a:ext cx="3171973" cy="2157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50" y="520699"/>
            <a:ext cx="2724100" cy="2138471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6914952" y="2738245"/>
            <a:ext cx="581890" cy="53462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4" y="3296473"/>
            <a:ext cx="4603746" cy="2992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52" y="3334574"/>
            <a:ext cx="5178921" cy="296780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37" name="Group 136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3" name="Group 20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9" name="Oval 25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" name="Oval 25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57" name="Isosceles Triangle 25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Isosceles Triangle 25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7" name="Group 23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23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2" name="Group 24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4" name="Group 20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2" name="Oval 23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Oval 23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8" name="Group 20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30" name="Isosceles Triangle 22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Isosceles Triangle 23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0" name="Group 20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" name="Group 21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4" name="Group 21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5" name="Group 21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05" name="Straight Arrow Connector 20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Arrow Connector 20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2" name="Group 141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9" name="Isosceles Triangle 19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Isosceles Triangle 19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9" name="Group 17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8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8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6" name="Group 14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4" name="Oval 17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Oval 17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2" name="Isosceles Triangle 17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Isosceles Triangle 17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2" name="Group 15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4" name="Group 15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6" name="Group 15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7" name="Straight Arrow Connector 14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" name="Flowchart: Decision 142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Flowchart: Decision 143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0" name="Rectangle 139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83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504"/>
          <a:stretch/>
        </p:blipFill>
        <p:spPr>
          <a:xfrm>
            <a:off x="0" y="0"/>
            <a:ext cx="12212450" cy="6869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51257" y="712494"/>
            <a:ext cx="4896957" cy="15735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779863" y="2450593"/>
            <a:ext cx="998982" cy="978408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1664492" y="3213100"/>
            <a:ext cx="9229725" cy="3095530"/>
          </a:xfrm>
          <a:prstGeom prst="horizontalScrol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ধারনা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31" name="Group 130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5" name="Group 134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7" name="Group 196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3" name="Oval 25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Oval 25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5" name="Group 23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6" name="Group 23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6" name="Oval 22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Oval 22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8" name="Group 20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9" name="Group 20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9" name="Straight Arrow Connector 198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Arrow Connector 199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Group 135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Oval 19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7" name="Group 17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8" name="Group 17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8" name="Oval 16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Oval 16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0" name="Group 14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1" name="Group 15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41" name="Straight Arrow Connector 14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Arrow Connector 14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Flowchart: Decision 136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lowchart: Decision 137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4" name="Rectangle 133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7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80"/>
            <a:ext cx="12192000" cy="651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val 2"/>
          <p:cNvSpPr/>
          <p:nvPr/>
        </p:nvSpPr>
        <p:spPr>
          <a:xfrm>
            <a:off x="3617118" y="697603"/>
            <a:ext cx="4957762" cy="15573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92651" y="2454063"/>
            <a:ext cx="1006697" cy="9784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913664" y="3375030"/>
            <a:ext cx="10364672" cy="300780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 কি বলতে পারবে।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আদিকৃষি বর্তমান কৃষি তুলনা করতে পারবে।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বিষয়ভিত্তিক কলাকৌশল বনর্না করতে পারবে।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29" name="Group 128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1" name="Oval 25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Oval 25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4" name="Oval 22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Oval 22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Arrow Connector 19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Group 133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3" name="Oval 19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6" name="Oval 16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9" name="Straight Arrow Connector 138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Arrow Connector 139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5" name="Flowchart: Decision 134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Flowchart: Decision 135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Rectangle 131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94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9301" y="584200"/>
            <a:ext cx="4219100" cy="2806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1" y="577057"/>
            <a:ext cx="6099969" cy="28080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42203" y="865044"/>
            <a:ext cx="2600325" cy="192433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4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7214140" y="1264503"/>
            <a:ext cx="1025506" cy="109747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6" y="3644900"/>
            <a:ext cx="2171404" cy="130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817561" y="3722412"/>
            <a:ext cx="2598739" cy="25531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74748" y="4810122"/>
            <a:ext cx="469982" cy="61855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75" y="5092700"/>
            <a:ext cx="2003425" cy="1170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27" y="4681252"/>
            <a:ext cx="2287473" cy="152070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40007" y="3822177"/>
            <a:ext cx="2361993" cy="787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কৃষি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3495675"/>
            <a:ext cx="12301538" cy="5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31" y="3627784"/>
            <a:ext cx="2198037" cy="12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t="-5660" r="20009" b="5660"/>
          <a:stretch/>
        </p:blipFill>
        <p:spPr>
          <a:xfrm>
            <a:off x="6693043" y="4960007"/>
            <a:ext cx="2019158" cy="1353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19" y="3662599"/>
            <a:ext cx="2210881" cy="126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71" y="5031184"/>
            <a:ext cx="2053529" cy="125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0" name="Group 139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41" name="Group 140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45" name="Group 144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207" name="Group 206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38" name="Group 23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63" name="Oval 26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" name="Oval 26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9" name="Group 23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61" name="Isosceles Triangle 26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" name="Isosceles Triangle 26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0" name="Group 23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59" name="Isosceles Triangle 25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0" name="Isosceles Triangle 25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1" name="Group 24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57" name="Isosceles Triangle 25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8" name="Isosceles Triangle 25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2" name="Group 24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55" name="Isosceles Triangle 25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6" name="Isosceles Triangle 25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3" name="Group 24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53" name="Isosceles Triangle 25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4" name="Group 24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51" name="Isosceles Triangle 25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Isosceles Triangle 25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5" name="Group 24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46" name="Group 24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11" name="Group 21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36" name="Oval 23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Oval 23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2" name="Group 21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32" name="Isosceles Triangle 23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4" name="Group 21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30" name="Isosceles Triangle 22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Isosceles Triangle 23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5" name="Group 21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28" name="Isosceles Triangle 22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9" name="Isosceles Triangle 22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6" name="Group 21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26" name="Isosceles Triangle 22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7" name="Group 21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24" name="Isosceles Triangle 22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Isosceles Triangle 22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8" name="Group 21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19" name="Group 21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09" name="Straight Arrow Connector 208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Arrow Connector 209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49" name="Group 148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80" name="Group 179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05" name="Oval 204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6" name="Oval 205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1" name="Group 180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03" name="Isosceles Triangle 202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Isosceles Triangle 203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01" name="Isosceles Triangle 200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Isosceles Triangle 201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3" name="Group 182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99" name="Isosceles Triangle 198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0" name="Isosceles Triangle 199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97" name="Isosceles Triangle 196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8" name="Isosceles Triangle 197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5" name="Group 184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95" name="Isosceles Triangle 194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6" name="Isosceles Triangle 195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6" name="Group 185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93" name="Isosceles Triangle 192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Isosceles Triangle 193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7" name="Group 186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88" name="Group 187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53" name="Group 152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78" name="Oval 177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4" name="Group 153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5" name="Group 154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74" name="Isosceles Triangle 173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6" name="Group 155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72" name="Isosceles Triangle 171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3" name="Isosceles Triangle 172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70" name="Isosceles Triangle 169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1" name="Isosceles Triangle 170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8" name="Group 157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68" name="Isosceles Triangle 167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9" name="Isosceles Triangle 168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59" name="Group 158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66" name="Isosceles Triangle 165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Isosceles Triangle 166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0" name="Group 159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1" name="Group 160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51" name="Straight Arrow Connector 150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Flowchart: Decision 146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Flowchart: Decision 147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Rectangle 143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42" name="Rectangle 141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29139" y="4008572"/>
            <a:ext cx="3053862" cy="19300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4004291" y="4386989"/>
            <a:ext cx="1156639" cy="125222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476499" y="4451810"/>
            <a:ext cx="50898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কি?</a:t>
            </a:r>
            <a:endParaRPr lang="en-US" sz="6600" dirty="0">
              <a:solidFill>
                <a:srgbClr val="C00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29" name="Group 128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5" name="Group 19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51" name="Oval 25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2" name="Oval 25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9" name="Isosceles Triangle 24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Isosceles Triangle 24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3" name="Group 23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6" name="Group 19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4" name="Oval 22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5" name="Oval 22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2" name="Isosceles Triangle 22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Isosceles Triangle 22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6" name="Group 20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7" name="Straight Arrow Connector 19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Arrow Connector 19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Group 133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3" name="Oval 192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4" name="Oval 193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91" name="Isosceles Triangle 190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Isosceles Triangle 191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5" name="Group 174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6" name="Oval 165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7" name="Oval 166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4" name="Isosceles Triangle 163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Isosceles Triangle 164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8" name="Group 147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9" name="Group 148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9" name="Straight Arrow Connector 138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Arrow Connector 139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5" name="Flowchart: Decision 134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Flowchart: Decision 135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2" name="Rectangle 131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165399"/>
            <a:ext cx="11578107" cy="6596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Callout 2"/>
          <p:cNvSpPr/>
          <p:nvPr/>
        </p:nvSpPr>
        <p:spPr>
          <a:xfrm rot="1519499">
            <a:off x="8599120" y="2378618"/>
            <a:ext cx="2768958" cy="844467"/>
          </a:xfrm>
          <a:prstGeom prst="wedgeEllipseCallout">
            <a:avLst>
              <a:gd name="adj1" fmla="val -833"/>
              <a:gd name="adj2" fmla="val 1997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কাজ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183" y="4611041"/>
            <a:ext cx="10712252" cy="1170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বর্তমান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মধ্যে ৩টি পার্থক্য লিখ?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-21768" y="21774"/>
            <a:ext cx="12192000" cy="6858000"/>
            <a:chOff x="187569" y="-1058859"/>
            <a:chExt cx="11801264" cy="7124604"/>
          </a:xfrm>
        </p:grpSpPr>
        <p:grpSp>
          <p:nvGrpSpPr>
            <p:cNvPr id="127" name="Group 126"/>
            <p:cNvGrpSpPr/>
            <p:nvPr/>
          </p:nvGrpSpPr>
          <p:grpSpPr>
            <a:xfrm>
              <a:off x="187569" y="-1058859"/>
              <a:ext cx="11801264" cy="7124604"/>
              <a:chOff x="187569" y="-1058859"/>
              <a:chExt cx="11801264" cy="7124604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87569" y="-1058859"/>
                <a:ext cx="11801264" cy="7124604"/>
                <a:chOff x="492369" y="0"/>
                <a:chExt cx="11359658" cy="6858000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492369" y="0"/>
                  <a:ext cx="896389" cy="6858000"/>
                  <a:chOff x="609600" y="0"/>
                  <a:chExt cx="896389" cy="6787662"/>
                </a:xfrm>
              </p:grpSpPr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224" name="Group 223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49" name="Oval 248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0" name="Oval 249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5" name="Group 224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47" name="Isosceles Triangle 246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8" name="Isosceles Triangle 247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6" name="Group 225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45" name="Isosceles Triangle 244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6" name="Isosceles Triangle 245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7" name="Group 226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43" name="Isosceles Triangle 242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4" name="Isosceles Triangle 243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8" name="Group 227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41" name="Isosceles Triangle 240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29" name="Group 228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39" name="Isosceles Triangle 238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0" name="Group 229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37" name="Isosceles Triangle 236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Isosceles Triangle 237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1" name="Group 230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35" name="Isosceles Triangle 234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Isosceles Triangle 235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2" name="Group 231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33" name="Isosceles Triangle 232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97" name="Group 196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222" name="Oval 221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3" name="Oval 222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8" name="Group 197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220" name="Isosceles Triangle 219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1" name="Isosceles Triangle 220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218" name="Isosceles Triangle 217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9" name="Isosceles Triangle 218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216" name="Isosceles Triangle 215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7" name="Isosceles Triangle 216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1" name="Group 200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214" name="Isosceles Triangle 213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5" name="Isosceles Triangle 214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2" name="Group 201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212" name="Isosceles Triangle 211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Isosceles Triangle 212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3" name="Group 202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210" name="Isosceles Triangle 209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1" name="Isosceles Triangle 210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4" name="Group 203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208" name="Isosceles Triangle 207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9" name="Isosceles Triangle 208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05" name="Group 204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206" name="Isosceles Triangle 205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Isosceles Triangle 206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95" name="Straight Arrow Connector 194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Arrow Connector 195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131"/>
                <p:cNvGrpSpPr/>
                <p:nvPr/>
              </p:nvGrpSpPr>
              <p:grpSpPr>
                <a:xfrm flipH="1">
                  <a:off x="10984520" y="0"/>
                  <a:ext cx="867507" cy="6858000"/>
                  <a:chOff x="609600" y="0"/>
                  <a:chExt cx="896389" cy="6787662"/>
                </a:xfrm>
              </p:grpSpPr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609600" y="5928691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66" name="Group 165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2" name="Oval 191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7" name="Group 166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89" name="Isosceles Triangle 188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0" name="Isosceles Triangle 189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87" name="Isosceles Triangle 186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8" name="Isosceles Triangle 187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69" name="Group 168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85" name="Isosceles Triangle 184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6" name="Isosceles Triangle 185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83" name="Isosceles Triangle 182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4" name="Isosceles Triangle 183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1" name="Group 170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81" name="Isosceles Triangle 180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2" name="Isosceles Triangle 181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79" name="Isosceles Triangle 178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0" name="Isosceles Triangle 179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3" name="Group 172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77" name="Isosceles Triangle 176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8" name="Isosceles Triangle 177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75" name="Isosceles Triangle 174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Isosceles Triangle 175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633046" y="0"/>
                    <a:ext cx="872943" cy="858971"/>
                    <a:chOff x="2413649" y="771808"/>
                    <a:chExt cx="5089122" cy="5007668"/>
                  </a:xfrm>
                </p:grpSpPr>
                <p:grpSp>
                  <p:nvGrpSpPr>
                    <p:cNvPr id="139" name="Group 138"/>
                    <p:cNvGrpSpPr/>
                    <p:nvPr/>
                  </p:nvGrpSpPr>
                  <p:grpSpPr>
                    <a:xfrm>
                      <a:off x="3831900" y="2192673"/>
                      <a:ext cx="2240654" cy="2181691"/>
                      <a:chOff x="3831900" y="2192673"/>
                      <a:chExt cx="2240654" cy="2181691"/>
                    </a:xfrm>
                  </p:grpSpPr>
                  <p:sp>
                    <p:nvSpPr>
                      <p:cNvPr id="164" name="Oval 163"/>
                      <p:cNvSpPr/>
                      <p:nvPr/>
                    </p:nvSpPr>
                    <p:spPr>
                      <a:xfrm>
                        <a:off x="3831900" y="2192673"/>
                        <a:ext cx="2240654" cy="218169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4104244" y="2450321"/>
                        <a:ext cx="1696334" cy="165169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0" name="Group 139"/>
                    <p:cNvGrpSpPr/>
                    <p:nvPr/>
                  </p:nvGrpSpPr>
                  <p:grpSpPr>
                    <a:xfrm rot="21350993">
                      <a:off x="4448355" y="771808"/>
                      <a:ext cx="928116" cy="1185926"/>
                      <a:chOff x="5486399" y="1875692"/>
                      <a:chExt cx="862411" cy="1101969"/>
                    </a:xfrm>
                  </p:grpSpPr>
                  <p:sp>
                    <p:nvSpPr>
                      <p:cNvPr id="162" name="Isosceles Triangle 161"/>
                      <p:cNvSpPr/>
                      <p:nvPr/>
                    </p:nvSpPr>
                    <p:spPr>
                      <a:xfrm>
                        <a:off x="5486399" y="1875692"/>
                        <a:ext cx="862411" cy="1101969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Isosceles Triangle 162"/>
                      <p:cNvSpPr/>
                      <p:nvPr/>
                    </p:nvSpPr>
                    <p:spPr>
                      <a:xfrm>
                        <a:off x="5687294" y="2221106"/>
                        <a:ext cx="471654" cy="602668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1" name="Group 140"/>
                    <p:cNvGrpSpPr/>
                    <p:nvPr/>
                  </p:nvGrpSpPr>
                  <p:grpSpPr>
                    <a:xfrm>
                      <a:off x="5818663" y="1283365"/>
                      <a:ext cx="928116" cy="1185926"/>
                      <a:chOff x="5713156" y="1295091"/>
                      <a:chExt cx="928116" cy="1185926"/>
                    </a:xfrm>
                  </p:grpSpPr>
                  <p:sp>
                    <p:nvSpPr>
                      <p:cNvPr id="160" name="Isosceles Triangle 159"/>
                      <p:cNvSpPr/>
                      <p:nvPr/>
                    </p:nvSpPr>
                    <p:spPr>
                      <a:xfrm rot="2571256">
                        <a:off x="5713156" y="1295091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Isosceles Triangle 160"/>
                      <p:cNvSpPr/>
                      <p:nvPr/>
                    </p:nvSpPr>
                    <p:spPr>
                      <a:xfrm rot="2805373">
                        <a:off x="5822823" y="167010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2" name="Group 141"/>
                    <p:cNvGrpSpPr/>
                    <p:nvPr/>
                  </p:nvGrpSpPr>
                  <p:grpSpPr>
                    <a:xfrm rot="291636">
                      <a:off x="6316845" y="2783797"/>
                      <a:ext cx="1185926" cy="928117"/>
                      <a:chOff x="6152722" y="2549335"/>
                      <a:chExt cx="1185926" cy="928117"/>
                    </a:xfrm>
                  </p:grpSpPr>
                  <p:sp>
                    <p:nvSpPr>
                      <p:cNvPr id="158" name="Isosceles Triangle 157"/>
                      <p:cNvSpPr/>
                      <p:nvPr/>
                    </p:nvSpPr>
                    <p:spPr>
                      <a:xfrm rot="5059137">
                        <a:off x="6281626" y="2420431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Isosceles Triangle 158"/>
                      <p:cNvSpPr/>
                      <p:nvPr/>
                    </p:nvSpPr>
                    <p:spPr>
                      <a:xfrm rot="5103789">
                        <a:off x="6362082" y="2690009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3" name="Group 142"/>
                    <p:cNvGrpSpPr/>
                    <p:nvPr/>
                  </p:nvGrpSpPr>
                  <p:grpSpPr>
                    <a:xfrm>
                      <a:off x="5781962" y="4153983"/>
                      <a:ext cx="1185926" cy="928117"/>
                      <a:chOff x="5735071" y="3802292"/>
                      <a:chExt cx="1185926" cy="928117"/>
                    </a:xfrm>
                  </p:grpSpPr>
                  <p:sp>
                    <p:nvSpPr>
                      <p:cNvPr id="156" name="Isosceles Triangle 155"/>
                      <p:cNvSpPr/>
                      <p:nvPr/>
                    </p:nvSpPr>
                    <p:spPr>
                      <a:xfrm rot="7983740">
                        <a:off x="5863975" y="3673388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7" name="Isosceles Triangle 156"/>
                      <p:cNvSpPr/>
                      <p:nvPr/>
                    </p:nvSpPr>
                    <p:spPr>
                      <a:xfrm rot="7920363">
                        <a:off x="5998667" y="3874040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4" name="Group 143"/>
                    <p:cNvGrpSpPr/>
                    <p:nvPr/>
                  </p:nvGrpSpPr>
                  <p:grpSpPr>
                    <a:xfrm rot="285022">
                      <a:off x="4492815" y="4593550"/>
                      <a:ext cx="928116" cy="1185926"/>
                      <a:chOff x="4703830" y="4241858"/>
                      <a:chExt cx="928116" cy="1185926"/>
                    </a:xfrm>
                  </p:grpSpPr>
                  <p:sp>
                    <p:nvSpPr>
                      <p:cNvPr id="154" name="Isosceles Triangle 153"/>
                      <p:cNvSpPr/>
                      <p:nvPr/>
                    </p:nvSpPr>
                    <p:spPr>
                      <a:xfrm rot="10532298">
                        <a:off x="4703830" y="4241858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5" name="Isosceles Triangle 154"/>
                      <p:cNvSpPr/>
                      <p:nvPr/>
                    </p:nvSpPr>
                    <p:spPr>
                      <a:xfrm rot="10514517">
                        <a:off x="4896697" y="4413301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5" name="Group 144"/>
                    <p:cNvGrpSpPr/>
                    <p:nvPr/>
                  </p:nvGrpSpPr>
                  <p:grpSpPr>
                    <a:xfrm>
                      <a:off x="3110905" y="4058667"/>
                      <a:ext cx="928116" cy="1185926"/>
                      <a:chOff x="3450874" y="3824206"/>
                      <a:chExt cx="928116" cy="1185926"/>
                    </a:xfrm>
                  </p:grpSpPr>
                  <p:sp>
                    <p:nvSpPr>
                      <p:cNvPr id="152" name="Isosceles Triangle 151"/>
                      <p:cNvSpPr/>
                      <p:nvPr/>
                    </p:nvSpPr>
                    <p:spPr>
                      <a:xfrm rot="13381704">
                        <a:off x="3450874" y="3824206"/>
                        <a:ext cx="928116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3" name="Isosceles Triangle 152"/>
                      <p:cNvSpPr/>
                      <p:nvPr/>
                    </p:nvSpPr>
                    <p:spPr>
                      <a:xfrm rot="13506328">
                        <a:off x="3759560" y="400299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6" name="Group 145"/>
                    <p:cNvGrpSpPr/>
                    <p:nvPr/>
                  </p:nvGrpSpPr>
                  <p:grpSpPr>
                    <a:xfrm rot="204364">
                      <a:off x="2413649" y="2839613"/>
                      <a:ext cx="1185926" cy="928117"/>
                      <a:chOff x="2741895" y="2816167"/>
                      <a:chExt cx="1185926" cy="928117"/>
                    </a:xfrm>
                  </p:grpSpPr>
                  <p:sp>
                    <p:nvSpPr>
                      <p:cNvPr id="150" name="Isosceles Triangle 149"/>
                      <p:cNvSpPr/>
                      <p:nvPr/>
                    </p:nvSpPr>
                    <p:spPr>
                      <a:xfrm rot="15830321">
                        <a:off x="2870799" y="2687263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1" name="Isosceles Triangle 150"/>
                      <p:cNvSpPr/>
                      <p:nvPr/>
                    </p:nvSpPr>
                    <p:spPr>
                      <a:xfrm rot="15838643">
                        <a:off x="3208575" y="295964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147" name="Group 146"/>
                    <p:cNvGrpSpPr/>
                    <p:nvPr/>
                  </p:nvGrpSpPr>
                  <p:grpSpPr>
                    <a:xfrm>
                      <a:off x="2971616" y="1469546"/>
                      <a:ext cx="1185926" cy="928117"/>
                      <a:chOff x="3194354" y="1551608"/>
                      <a:chExt cx="1185926" cy="928117"/>
                    </a:xfrm>
                  </p:grpSpPr>
                  <p:sp>
                    <p:nvSpPr>
                      <p:cNvPr id="148" name="Isosceles Triangle 147"/>
                      <p:cNvSpPr/>
                      <p:nvPr/>
                    </p:nvSpPr>
                    <p:spPr>
                      <a:xfrm rot="18897206">
                        <a:off x="3323258" y="1422704"/>
                        <a:ext cx="928117" cy="1185926"/>
                      </a:xfrm>
                      <a:prstGeom prst="triangl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rgbClr val="00B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9" name="Isosceles Triangle 148"/>
                      <p:cNvSpPr/>
                      <p:nvPr/>
                    </p:nvSpPr>
                    <p:spPr>
                      <a:xfrm rot="18768550">
                        <a:off x="3630604" y="1787332"/>
                        <a:ext cx="507588" cy="648584"/>
                      </a:xfrm>
                      <a:prstGeom prst="triangl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cxnSp>
                <p:nvCxnSpPr>
                  <p:cNvPr id="137" name="Straight Arrow Connector 136"/>
                  <p:cNvCxnSpPr/>
                  <p:nvPr/>
                </p:nvCxnSpPr>
                <p:spPr>
                  <a:xfrm flipH="1">
                    <a:off x="814011" y="692668"/>
                    <a:ext cx="12163" cy="541505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Arrow Connector 137"/>
                  <p:cNvCxnSpPr/>
                  <p:nvPr/>
                </p:nvCxnSpPr>
                <p:spPr>
                  <a:xfrm flipH="1">
                    <a:off x="966412" y="867508"/>
                    <a:ext cx="11322" cy="5040925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" name="Flowchart: Decision 132"/>
                <p:cNvSpPr/>
                <p:nvPr/>
              </p:nvSpPr>
              <p:spPr>
                <a:xfrm>
                  <a:off x="1230924" y="175846"/>
                  <a:ext cx="9882553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lowchart: Decision 133"/>
                <p:cNvSpPr/>
                <p:nvPr/>
              </p:nvSpPr>
              <p:spPr>
                <a:xfrm>
                  <a:off x="1266093" y="6377354"/>
                  <a:ext cx="9847384" cy="281354"/>
                </a:xfrm>
                <a:prstGeom prst="flowChartDecision">
                  <a:avLst/>
                </a:prstGeom>
                <a:solidFill>
                  <a:srgbClr val="00B050"/>
                </a:solidFill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0" name="Rectangle 129"/>
              <p:cNvSpPr/>
              <p:nvPr/>
            </p:nvSpPr>
            <p:spPr>
              <a:xfrm>
                <a:off x="5050523" y="5542057"/>
                <a:ext cx="23599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kamalchandroray@gmail.com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4956739" y="-905636"/>
              <a:ext cx="23599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kamalchandroray@gmail.com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971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159</Words>
  <Application>Microsoft Office PowerPoint</Application>
  <PresentationFormat>Widescreen</PresentationFormat>
  <Paragraphs>86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GulimChe</vt:lpstr>
      <vt:lpstr>Arial</vt:lpstr>
      <vt:lpstr>Calibri</vt:lpstr>
      <vt:lpstr>Calibri Light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KAMOL</cp:lastModifiedBy>
  <cp:revision>202</cp:revision>
  <dcterms:created xsi:type="dcterms:W3CDTF">2015-06-11T14:42:28Z</dcterms:created>
  <dcterms:modified xsi:type="dcterms:W3CDTF">2019-11-07T16:50:45Z</dcterms:modified>
</cp:coreProperties>
</file>