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9" r:id="rId2"/>
    <p:sldId id="257" r:id="rId3"/>
    <p:sldId id="282" r:id="rId4"/>
    <p:sldId id="259" r:id="rId5"/>
    <p:sldId id="283" r:id="rId6"/>
    <p:sldId id="271" r:id="rId7"/>
    <p:sldId id="260" r:id="rId8"/>
    <p:sldId id="275" r:id="rId9"/>
    <p:sldId id="276" r:id="rId10"/>
    <p:sldId id="267" r:id="rId11"/>
    <p:sldId id="284" r:id="rId12"/>
    <p:sldId id="280" r:id="rId13"/>
    <p:sldId id="262" r:id="rId14"/>
    <p:sldId id="281" r:id="rId15"/>
    <p:sldId id="285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E6D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95" autoAdjust="0"/>
    <p:restoredTop sz="94660"/>
  </p:normalViewPr>
  <p:slideViewPr>
    <p:cSldViewPr>
      <p:cViewPr>
        <p:scale>
          <a:sx n="70" d="100"/>
          <a:sy n="70" d="100"/>
        </p:scale>
        <p:origin x="-2106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5F73-E5B2-4C1C-AD9E-AEAB8D4E5B7E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E087D-4DB4-4DEF-8040-27D27C74FB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3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71DB-E05F-45D3-BF3A-904B6304850C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74E5-C8E3-484C-B58D-4FAEF27E1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1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71DB-E05F-45D3-BF3A-904B6304850C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74E5-C8E3-484C-B58D-4FAEF27E1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9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71DB-E05F-45D3-BF3A-904B6304850C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74E5-C8E3-484C-B58D-4FAEF27E1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4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71DB-E05F-45D3-BF3A-904B6304850C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74E5-C8E3-484C-B58D-4FAEF27E1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5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71DB-E05F-45D3-BF3A-904B6304850C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74E5-C8E3-484C-B58D-4FAEF27E1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71DB-E05F-45D3-BF3A-904B6304850C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74E5-C8E3-484C-B58D-4FAEF27E1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1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71DB-E05F-45D3-BF3A-904B6304850C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74E5-C8E3-484C-B58D-4FAEF27E1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6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71DB-E05F-45D3-BF3A-904B6304850C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74E5-C8E3-484C-B58D-4FAEF27E1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6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71DB-E05F-45D3-BF3A-904B6304850C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74E5-C8E3-484C-B58D-4FAEF27E1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4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71DB-E05F-45D3-BF3A-904B6304850C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74E5-C8E3-484C-B58D-4FAEF27E1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71DB-E05F-45D3-BF3A-904B6304850C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74E5-C8E3-484C-B58D-4FAEF27E1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9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671DB-E05F-45D3-BF3A-904B6304850C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974E5-C8E3-484C-B58D-4FAEF27E1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mmer-desktop-wallpapers_1225044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609600"/>
            <a:ext cx="3962400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i="1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b="1" i="1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600" b="1" i="1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3600" b="1" i="1" dirty="0" smtClean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1600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8288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dirty="0">
              <a:solidFill>
                <a:srgbClr val="FF3399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381000"/>
            <a:ext cx="4267200" cy="11430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95400" y="1752600"/>
            <a:ext cx="1981200" cy="914400"/>
          </a:xfrm>
          <a:prstGeom prst="ellipse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xtrf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Picture 5" descr="sae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228600"/>
            <a:ext cx="4405810" cy="2667000"/>
          </a:xfrm>
          <a:prstGeom prst="rect">
            <a:avLst/>
          </a:prstGeom>
        </p:spPr>
      </p:pic>
      <p:pic>
        <p:nvPicPr>
          <p:cNvPr id="7" name="Picture 6" descr="er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28600"/>
            <a:ext cx="4114800" cy="2743200"/>
          </a:xfrm>
          <a:prstGeom prst="rect">
            <a:avLst/>
          </a:prstGeom>
        </p:spPr>
      </p:pic>
      <p:pic>
        <p:nvPicPr>
          <p:cNvPr id="8" name="Picture 7" descr="dg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971800"/>
            <a:ext cx="4419600" cy="2778951"/>
          </a:xfrm>
          <a:prstGeom prst="rect">
            <a:avLst/>
          </a:prstGeom>
        </p:spPr>
      </p:pic>
      <p:pic>
        <p:nvPicPr>
          <p:cNvPr id="9" name="Picture 8" descr="Sajek-Valle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048000"/>
            <a:ext cx="4114324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6400" y="59436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পাহাড়ের রাণী সাজেক ভ্যালী, রাঙ্গামাটি জেলা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7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689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pic>
        <p:nvPicPr>
          <p:cNvPr id="3" name="Picture 2" descr="edw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4214812" cy="24515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667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ঝুলন্ত ব্রিজ, রাঙ্গামাটি।</a:t>
            </a:r>
            <a:endPara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ertsd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28600"/>
            <a:ext cx="4257675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2667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জাফলং, সিলেট।</a:t>
            </a:r>
            <a:endPara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df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276600"/>
            <a:ext cx="415290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5715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টাংগুয়ার হাওর, সুনামগঞ্জ। </a:t>
            </a:r>
            <a:endPara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gfn.jpg"/>
          <p:cNvPicPr>
            <a:picLocks noChangeAspect="1"/>
          </p:cNvPicPr>
          <p:nvPr/>
        </p:nvPicPr>
        <p:blipFill>
          <a:blip r:embed="rId6"/>
          <a:srcRect l="7781" r="7781"/>
          <a:stretch>
            <a:fillRect/>
          </a:stretch>
        </p:blipFill>
        <p:spPr>
          <a:xfrm>
            <a:off x="4495800" y="3276600"/>
            <a:ext cx="4267200" cy="2514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6400" y="5791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বিছানাকান্দি,সিলেট।</a:t>
            </a:r>
            <a:endPara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positphotos_9831410-stock-photo-lovely-background-image-with-flor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0" y="5943600"/>
            <a:ext cx="3810000" cy="52322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সংযোগঃ</a:t>
            </a:r>
            <a:r>
              <a:rPr lang="en-US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নং-১০৪</a:t>
            </a:r>
          </a:p>
        </p:txBody>
      </p:sp>
      <p:pic>
        <p:nvPicPr>
          <p:cNvPr id="6" name="Picture 5" descr="1-45ae6a864d.jpg"/>
          <p:cNvPicPr>
            <a:picLocks noChangeAspect="1"/>
          </p:cNvPicPr>
          <p:nvPr/>
        </p:nvPicPr>
        <p:blipFill>
          <a:blip r:embed="rId3"/>
          <a:srcRect l="1838" r="7189"/>
          <a:stretch>
            <a:fillRect/>
          </a:stretch>
        </p:blipFill>
        <p:spPr>
          <a:xfrm>
            <a:off x="3886200" y="914400"/>
            <a:ext cx="3505200" cy="4639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RJ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457200"/>
            <a:ext cx="1676400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905000"/>
            <a:ext cx="5029200" cy="138499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বৃহত্তম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সৈকতের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কুয়াকাটা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পতেঙ্গা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3886200"/>
            <a:ext cx="3733800" cy="138499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হিমছড়ি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ক.সিলেট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খ.কক্সবাজার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ঘ.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273302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4724400"/>
            <a:ext cx="156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খ.কক্সবাজার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3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ES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59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5334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200" b="1" u="sng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381000"/>
            <a:ext cx="5410200" cy="144655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endParaRPr lang="bn-BD" sz="32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বাংলাদেশের কয়েকটি দর্শনীয় স্থানের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নাম লিখ।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0" y="2438400"/>
            <a:ext cx="6629400" cy="144655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রাঙ্গামাটি</a:t>
            </a:r>
            <a:endParaRPr lang="bn-BD" sz="32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কয়েকটি দেখার মত স্থানের নাম লিখ যেগুলো রাঙ্গামাটি  জেলায় দেখতে পাওয়া যায়।</a:t>
            </a:r>
            <a:endPara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4876800"/>
            <a:ext cx="5257800" cy="144655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endParaRPr lang="bn-BD" sz="32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সিলেট জেলার কয়েকটি দর্শনীয় স্থানের নাম লিখ।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3779" y="685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3600" b="1" i="1" u="sng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7300" y="21336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বাংলাদেশের প্রাকৃতিক লীলাভূমির অপার দান এমন কয়েকটি দর্শনীয় স্থানের নাম লিখে আনবে।</a:t>
            </a:r>
            <a:endPara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umb-1920-8358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extBox 1"/>
          <p:cNvSpPr txBox="1"/>
          <p:nvPr/>
        </p:nvSpPr>
        <p:spPr>
          <a:xfrm>
            <a:off x="762000" y="3962400"/>
            <a:ext cx="3429000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মত বিদায় আবার দেখা হবে......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75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xdfx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56" y="0"/>
            <a:ext cx="9160656" cy="68580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657600" y="1905000"/>
            <a:ext cx="2590800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u="sng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3505200"/>
            <a:ext cx="5029200" cy="181588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মামুনুর রশিদ</a:t>
            </a:r>
            <a:endPara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রাজবাড়ী মডেল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মানিকছড়ি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খাগড়াছড়ি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 descr="My 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0"/>
            <a:ext cx="2590800" cy="220027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52768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dfvgbhnj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983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914400" y="2286000"/>
            <a:ext cx="1840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1219200"/>
            <a:ext cx="4495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য়ঃ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 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১০-১১-২০১৯ ইং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RJ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61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2133600" y="1143000"/>
            <a:ext cx="1828800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3124200"/>
            <a:ext cx="5715000" cy="138499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1৫.2.3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মন্ডিত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সৌন্দর্যের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6630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09600" y="8382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ছবি দেখি......</a:t>
            </a:r>
            <a:endPara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eret.jpg"/>
          <p:cNvPicPr>
            <a:picLocks noChangeAspect="1"/>
          </p:cNvPicPr>
          <p:nvPr/>
        </p:nvPicPr>
        <p:blipFill>
          <a:blip r:embed="rId2"/>
          <a:srcRect b="1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t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000"/>
            <a:ext cx="80772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469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fg.jpg"/>
          <p:cNvPicPr>
            <a:picLocks noChangeAspect="1"/>
          </p:cNvPicPr>
          <p:nvPr/>
        </p:nvPicPr>
        <p:blipFill>
          <a:blip r:embed="rId2"/>
          <a:srcRect b="8889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>
            <a:solidFill>
              <a:srgbClr val="FF3399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71800" y="5943600"/>
            <a:ext cx="3048000" cy="584775"/>
          </a:xfrm>
          <a:prstGeom prst="rect">
            <a:avLst/>
          </a:prstGeom>
          <a:noFill/>
          <a:ln w="28575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সৈকত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fr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304801"/>
            <a:ext cx="4267199" cy="2657114"/>
          </a:xfrm>
          <a:prstGeom prst="rect">
            <a:avLst/>
          </a:prstGeom>
        </p:spPr>
      </p:pic>
      <p:pic>
        <p:nvPicPr>
          <p:cNvPr id="6" name="Picture 5" descr="2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4800"/>
            <a:ext cx="4343400" cy="2667000"/>
          </a:xfrm>
          <a:prstGeom prst="rect">
            <a:avLst/>
          </a:prstGeom>
        </p:spPr>
      </p:pic>
      <p:pic>
        <p:nvPicPr>
          <p:cNvPr id="7" name="Picture 6" descr="coxs-bazar-web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048000"/>
            <a:ext cx="4267200" cy="2602992"/>
          </a:xfrm>
          <a:prstGeom prst="rect">
            <a:avLst/>
          </a:prstGeom>
        </p:spPr>
      </p:pic>
      <p:pic>
        <p:nvPicPr>
          <p:cNvPr id="8" name="Picture 7" descr="rty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048000"/>
            <a:ext cx="43434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01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ES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4271771" cy="2590800"/>
          </a:xfrm>
          <a:prstGeom prst="rect">
            <a:avLst/>
          </a:prstGeom>
          <a:ln w="7620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57400" y="3048000"/>
            <a:ext cx="1828800" cy="52322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লাবনী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সৈকত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"/>
            <a:ext cx="4236926" cy="2590800"/>
          </a:xfrm>
          <a:prstGeom prst="rect">
            <a:avLst/>
          </a:prstGeom>
          <a:noFill/>
          <a:ln w="76200">
            <a:noFill/>
          </a:ln>
        </p:spPr>
      </p:pic>
      <p:sp>
        <p:nvSpPr>
          <p:cNvPr id="6" name="Rectangle 5"/>
          <p:cNvSpPr/>
          <p:nvPr/>
        </p:nvSpPr>
        <p:spPr>
          <a:xfrm>
            <a:off x="6781800" y="3048000"/>
            <a:ext cx="966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ঝাউবন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7600"/>
            <a:ext cx="4267200" cy="2470484"/>
          </a:xfrm>
          <a:prstGeom prst="rect">
            <a:avLst/>
          </a:prstGeom>
          <a:ln w="76200">
            <a:noFill/>
          </a:ln>
        </p:spPr>
      </p:pic>
      <p:sp>
        <p:nvSpPr>
          <p:cNvPr id="8" name="Rectangle 7"/>
          <p:cNvSpPr/>
          <p:nvPr/>
        </p:nvSpPr>
        <p:spPr>
          <a:xfrm>
            <a:off x="1219200" y="6096000"/>
            <a:ext cx="1614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ইনানি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সৈকত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33800"/>
            <a:ext cx="4191000" cy="2362200"/>
          </a:xfrm>
          <a:prstGeom prst="rect">
            <a:avLst/>
          </a:prstGeom>
          <a:ln w="76200">
            <a:noFill/>
          </a:ln>
        </p:spPr>
      </p:pic>
      <p:sp>
        <p:nvSpPr>
          <p:cNvPr id="10" name="Rectangle 9"/>
          <p:cNvSpPr/>
          <p:nvPr/>
        </p:nvSpPr>
        <p:spPr>
          <a:xfrm>
            <a:off x="6858000" y="6172200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হিমছড়ি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595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e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gu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4267200" cy="3738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4953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মাধবকুণ্ড জলপ্রপাত</a:t>
            </a:r>
            <a:endPara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h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990600"/>
            <a:ext cx="4273692" cy="373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200" y="381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 চা বাগান</a:t>
            </a:r>
            <a:endPara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5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220</Words>
  <Application>Microsoft Office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5459</dc:creator>
  <cp:lastModifiedBy>INFiNIE</cp:lastModifiedBy>
  <cp:revision>229</cp:revision>
  <dcterms:created xsi:type="dcterms:W3CDTF">2015-12-26T06:48:32Z</dcterms:created>
  <dcterms:modified xsi:type="dcterms:W3CDTF">2019-11-11T06:51:41Z</dcterms:modified>
</cp:coreProperties>
</file>