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9" r:id="rId2"/>
    <p:sldId id="277" r:id="rId3"/>
    <p:sldId id="278" r:id="rId4"/>
    <p:sldId id="259" r:id="rId5"/>
    <p:sldId id="269" r:id="rId6"/>
    <p:sldId id="260" r:id="rId7"/>
    <p:sldId id="261" r:id="rId8"/>
    <p:sldId id="276" r:id="rId9"/>
    <p:sldId id="274" r:id="rId10"/>
    <p:sldId id="264" r:id="rId11"/>
    <p:sldId id="275" r:id="rId12"/>
    <p:sldId id="265" r:id="rId13"/>
    <p:sldId id="263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108" autoAdjust="0"/>
  </p:normalViewPr>
  <p:slideViewPr>
    <p:cSldViewPr snapToGrid="0">
      <p:cViewPr varScale="1">
        <p:scale>
          <a:sx n="69" d="100"/>
          <a:sy n="69" d="100"/>
        </p:scale>
        <p:origin x="-114" y="-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8D1BA-D2AB-4462-A747-7443A81D5407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74D86-4285-4912-B43C-E5D09E4B48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2517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43B2-0D0F-4CA5-9897-378117889918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5D25-6E2A-4A19-8409-C1462C3CDA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232381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43B2-0D0F-4CA5-9897-378117889918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5D25-6E2A-4A19-8409-C1462C3CDA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695059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43B2-0D0F-4CA5-9897-378117889918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5D25-6E2A-4A19-8409-C1462C3CDA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509712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43B2-0D0F-4CA5-9897-378117889918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5D25-6E2A-4A19-8409-C1462C3CDA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803707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43B2-0D0F-4CA5-9897-378117889918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5D25-6E2A-4A19-8409-C1462C3CDA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873414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43B2-0D0F-4CA5-9897-378117889918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5D25-6E2A-4A19-8409-C1462C3CDA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545544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43B2-0D0F-4CA5-9897-378117889918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5D25-6E2A-4A19-8409-C1462C3CDA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679047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43B2-0D0F-4CA5-9897-378117889918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5D25-6E2A-4A19-8409-C1462C3CDA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012130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43B2-0D0F-4CA5-9897-378117889918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5D25-6E2A-4A19-8409-C1462C3CDA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740399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43B2-0D0F-4CA5-9897-378117889918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5D25-6E2A-4A19-8409-C1462C3CDA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814989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43B2-0D0F-4CA5-9897-378117889918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5D25-6E2A-4A19-8409-C1462C3CDA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099535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143B2-0D0F-4CA5-9897-378117889918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85D25-6E2A-4A19-8409-C1462C3CDA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3247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15165" y="5074277"/>
            <a:ext cx="75083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78051" y="746974"/>
            <a:ext cx="5692462" cy="41083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469777358"/>
      </p:ext>
    </p:extLst>
  </p:cSld>
  <p:clrMapOvr>
    <a:masterClrMapping/>
  </p:clrMapOvr>
  <p:transition spd="slow"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599" y="777240"/>
            <a:ext cx="9816921" cy="5477255"/>
          </a:xfrm>
          <a:ln w="5715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অর্থের আদান প্রদান বা অর্থের মাপকাঠিতে পরিমাপযোগ্য কোন ঘটনা বা সেবা আদান প্রদানের মাধ্যমে কোন প্রটিষ্ঠানের আর্থিক অবস্থার পরিবর্তন ঘটলে ঐ সমস্ত ঘটনা বা আদান প্রদানকে লেনদেন বলে।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84737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52928"/>
            <a:ext cx="6705600" cy="18470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sz="6300" dirty="0" smtClean="0">
                <a:latin typeface="NikoshBAN" pitchFamily="2" charset="0"/>
                <a:cs typeface="NikoshBAN" pitchFamily="2" charset="0"/>
              </a:rPr>
              <a:t>লেনদেনের বৈশিষ্ট গুলো কী কী লিখ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49056" y="950976"/>
            <a:ext cx="3533147" cy="3062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96707" y="245213"/>
            <a:ext cx="7138416" cy="6364224"/>
          </a:xfrm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bn-BD" sz="4800" b="1" u="sng" dirty="0" smtClean="0">
                <a:latin typeface="NikoshBAN" pitchFamily="2" charset="0"/>
                <a:cs typeface="NikoshBAN" pitchFamily="2" charset="0"/>
              </a:rPr>
              <a:t>লেনদেন বৈশিষ্টঃ </a:t>
            </a:r>
          </a:p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১। অর্থের অংকে পরিমাপযোগ্য।</a:t>
            </a:r>
          </a:p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২। আর্থিক অবস্থার পরিবর্তন ।</a:t>
            </a:r>
          </a:p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৩। দ্বৈত সত্তা।</a:t>
            </a:r>
          </a:p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৪। স্বয়ংসম্পূর্ন ও স্বতন্ত্র।</a:t>
            </a:r>
          </a:p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৫। দৃশ্যমানতা।</a:t>
            </a:r>
          </a:p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৬। ঐতিহাসিক ঘটনা।</a:t>
            </a:r>
          </a:p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৭। হিসাব সমীকরণের প্রভাব বিস্থার। 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08719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0661" y="859536"/>
            <a:ext cx="9735403" cy="5309444"/>
          </a:xfrm>
          <a:ln w="5715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bn-BD" sz="7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br>
              <a:rPr lang="bn-BD" sz="73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73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73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73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73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73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73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73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73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73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73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73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73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73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73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73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73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73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73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7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মূল্যায়ন-</a:t>
            </a:r>
            <a:br>
              <a:rPr lang="bn-BD" sz="73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7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&gt;  ঘটনা কি ?</a:t>
            </a:r>
            <a:br>
              <a:rPr lang="bn-BD" sz="73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7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67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&gt;   লেনদেন কি ?</a:t>
            </a:r>
            <a:br>
              <a:rPr lang="bn-BD" sz="67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67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67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&gt;  লেনদেনের দুটি উদাহরন দাও।</a:t>
            </a:r>
            <a:br>
              <a:rPr lang="bn-BD" sz="67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67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&gt; লেনদেনের দুটি বৈশিষ্ট উল্লেখ কর ।</a:t>
            </a:r>
            <a:br>
              <a:rPr lang="bn-BD" sz="67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67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7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&gt;লেনদেন নয় এমন দুইটি ঘটনা বল।</a:t>
            </a:r>
            <a:endParaRPr lang="en-US" sz="53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8510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2145" y="3773511"/>
            <a:ext cx="7786256" cy="2498502"/>
          </a:xfrm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bn-BD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বাড়ির কাজঃ</a:t>
            </a:r>
            <a:br>
              <a:rPr lang="bn-BD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ঘটনা ও লেনদেনের পার্থক্য 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লিখ।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893" y="257577"/>
            <a:ext cx="5663820" cy="3469296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903248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3313" y="5043055"/>
            <a:ext cx="6748530" cy="1634489"/>
          </a:xfrm>
          <a:ln w="571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bn-BD" sz="2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167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7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 descr="9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5818" y="166645"/>
            <a:ext cx="5902037" cy="4697095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3879005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193961" y="76201"/>
            <a:ext cx="5898524" cy="1006475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BD" sz="6000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31" y="3733801"/>
            <a:ext cx="5080000" cy="26890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মো:তৈয়েবুর রহমান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স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হকারী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পূর্বাচল মাধ্যমিক বিদ্যালয়</a:t>
            </a: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অভয়নগর, যশোর।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মোবা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: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– ০1926320998</a:t>
            </a:r>
          </a:p>
          <a:p>
            <a:pPr algn="ctr"/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mtr01926@gmail.com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6705600" y="3784700"/>
            <a:ext cx="4876800" cy="2616101"/>
          </a:xfrm>
          <a:prstGeom prst="rect">
            <a:avLst/>
          </a:prstGeom>
          <a:ln w="57150"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হিসাববিজ্ঞান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- দ্বিতীয় (লেনদেন)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৫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০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তারিখ:- ০২/০৭/২০১৯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ownloads\New Folder\780--4--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01" y="1524001"/>
            <a:ext cx="1824567" cy="1728787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20966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3360" y="219456"/>
            <a:ext cx="7138416" cy="63642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2551"/>
          <a:stretch>
            <a:fillRect/>
          </a:stretch>
        </p:blipFill>
        <p:spPr>
          <a:xfrm>
            <a:off x="3146644" y="921050"/>
            <a:ext cx="5455080" cy="482858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="" xmlns:p14="http://schemas.microsoft.com/office/powerpoint/2010/main" val="19008719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" y="792481"/>
            <a:ext cx="576072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 b="15746"/>
          <a:stretch>
            <a:fillRect/>
          </a:stretch>
        </p:blipFill>
        <p:spPr bwMode="auto">
          <a:xfrm>
            <a:off x="6339840" y="731520"/>
            <a:ext cx="5562600" cy="455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8964825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82040" y="883920"/>
            <a:ext cx="10104120" cy="4373880"/>
          </a:xfrm>
        </p:spPr>
        <p:txBody>
          <a:bodyPr>
            <a:noAutofit/>
          </a:bodyPr>
          <a:lstStyle/>
          <a:p>
            <a:r>
              <a:rPr lang="bn-BD" sz="19900" u="sng" dirty="0" smtClean="0">
                <a:latin typeface="NikoshBAN" pitchFamily="2" charset="0"/>
                <a:cs typeface="NikoshBAN" pitchFamily="2" charset="0"/>
              </a:rPr>
              <a:t>লেনদেন</a:t>
            </a:r>
            <a:endParaRPr lang="en-US" sz="19900" u="sng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88859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427" y="559558"/>
            <a:ext cx="10515600" cy="5704764"/>
          </a:xfrm>
        </p:spPr>
        <p:txBody>
          <a:bodyPr>
            <a:noAutofit/>
          </a:bodyPr>
          <a:lstStyle/>
          <a:p>
            <a:r>
              <a:rPr lang="bn-BD" sz="5400" u="sng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১ </a:t>
            </a:r>
            <a:r>
              <a:rPr lang="en-US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লেনদেনের ধারণা ব্যাখ্যা করতে পারবে।</a:t>
            </a:r>
            <a:br>
              <a:rPr lang="bn-BD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লেনদেনের বৈশিষ্ট্য বলতে  পারবে।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৩-কোনটি লেনদেন এবং কোনটি লেনেন নয় নির্নয় করতে পারবে।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06703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" y="0"/>
            <a:ext cx="4602480" cy="2901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80408" y="2987040"/>
            <a:ext cx="3361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দোকানের মাল দাম করছে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16040" y="2956560"/>
            <a:ext cx="3397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ব্যাংক দেচ্ছে,অপর পক্ষ পাচ্ছে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2830" y="6334780"/>
            <a:ext cx="2085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পণ্য বিক্রয় হচ্ছে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images-122 - c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3532" y="3577106"/>
            <a:ext cx="4279006" cy="247732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218802" y="6099708"/>
            <a:ext cx="2601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অর্থের বিনিময়ে সেবা-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818970" y="6130344"/>
            <a:ext cx="1777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এটা লেনদেন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Content Placeholder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728"/>
          <a:stretch>
            <a:fillRect/>
          </a:stretch>
        </p:blipFill>
        <p:spPr>
          <a:xfrm>
            <a:off x="7173532" y="0"/>
            <a:ext cx="4224271" cy="282488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916732" y="2949264"/>
            <a:ext cx="1970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এটা লেনদেন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09115" y="3039413"/>
            <a:ext cx="2189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এটা লেনদেন নয়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" name="Content Placeholder 4" descr="220412133510158201.jpg"/>
          <p:cNvPicPr>
            <a:picLocks noGrp="1" noChangeAspect="1"/>
          </p:cNvPicPr>
          <p:nvPr>
            <p:ph sz="half" idx="4294967295"/>
          </p:nvPr>
        </p:nvPicPr>
        <p:blipFill>
          <a:blip r:embed="rId5"/>
          <a:stretch>
            <a:fillRect/>
          </a:stretch>
        </p:blipFill>
        <p:spPr>
          <a:xfrm>
            <a:off x="344208" y="3554570"/>
            <a:ext cx="4459611" cy="2640168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21" name="TextBox 20"/>
          <p:cNvSpPr txBox="1"/>
          <p:nvPr/>
        </p:nvSpPr>
        <p:spPr>
          <a:xfrm>
            <a:off x="2331076" y="6329323"/>
            <a:ext cx="2640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এটা লেনদেন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95323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  <p:bldP spid="12" grpId="0"/>
      <p:bldP spid="15" grpId="0"/>
      <p:bldP spid="17" grpId="0"/>
      <p:bldP spid="18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1468583" y="956518"/>
            <a:ext cx="9739744" cy="5614416"/>
          </a:xfrm>
          <a:ln w="38100"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1,0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০,০০০ টাকা নিয়ে ব্যাবসা শুরু করলেন।</a:t>
            </a:r>
          </a:p>
          <a:p>
            <a:pPr>
              <a:buFont typeface="Wingdings" pitchFamily="2" charset="2"/>
              <a:buChar char="ü"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নগদে পন্য ক্রয় করলেন ৫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,০০০ টাকা।</a:t>
            </a:r>
          </a:p>
          <a:p>
            <a:pPr>
              <a:buFont typeface="Wingdings" pitchFamily="2" charset="2"/>
              <a:buChar char="ü"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পন্য বিক্রয় করলেন ১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,0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০,০০০ টাকা।</a:t>
            </a:r>
          </a:p>
          <a:p>
            <a:pPr>
              <a:buFont typeface="Wingdings" pitchFamily="2" charset="2"/>
              <a:buChar char="ü"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প্রচারেরন জন্য সাইনবোর্ড লাগালেন ২,০০০ টাকা।</a:t>
            </a:r>
          </a:p>
          <a:p>
            <a:pPr>
              <a:buFont typeface="Wingdings" pitchFamily="2" charset="2"/>
              <a:buChar char="ü"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৮০,০০০ টাকার পন্য ক্রয়ের ফরমায়েশ প্রদান করলেন।</a:t>
            </a:r>
          </a:p>
          <a:p>
            <a:pPr>
              <a:buFont typeface="Wingdings" pitchFamily="2" charset="2"/>
              <a:buChar char="ü"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১০,০০০ টাকা আএতনে দোকানে একজন ম্যানেজার নিয়োগ করলেন।</a:t>
            </a:r>
          </a:p>
          <a:p>
            <a:pPr>
              <a:buFont typeface="Wingdings" pitchFamily="2" charset="2"/>
              <a:buChar char="ü"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মাসশেষে দোকান ভাড়া দিলেন ৩,০০০ টাকা।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/>
          </a:p>
          <a:p>
            <a:pPr>
              <a:buNone/>
            </a:pPr>
            <a:endParaRPr lang="bn-BD" dirty="0" smtClean="0"/>
          </a:p>
          <a:p>
            <a:pPr>
              <a:buNone/>
            </a:pPr>
            <a:endParaRPr lang="bn-BD" dirty="0" smtClean="0"/>
          </a:p>
          <a:p>
            <a:pPr>
              <a:buNone/>
            </a:pPr>
            <a:endParaRPr lang="bn-BD" dirty="0" smtClean="0"/>
          </a:p>
          <a:p>
            <a:pPr>
              <a:buNone/>
            </a:pPr>
            <a:endParaRPr lang="bn-BD" dirty="0" smtClean="0"/>
          </a:p>
          <a:p>
            <a:pPr>
              <a:buNone/>
            </a:pPr>
            <a:endParaRPr lang="bn-BD" dirty="0" smtClean="0"/>
          </a:p>
          <a:p>
            <a:pPr>
              <a:buNone/>
            </a:pPr>
            <a:endParaRPr lang="bn-BD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6720" y="0"/>
            <a:ext cx="5111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u="sng" dirty="0" smtClean="0">
                <a:latin typeface="NikoshBAN" pitchFamily="2" charset="0"/>
                <a:cs typeface="NikoshBAN" pitchFamily="2" charset="0"/>
              </a:rPr>
              <a:t>দোকানের ঘটনা সমুহ</a:t>
            </a:r>
            <a:endParaRPr lang="en-US" sz="44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52026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5280" y="883920"/>
            <a:ext cx="6370320" cy="397763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5800" dirty="0" smtClean="0">
                <a:latin typeface="NikoshBAN" pitchFamily="2" charset="0"/>
                <a:cs typeface="NikoshBAN" pitchFamily="2" charset="0"/>
              </a:rPr>
              <a:t>জোড়ায় জোড়ায় আলোচনা করে ,</a:t>
            </a:r>
          </a:p>
          <a:p>
            <a:pPr>
              <a:buFont typeface="Wingdings" pitchFamily="2" charset="2"/>
              <a:buChar char="v"/>
            </a:pPr>
            <a:r>
              <a:rPr lang="bn-BD" sz="5800" dirty="0" smtClean="0">
                <a:latin typeface="NikoshBAN" pitchFamily="2" charset="0"/>
                <a:cs typeface="NikoshBAN" pitchFamily="2" charset="0"/>
              </a:rPr>
              <a:t> কোনটি লেনদেন এবং কোনটি   লেনদেন নয় লিখ ?</a:t>
            </a:r>
          </a:p>
          <a:p>
            <a:pPr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93280" y="1211283"/>
            <a:ext cx="4005151" cy="3277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1303</TotalTime>
  <Words>236</Words>
  <Application>Microsoft Office PowerPoint</Application>
  <PresentationFormat>Custom</PresentationFormat>
  <Paragraphs>55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এই পাঠ শেষে শিক্ষার্থীরা-    ১ - লেনদেনের ধারণা ব্যাখ্যা করতে পারবে।    ২- লেনদেনের বৈশিষ্ট্য বলতে  পারবে।    ৩-কোনটি লেনদেন এবং কোনটি লেনেন নয় নির্নয় করতে পারবে।</vt:lpstr>
      <vt:lpstr>Slide 7</vt:lpstr>
      <vt:lpstr>Slide 8</vt:lpstr>
      <vt:lpstr>Slide 9</vt:lpstr>
      <vt:lpstr>Slide 10</vt:lpstr>
      <vt:lpstr>Slide 11</vt:lpstr>
      <vt:lpstr>Slide 12</vt:lpstr>
      <vt:lpstr>             মূল্যায়ন-    &gt;  ঘটনা কি ?    &gt;   লেনদেন কি ?    &gt;  লেনদেনের দুটি উদাহরন দাও।    &gt; লেনদেনের দুটি বৈশিষ্ট উল্লেখ কর ।    &gt;লেনদেন নয় এমন দুইটি ঘটনা বল।</vt:lpstr>
      <vt:lpstr> বাড়ির কাজঃ  ঘটনা ও লেনদেনের পার্থক্য   লিখ।</vt:lpstr>
      <vt:lpstr>  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User</cp:lastModifiedBy>
  <cp:revision>146</cp:revision>
  <dcterms:created xsi:type="dcterms:W3CDTF">2013-11-24T09:48:18Z</dcterms:created>
  <dcterms:modified xsi:type="dcterms:W3CDTF">2019-08-19T06:14:39Z</dcterms:modified>
</cp:coreProperties>
</file>