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78" r:id="rId3"/>
    <p:sldId id="273" r:id="rId4"/>
    <p:sldId id="272" r:id="rId5"/>
    <p:sldId id="266" r:id="rId6"/>
    <p:sldId id="288" r:id="rId7"/>
    <p:sldId id="267" r:id="rId8"/>
    <p:sldId id="287" r:id="rId9"/>
    <p:sldId id="286" r:id="rId10"/>
    <p:sldId id="284" r:id="rId11"/>
    <p:sldId id="268" r:id="rId12"/>
    <p:sldId id="269" r:id="rId13"/>
    <p:sldId id="270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F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648B4-4205-4D70-9D8D-F773646B49DC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9447F-BA83-4281-AA3A-44CBA35AD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447F-BA83-4281-AA3A-44CBA35ADB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909914" cy="541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hord 3"/>
          <p:cNvSpPr/>
          <p:nvPr/>
        </p:nvSpPr>
        <p:spPr>
          <a:xfrm rot="19670544">
            <a:off x="385821" y="3192079"/>
            <a:ext cx="5105766" cy="2921432"/>
          </a:xfrm>
          <a:prstGeom prst="chor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00200"/>
            <a:ext cx="7772400" cy="3785652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 ও প্রযুক্তির উন্নতির সাথে হিসাববিজ্ঞানের উন্নতি সম্পর্কিত। বর্তমান কম্পিউটারের যুগে বড় বড় প্রতিষ্ঠানে হিসাবের বই হাতে লিখার পরিব্রতে কম্পিউটারে করা হয়। ফলে সময় ও শ্রম লাঘবের পাশাপাশি প্রয়োজনীয় সিদ্ধান্ত দ্রুত গ্রহণ করা প্রতিষ্ঠানের পক্ষে সহজ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95400"/>
            <a:ext cx="5410200" cy="1314450"/>
          </a:xfrm>
          <a:solidFill>
            <a:schemeClr val="bg1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763000" cy="838200"/>
          </a:xfrm>
          <a:solidFill>
            <a:schemeClr val="bg1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১।হিসাববিজ্ঞান কীভাবে জবাবদিহিতা নিশ্চিত করে? বর্ণনা কর।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33400"/>
            <a:ext cx="3657600" cy="990600"/>
          </a:xfrm>
          <a:prstGeom prst="rect">
            <a:avLst/>
          </a:prstGeom>
          <a:solidFill>
            <a:srgbClr val="6E4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819400"/>
            <a:ext cx="8001000" cy="255454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হিসাববিজ্ঞান কি ?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হিসাবরক্ষণের মূল নীতি কী?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 তরফা দাখিলা” ব্যাখ্যা করেন কে?</a:t>
            </a: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 তরফা দাখিলা” ব্যাখ্যা করেন কত খ্রিষ্টাব্দে?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09600"/>
            <a:ext cx="4114800" cy="1447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667000"/>
            <a:ext cx="8001000" cy="2133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হিসাববিজ্ঞানের ক্রমবিকাশের  ধাপগুলো বর্ণনা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137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5288340"/>
            <a:ext cx="7086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Aharoni" pitchFamily="2" charset="-79"/>
                <a:cs typeface="NikoshBAN" pitchFamily="2" charset="0"/>
              </a:rPr>
              <a:t>সবাইকে ধন্যবাদ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395471" y="76202"/>
            <a:ext cx="4423893" cy="10064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648" y="3733802"/>
            <a:ext cx="3810000" cy="26890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মো:তৈয়েবুর রহমান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পূর্বাচল মাধ্যমিক বিদ্যালয়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অভয়নগর, যশোর।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– ০1926320998</a:t>
            </a: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mtr01926@gmail.com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029200" y="3784700"/>
            <a:ext cx="3657600" cy="2523768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- ১ম (হিসাব বিজ্ঞানের উৎপত্তি ও ক্রম বিকাশ)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তারিখ:- ০২/০৭/২০১৯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ownloads\New Folder\780--4-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1524002"/>
            <a:ext cx="1368425" cy="17287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096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800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ক্যালকুলেটর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48768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টাকা গণনা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ser\Desktop\image_7220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90" y="1524000"/>
            <a:ext cx="4170150" cy="2878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0"/>
            <a:ext cx="4282426" cy="2875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219200"/>
            <a:ext cx="5334000" cy="350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হিসাববিজ্ঞান পরিচিতি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81000"/>
            <a:ext cx="44958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bn-BD" dirty="0" smtClean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133600"/>
            <a:ext cx="8305800" cy="37856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...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এই পাঠ শেষে শিক্ষার্থীরা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হিসাববিজ্ঞান কি 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হিসাববিজ্ঞানের ক্রমবিকাশের ধাপগুলো বর্ণনা করতে পারবে। </a:t>
            </a:r>
            <a:endParaRPr lang="en-US" sz="4000" dirty="0" smtClean="0"/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হিসাববিজ্ঞানের গুরত্ত্ব ও প্রয়োজনীয়তা বর্ণনা  করতে পারবে।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09800"/>
            <a:ext cx="7162800" cy="317009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হিসাববিজ্ঞানের মাধ্যমে আর্থিক ঘটনাসমূহ হিসাবের নির্দিষ্ট বইতে যথাযথভাবে লিপিবদ্ধ, শ্রেণিবদ্ধ ও বিশ্লেষণ করে ব্যক্তি বা প্রতিষ্ঠানের সামগ্রিক ফলাফল ও আর্থিক অস্থা নিরুপণ করা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হিসাববিজ্ঞান কি-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533400"/>
            <a:ext cx="342900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3048000"/>
            <a:ext cx="3429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পাথরে দাগ কেটে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61722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ক্রয়বিক্রয় শুরু 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33401"/>
            <a:ext cx="3200400" cy="1981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0" y="2438400"/>
            <a:ext cx="320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দড়িতে গিট দিয়ে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0"/>
            <a:ext cx="6629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হিসাববিজ্ঞানের  ক্রমবিকাশের ধাপ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733800"/>
            <a:ext cx="3395132" cy="2182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5800" y="59436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বিনিময় প্রথা শুরু, প্রথমে কড়ি পরে মুদ্রার ব্যাবহার শুরু হয়।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67200" y="2971800"/>
            <a:ext cx="4419600" cy="2819400"/>
            <a:chOff x="539308" y="1301084"/>
            <a:chExt cx="7660718" cy="39240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562" y="1610875"/>
              <a:ext cx="2133601" cy="15089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52" y="1301084"/>
              <a:ext cx="2447920" cy="19950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52" y="3366354"/>
              <a:ext cx="2447778" cy="1371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179" y="1610875"/>
              <a:ext cx="2247291" cy="1488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236" y="3159827"/>
              <a:ext cx="2821063" cy="1662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Rounded Rectangle 21"/>
            <p:cNvSpPr/>
            <p:nvPr/>
          </p:nvSpPr>
          <p:spPr>
            <a:xfrm>
              <a:off x="539308" y="1404348"/>
              <a:ext cx="7660718" cy="3820751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3657600" cy="2325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61722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খাতায় লিখে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msung-Compu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733800"/>
            <a:ext cx="3657182" cy="2437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617220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কম্পিউটারে হিসাব রাখা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34290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8194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অর্থের আদান প্রদান ও দেনা পাওনা পরিশোধ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2971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অর্থের  ব্যাবহার শুরু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I:\KAUSHER-1 (H)\Digital Content\Business Studies-21.05.2011\Bangladesh Bank\Kausher-Bank\Bangladesh Bank\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28600"/>
            <a:ext cx="3283576" cy="248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00200"/>
            <a:ext cx="7620000" cy="378565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১৪৯৪ খ্রিষ্টাব্দে লুকা প্যাসিওলি নামে একজন ইতালিয় গণিতবিদ ‘সুম্মা ডি এরিথমেটিকা জিওমেট্রিয়া প্রপোরশনিয়েট প্রপোরশনালিটা”নামে একটি গ্রন্থ লিখেন এবং এতে হিসাবরক্ষণের মূল নীতি “দু তরফা দাখিলা” ব্যাখ্যা করা হয়।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269</Words>
  <Application>Microsoft Office PowerPoint</Application>
  <PresentationFormat>On-screen Show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দলগত কাজ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User</cp:lastModifiedBy>
  <cp:revision>129</cp:revision>
  <dcterms:created xsi:type="dcterms:W3CDTF">2006-08-16T00:00:00Z</dcterms:created>
  <dcterms:modified xsi:type="dcterms:W3CDTF">2019-08-25T19:42:34Z</dcterms:modified>
</cp:coreProperties>
</file>