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notesMasterIdLst>
    <p:notesMasterId r:id="rId23"/>
  </p:notesMasterIdLst>
  <p:sldIdLst>
    <p:sldId id="275" r:id="rId2"/>
    <p:sldId id="256" r:id="rId3"/>
    <p:sldId id="258" r:id="rId4"/>
    <p:sldId id="257" r:id="rId5"/>
    <p:sldId id="262" r:id="rId6"/>
    <p:sldId id="259" r:id="rId7"/>
    <p:sldId id="260" r:id="rId8"/>
    <p:sldId id="276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69" r:id="rId18"/>
    <p:sldId id="271" r:id="rId19"/>
    <p:sldId id="270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CC"/>
    <a:srgbClr val="05AB21"/>
    <a:srgbClr val="F04B18"/>
    <a:srgbClr val="FFFFFF"/>
    <a:srgbClr val="FF0066"/>
    <a:srgbClr val="6A465B"/>
    <a:srgbClr val="C60A40"/>
    <a:srgbClr val="5D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3" autoAdjust="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8BDE7-3A89-4033-9C76-F7FCBCC8CA3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1CC31F7-6062-4449-BAB1-65BC71D1A08A}">
      <dgm:prSet phldrT="[Text]"/>
      <dgm:spPr/>
      <dgm:t>
        <a:bodyPr/>
        <a:lstStyle/>
        <a:p>
          <a:r>
            <a:rPr lang="en-US" dirty="0" err="1"/>
            <a:t>চতুর্ভুজ</a:t>
          </a:r>
          <a:endParaRPr lang="en-US" dirty="0"/>
        </a:p>
      </dgm:t>
    </dgm:pt>
    <dgm:pt modelId="{61C2F473-30F3-4EFD-A706-FBACFF238A7A}" type="parTrans" cxnId="{5F5FF546-9DB8-49D8-A45E-042E767911AC}">
      <dgm:prSet/>
      <dgm:spPr/>
      <dgm:t>
        <a:bodyPr/>
        <a:lstStyle/>
        <a:p>
          <a:endParaRPr lang="en-US"/>
        </a:p>
      </dgm:t>
    </dgm:pt>
    <dgm:pt modelId="{E14F1C02-A9B0-4D9A-9C3F-204431F66E85}" type="sibTrans" cxnId="{5F5FF546-9DB8-49D8-A45E-042E767911AC}">
      <dgm:prSet/>
      <dgm:spPr/>
      <dgm:t>
        <a:bodyPr/>
        <a:lstStyle/>
        <a:p>
          <a:endParaRPr lang="en-US"/>
        </a:p>
      </dgm:t>
    </dgm:pt>
    <dgm:pt modelId="{48F99C10-2ECB-4D0E-BBC4-A5EC985EAA1B}">
      <dgm:prSet phldrT="[Text]"/>
      <dgm:spPr/>
      <dgm:t>
        <a:bodyPr/>
        <a:lstStyle/>
        <a:p>
          <a:r>
            <a:rPr lang="en-US" dirty="0" err="1"/>
            <a:t>আয়ত</a:t>
          </a:r>
          <a:endParaRPr lang="en-US" dirty="0"/>
        </a:p>
      </dgm:t>
    </dgm:pt>
    <dgm:pt modelId="{CE3DF601-C35A-4125-98F6-026853BAD245}" type="parTrans" cxnId="{D7B6436C-AEFD-40DF-920E-8AFE577D761C}">
      <dgm:prSet/>
      <dgm:spPr/>
      <dgm:t>
        <a:bodyPr/>
        <a:lstStyle/>
        <a:p>
          <a:endParaRPr lang="en-US"/>
        </a:p>
      </dgm:t>
    </dgm:pt>
    <dgm:pt modelId="{58180F4B-A7AF-4E9C-BB24-D294E6ED686C}" type="sibTrans" cxnId="{D7B6436C-AEFD-40DF-920E-8AFE577D761C}">
      <dgm:prSet/>
      <dgm:spPr/>
      <dgm:t>
        <a:bodyPr/>
        <a:lstStyle/>
        <a:p>
          <a:endParaRPr lang="en-US"/>
        </a:p>
      </dgm:t>
    </dgm:pt>
    <dgm:pt modelId="{7F3E1C3A-839E-4670-BF72-E11DA048C82D}">
      <dgm:prSet phldrT="[Text]"/>
      <dgm:spPr/>
      <dgm:t>
        <a:bodyPr/>
        <a:lstStyle/>
        <a:p>
          <a:r>
            <a:rPr lang="en-US" dirty="0"/>
            <a:t>সামান্তরিক</a:t>
          </a:r>
        </a:p>
      </dgm:t>
    </dgm:pt>
    <dgm:pt modelId="{A5DD6F57-A6EE-4848-8FEA-B802885615F7}" type="parTrans" cxnId="{4D4854F1-05B2-4A0D-9EE2-55029EAFB089}">
      <dgm:prSet/>
      <dgm:spPr/>
      <dgm:t>
        <a:bodyPr/>
        <a:lstStyle/>
        <a:p>
          <a:endParaRPr lang="en-US"/>
        </a:p>
      </dgm:t>
    </dgm:pt>
    <dgm:pt modelId="{0B813B0A-303A-4634-8A5E-55FE2602ABFB}" type="sibTrans" cxnId="{4D4854F1-05B2-4A0D-9EE2-55029EAFB089}">
      <dgm:prSet/>
      <dgm:spPr/>
      <dgm:t>
        <a:bodyPr/>
        <a:lstStyle/>
        <a:p>
          <a:endParaRPr lang="en-US"/>
        </a:p>
      </dgm:t>
    </dgm:pt>
    <dgm:pt modelId="{CD01909A-A9F0-4F74-869F-7FE98F3BBC40}">
      <dgm:prSet phldrT="[Text]"/>
      <dgm:spPr/>
      <dgm:t>
        <a:bodyPr/>
        <a:lstStyle/>
        <a:p>
          <a:r>
            <a:rPr lang="en-US" dirty="0" err="1"/>
            <a:t>রম্বস</a:t>
          </a:r>
          <a:endParaRPr lang="en-US" dirty="0"/>
        </a:p>
      </dgm:t>
    </dgm:pt>
    <dgm:pt modelId="{6FDFC48F-F05D-4162-B039-B7C5204A3E89}" type="parTrans" cxnId="{34285188-814B-40C3-90B5-F01CE2E5BC8F}">
      <dgm:prSet/>
      <dgm:spPr/>
      <dgm:t>
        <a:bodyPr/>
        <a:lstStyle/>
        <a:p>
          <a:endParaRPr lang="en-US"/>
        </a:p>
      </dgm:t>
    </dgm:pt>
    <dgm:pt modelId="{885C1744-E6BD-48B9-9793-51D1D5CA7D77}" type="sibTrans" cxnId="{34285188-814B-40C3-90B5-F01CE2E5BC8F}">
      <dgm:prSet/>
      <dgm:spPr/>
      <dgm:t>
        <a:bodyPr/>
        <a:lstStyle/>
        <a:p>
          <a:endParaRPr lang="en-US"/>
        </a:p>
      </dgm:t>
    </dgm:pt>
    <dgm:pt modelId="{3B74B5F7-7615-4C2A-A26C-E8AAC27B0C58}">
      <dgm:prSet phldrT="[Text]"/>
      <dgm:spPr/>
      <dgm:t>
        <a:bodyPr/>
        <a:lstStyle/>
        <a:p>
          <a:r>
            <a:rPr lang="en-US" dirty="0" err="1"/>
            <a:t>ট্রাপিজিয়াম</a:t>
          </a:r>
          <a:endParaRPr lang="en-US" dirty="0"/>
        </a:p>
      </dgm:t>
    </dgm:pt>
    <dgm:pt modelId="{A0B8567D-3FEE-4763-BCB9-5828DCE03836}" type="parTrans" cxnId="{EBCB5F7B-9545-497E-8D1E-7CF12690BB05}">
      <dgm:prSet/>
      <dgm:spPr/>
      <dgm:t>
        <a:bodyPr/>
        <a:lstStyle/>
        <a:p>
          <a:endParaRPr lang="en-US"/>
        </a:p>
      </dgm:t>
    </dgm:pt>
    <dgm:pt modelId="{6C2B6882-C220-4496-9981-0FCB8BE8571D}" type="sibTrans" cxnId="{EBCB5F7B-9545-497E-8D1E-7CF12690BB05}">
      <dgm:prSet/>
      <dgm:spPr/>
      <dgm:t>
        <a:bodyPr/>
        <a:lstStyle/>
        <a:p>
          <a:endParaRPr lang="en-US"/>
        </a:p>
      </dgm:t>
    </dgm:pt>
    <dgm:pt modelId="{DD28633D-B586-4F32-B959-6EFEDBB4E6B7}">
      <dgm:prSet/>
      <dgm:spPr/>
      <dgm:t>
        <a:bodyPr/>
        <a:lstStyle/>
        <a:p>
          <a:r>
            <a:rPr lang="en-US" dirty="0" err="1"/>
            <a:t>বর্গ</a:t>
          </a:r>
          <a:endParaRPr lang="en-US" dirty="0"/>
        </a:p>
      </dgm:t>
    </dgm:pt>
    <dgm:pt modelId="{EDEFB9AB-F2F0-4B83-883C-C42137598096}" type="parTrans" cxnId="{517313D0-3E8C-44F1-95E7-97B04A88C393}">
      <dgm:prSet/>
      <dgm:spPr/>
      <dgm:t>
        <a:bodyPr/>
        <a:lstStyle/>
        <a:p>
          <a:endParaRPr lang="en-US"/>
        </a:p>
      </dgm:t>
    </dgm:pt>
    <dgm:pt modelId="{1874B48F-E57B-460C-9E09-BDA6D2B0CB53}" type="sibTrans" cxnId="{517313D0-3E8C-44F1-95E7-97B04A88C393}">
      <dgm:prSet/>
      <dgm:spPr/>
      <dgm:t>
        <a:bodyPr/>
        <a:lstStyle/>
        <a:p>
          <a:endParaRPr lang="en-US"/>
        </a:p>
      </dgm:t>
    </dgm:pt>
    <dgm:pt modelId="{6F83D02E-AA0A-4A6E-B0F8-65B3C63BB1B8}">
      <dgm:prSet/>
      <dgm:spPr/>
      <dgm:t>
        <a:bodyPr/>
        <a:lstStyle/>
        <a:p>
          <a:r>
            <a:rPr lang="en-US" dirty="0" err="1"/>
            <a:t>ঘুড়ি</a:t>
          </a:r>
          <a:r>
            <a:rPr lang="en-US" dirty="0"/>
            <a:t> </a:t>
          </a:r>
        </a:p>
      </dgm:t>
    </dgm:pt>
    <dgm:pt modelId="{C8B0C9C9-12B3-464C-8C12-604A408D5D63}" type="parTrans" cxnId="{0B50C720-2C2F-4932-813C-1D3164C1A326}">
      <dgm:prSet/>
      <dgm:spPr/>
      <dgm:t>
        <a:bodyPr/>
        <a:lstStyle/>
        <a:p>
          <a:endParaRPr lang="en-US"/>
        </a:p>
      </dgm:t>
    </dgm:pt>
    <dgm:pt modelId="{3AECAC65-ECA3-46EC-9DD9-1E695B1C2F9C}" type="sibTrans" cxnId="{0B50C720-2C2F-4932-813C-1D3164C1A326}">
      <dgm:prSet/>
      <dgm:spPr/>
      <dgm:t>
        <a:bodyPr/>
        <a:lstStyle/>
        <a:p>
          <a:endParaRPr lang="en-US"/>
        </a:p>
      </dgm:t>
    </dgm:pt>
    <dgm:pt modelId="{9F5AED9D-4E95-4FF9-B041-9A064BF881B1}" type="pres">
      <dgm:prSet presAssocID="{5758BDE7-3A89-4033-9C76-F7FCBCC8CA3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4C7CE96-476A-4F5D-89CB-8CC64B312714}" type="pres">
      <dgm:prSet presAssocID="{81CC31F7-6062-4449-BAB1-65BC71D1A08A}" presName="centerShape" presStyleLbl="node0" presStyleIdx="0" presStyleCnt="1"/>
      <dgm:spPr/>
    </dgm:pt>
    <dgm:pt modelId="{C4783E6B-656E-4D8C-BE20-D019D95F3191}" type="pres">
      <dgm:prSet presAssocID="{CE3DF601-C35A-4125-98F6-026853BAD245}" presName="parTrans" presStyleLbl="sibTrans2D1" presStyleIdx="0" presStyleCnt="6"/>
      <dgm:spPr/>
    </dgm:pt>
    <dgm:pt modelId="{EA346066-4773-4B73-98B5-F7AB57C7D17D}" type="pres">
      <dgm:prSet presAssocID="{CE3DF601-C35A-4125-98F6-026853BAD245}" presName="connectorText" presStyleLbl="sibTrans2D1" presStyleIdx="0" presStyleCnt="6"/>
      <dgm:spPr/>
    </dgm:pt>
    <dgm:pt modelId="{049A44A9-8783-47BF-865D-2437E0E0F72E}" type="pres">
      <dgm:prSet presAssocID="{48F99C10-2ECB-4D0E-BBC4-A5EC985EAA1B}" presName="node" presStyleLbl="node1" presStyleIdx="0" presStyleCnt="6">
        <dgm:presLayoutVars>
          <dgm:bulletEnabled val="1"/>
        </dgm:presLayoutVars>
      </dgm:prSet>
      <dgm:spPr/>
    </dgm:pt>
    <dgm:pt modelId="{8D0E3745-51F2-49A0-9EC8-034AAE7238F5}" type="pres">
      <dgm:prSet presAssocID="{A5DD6F57-A6EE-4848-8FEA-B802885615F7}" presName="parTrans" presStyleLbl="sibTrans2D1" presStyleIdx="1" presStyleCnt="6"/>
      <dgm:spPr/>
    </dgm:pt>
    <dgm:pt modelId="{414F3533-6A09-4E30-8A31-FF056E861B7C}" type="pres">
      <dgm:prSet presAssocID="{A5DD6F57-A6EE-4848-8FEA-B802885615F7}" presName="connectorText" presStyleLbl="sibTrans2D1" presStyleIdx="1" presStyleCnt="6"/>
      <dgm:spPr/>
    </dgm:pt>
    <dgm:pt modelId="{89A93708-8BBD-4DBA-BA34-B5DC7656500C}" type="pres">
      <dgm:prSet presAssocID="{7F3E1C3A-839E-4670-BF72-E11DA048C82D}" presName="node" presStyleLbl="node1" presStyleIdx="1" presStyleCnt="6" custScaleX="98000">
        <dgm:presLayoutVars>
          <dgm:bulletEnabled val="1"/>
        </dgm:presLayoutVars>
      </dgm:prSet>
      <dgm:spPr/>
    </dgm:pt>
    <dgm:pt modelId="{CD42DD8F-5691-46E2-875D-C115CD37C249}" type="pres">
      <dgm:prSet presAssocID="{6FDFC48F-F05D-4162-B039-B7C5204A3E89}" presName="parTrans" presStyleLbl="sibTrans2D1" presStyleIdx="2" presStyleCnt="6"/>
      <dgm:spPr/>
    </dgm:pt>
    <dgm:pt modelId="{F2D5B9CD-D085-4048-BFF5-9272BC2B1A8E}" type="pres">
      <dgm:prSet presAssocID="{6FDFC48F-F05D-4162-B039-B7C5204A3E89}" presName="connectorText" presStyleLbl="sibTrans2D1" presStyleIdx="2" presStyleCnt="6"/>
      <dgm:spPr/>
    </dgm:pt>
    <dgm:pt modelId="{62EF8779-4AD3-4E7F-9975-DA370F343B5E}" type="pres">
      <dgm:prSet presAssocID="{CD01909A-A9F0-4F74-869F-7FE98F3BBC40}" presName="node" presStyleLbl="node1" presStyleIdx="2" presStyleCnt="6">
        <dgm:presLayoutVars>
          <dgm:bulletEnabled val="1"/>
        </dgm:presLayoutVars>
      </dgm:prSet>
      <dgm:spPr/>
    </dgm:pt>
    <dgm:pt modelId="{7842D77C-EF3B-44D4-BE96-FDC65893DBCC}" type="pres">
      <dgm:prSet presAssocID="{EDEFB9AB-F2F0-4B83-883C-C42137598096}" presName="parTrans" presStyleLbl="sibTrans2D1" presStyleIdx="3" presStyleCnt="6"/>
      <dgm:spPr/>
    </dgm:pt>
    <dgm:pt modelId="{2DCED7BE-63C8-4875-A048-71480F641839}" type="pres">
      <dgm:prSet presAssocID="{EDEFB9AB-F2F0-4B83-883C-C42137598096}" presName="connectorText" presStyleLbl="sibTrans2D1" presStyleIdx="3" presStyleCnt="6"/>
      <dgm:spPr/>
    </dgm:pt>
    <dgm:pt modelId="{F00A7709-5BAA-47D9-8779-4044105CF870}" type="pres">
      <dgm:prSet presAssocID="{DD28633D-B586-4F32-B959-6EFEDBB4E6B7}" presName="node" presStyleLbl="node1" presStyleIdx="3" presStyleCnt="6">
        <dgm:presLayoutVars>
          <dgm:bulletEnabled val="1"/>
        </dgm:presLayoutVars>
      </dgm:prSet>
      <dgm:spPr/>
    </dgm:pt>
    <dgm:pt modelId="{F5615FAE-EFF8-4B08-A3D9-7D0340BE8163}" type="pres">
      <dgm:prSet presAssocID="{A0B8567D-3FEE-4763-BCB9-5828DCE03836}" presName="parTrans" presStyleLbl="sibTrans2D1" presStyleIdx="4" presStyleCnt="6"/>
      <dgm:spPr/>
    </dgm:pt>
    <dgm:pt modelId="{DEC16420-7E3A-48D3-98E9-EA40F361D192}" type="pres">
      <dgm:prSet presAssocID="{A0B8567D-3FEE-4763-BCB9-5828DCE03836}" presName="connectorText" presStyleLbl="sibTrans2D1" presStyleIdx="4" presStyleCnt="6"/>
      <dgm:spPr/>
    </dgm:pt>
    <dgm:pt modelId="{0DDD56E3-B75D-4BB8-A698-29D008FF36A3}" type="pres">
      <dgm:prSet presAssocID="{3B74B5F7-7615-4C2A-A26C-E8AAC27B0C58}" presName="node" presStyleLbl="node1" presStyleIdx="4" presStyleCnt="6">
        <dgm:presLayoutVars>
          <dgm:bulletEnabled val="1"/>
        </dgm:presLayoutVars>
      </dgm:prSet>
      <dgm:spPr/>
    </dgm:pt>
    <dgm:pt modelId="{904FCC03-A6DA-4826-AE6B-9F5FDCD20CD1}" type="pres">
      <dgm:prSet presAssocID="{C8B0C9C9-12B3-464C-8C12-604A408D5D63}" presName="parTrans" presStyleLbl="sibTrans2D1" presStyleIdx="5" presStyleCnt="6"/>
      <dgm:spPr/>
    </dgm:pt>
    <dgm:pt modelId="{F444CF73-B122-4AB5-8AC4-CC70482C6FEA}" type="pres">
      <dgm:prSet presAssocID="{C8B0C9C9-12B3-464C-8C12-604A408D5D63}" presName="connectorText" presStyleLbl="sibTrans2D1" presStyleIdx="5" presStyleCnt="6"/>
      <dgm:spPr/>
    </dgm:pt>
    <dgm:pt modelId="{F4CB8D03-183A-4AE9-A11C-606F4537F34F}" type="pres">
      <dgm:prSet presAssocID="{6F83D02E-AA0A-4A6E-B0F8-65B3C63BB1B8}" presName="node" presStyleLbl="node1" presStyleIdx="5" presStyleCnt="6">
        <dgm:presLayoutVars>
          <dgm:bulletEnabled val="1"/>
        </dgm:presLayoutVars>
      </dgm:prSet>
      <dgm:spPr/>
    </dgm:pt>
  </dgm:ptLst>
  <dgm:cxnLst>
    <dgm:cxn modelId="{631C5001-0FCB-4962-8D30-842784CF4F34}" type="presOf" srcId="{6FDFC48F-F05D-4162-B039-B7C5204A3E89}" destId="{F2D5B9CD-D085-4048-BFF5-9272BC2B1A8E}" srcOrd="1" destOrd="0" presId="urn:microsoft.com/office/officeart/2005/8/layout/radial5"/>
    <dgm:cxn modelId="{1C4D3A04-9013-4FB2-86A0-EE4808F1E9E8}" type="presOf" srcId="{6F83D02E-AA0A-4A6E-B0F8-65B3C63BB1B8}" destId="{F4CB8D03-183A-4AE9-A11C-606F4537F34F}" srcOrd="0" destOrd="0" presId="urn:microsoft.com/office/officeart/2005/8/layout/radial5"/>
    <dgm:cxn modelId="{3AAC7A0B-93B3-4C90-BB12-CBE46FCFB6E3}" type="presOf" srcId="{48F99C10-2ECB-4D0E-BBC4-A5EC985EAA1B}" destId="{049A44A9-8783-47BF-865D-2437E0E0F72E}" srcOrd="0" destOrd="0" presId="urn:microsoft.com/office/officeart/2005/8/layout/radial5"/>
    <dgm:cxn modelId="{78EC2416-969F-4E86-B04B-33BD6F1A6144}" type="presOf" srcId="{7F3E1C3A-839E-4670-BF72-E11DA048C82D}" destId="{89A93708-8BBD-4DBA-BA34-B5DC7656500C}" srcOrd="0" destOrd="0" presId="urn:microsoft.com/office/officeart/2005/8/layout/radial5"/>
    <dgm:cxn modelId="{0B50C720-2C2F-4932-813C-1D3164C1A326}" srcId="{81CC31F7-6062-4449-BAB1-65BC71D1A08A}" destId="{6F83D02E-AA0A-4A6E-B0F8-65B3C63BB1B8}" srcOrd="5" destOrd="0" parTransId="{C8B0C9C9-12B3-464C-8C12-604A408D5D63}" sibTransId="{3AECAC65-ECA3-46EC-9DD9-1E695B1C2F9C}"/>
    <dgm:cxn modelId="{05A8792C-E554-457D-A677-EBE337D1C47B}" type="presOf" srcId="{A0B8567D-3FEE-4763-BCB9-5828DCE03836}" destId="{DEC16420-7E3A-48D3-98E9-EA40F361D192}" srcOrd="1" destOrd="0" presId="urn:microsoft.com/office/officeart/2005/8/layout/radial5"/>
    <dgm:cxn modelId="{5F5FF546-9DB8-49D8-A45E-042E767911AC}" srcId="{5758BDE7-3A89-4033-9C76-F7FCBCC8CA35}" destId="{81CC31F7-6062-4449-BAB1-65BC71D1A08A}" srcOrd="0" destOrd="0" parTransId="{61C2F473-30F3-4EFD-A706-FBACFF238A7A}" sibTransId="{E14F1C02-A9B0-4D9A-9C3F-204431F66E85}"/>
    <dgm:cxn modelId="{D7B6436C-AEFD-40DF-920E-8AFE577D761C}" srcId="{81CC31F7-6062-4449-BAB1-65BC71D1A08A}" destId="{48F99C10-2ECB-4D0E-BBC4-A5EC985EAA1B}" srcOrd="0" destOrd="0" parTransId="{CE3DF601-C35A-4125-98F6-026853BAD245}" sibTransId="{58180F4B-A7AF-4E9C-BB24-D294E6ED686C}"/>
    <dgm:cxn modelId="{66505E55-A894-493E-ADDD-195894D4CE5A}" type="presOf" srcId="{CD01909A-A9F0-4F74-869F-7FE98F3BBC40}" destId="{62EF8779-4AD3-4E7F-9975-DA370F343B5E}" srcOrd="0" destOrd="0" presId="urn:microsoft.com/office/officeart/2005/8/layout/radial5"/>
    <dgm:cxn modelId="{09EA6176-2BAE-436C-9160-470DA0E2A238}" type="presOf" srcId="{DD28633D-B586-4F32-B959-6EFEDBB4E6B7}" destId="{F00A7709-5BAA-47D9-8779-4044105CF870}" srcOrd="0" destOrd="0" presId="urn:microsoft.com/office/officeart/2005/8/layout/radial5"/>
    <dgm:cxn modelId="{EBCB5F7B-9545-497E-8D1E-7CF12690BB05}" srcId="{81CC31F7-6062-4449-BAB1-65BC71D1A08A}" destId="{3B74B5F7-7615-4C2A-A26C-E8AAC27B0C58}" srcOrd="4" destOrd="0" parTransId="{A0B8567D-3FEE-4763-BCB9-5828DCE03836}" sibTransId="{6C2B6882-C220-4496-9981-0FCB8BE8571D}"/>
    <dgm:cxn modelId="{34285188-814B-40C3-90B5-F01CE2E5BC8F}" srcId="{81CC31F7-6062-4449-BAB1-65BC71D1A08A}" destId="{CD01909A-A9F0-4F74-869F-7FE98F3BBC40}" srcOrd="2" destOrd="0" parTransId="{6FDFC48F-F05D-4162-B039-B7C5204A3E89}" sibTransId="{885C1744-E6BD-48B9-9793-51D1D5CA7D77}"/>
    <dgm:cxn modelId="{0DE8AD8B-C8FD-4F51-B94A-8B95A6D0C03A}" type="presOf" srcId="{C8B0C9C9-12B3-464C-8C12-604A408D5D63}" destId="{F444CF73-B122-4AB5-8AC4-CC70482C6FEA}" srcOrd="1" destOrd="0" presId="urn:microsoft.com/office/officeart/2005/8/layout/radial5"/>
    <dgm:cxn modelId="{85C20294-D688-457C-8799-8283DDDF59B8}" type="presOf" srcId="{CE3DF601-C35A-4125-98F6-026853BAD245}" destId="{EA346066-4773-4B73-98B5-F7AB57C7D17D}" srcOrd="1" destOrd="0" presId="urn:microsoft.com/office/officeart/2005/8/layout/radial5"/>
    <dgm:cxn modelId="{2FD850A7-B4B7-4DCE-8AAB-5DE6AC5D63E2}" type="presOf" srcId="{A0B8567D-3FEE-4763-BCB9-5828DCE03836}" destId="{F5615FAE-EFF8-4B08-A3D9-7D0340BE8163}" srcOrd="0" destOrd="0" presId="urn:microsoft.com/office/officeart/2005/8/layout/radial5"/>
    <dgm:cxn modelId="{476699C1-C08E-4F4A-B82D-A2EE1316BA9F}" type="presOf" srcId="{6FDFC48F-F05D-4162-B039-B7C5204A3E89}" destId="{CD42DD8F-5691-46E2-875D-C115CD37C249}" srcOrd="0" destOrd="0" presId="urn:microsoft.com/office/officeart/2005/8/layout/radial5"/>
    <dgm:cxn modelId="{AA1263C2-EAD5-4ABC-8220-C8BFF50F0D55}" type="presOf" srcId="{EDEFB9AB-F2F0-4B83-883C-C42137598096}" destId="{2DCED7BE-63C8-4875-A048-71480F641839}" srcOrd="1" destOrd="0" presId="urn:microsoft.com/office/officeart/2005/8/layout/radial5"/>
    <dgm:cxn modelId="{BBFE81C8-F80C-4874-BA81-0FA939827F16}" type="presOf" srcId="{C8B0C9C9-12B3-464C-8C12-604A408D5D63}" destId="{904FCC03-A6DA-4826-AE6B-9F5FDCD20CD1}" srcOrd="0" destOrd="0" presId="urn:microsoft.com/office/officeart/2005/8/layout/radial5"/>
    <dgm:cxn modelId="{9F3637C9-2F4E-4845-BAE7-C6707D853FAD}" type="presOf" srcId="{A5DD6F57-A6EE-4848-8FEA-B802885615F7}" destId="{414F3533-6A09-4E30-8A31-FF056E861B7C}" srcOrd="1" destOrd="0" presId="urn:microsoft.com/office/officeart/2005/8/layout/radial5"/>
    <dgm:cxn modelId="{517313D0-3E8C-44F1-95E7-97B04A88C393}" srcId="{81CC31F7-6062-4449-BAB1-65BC71D1A08A}" destId="{DD28633D-B586-4F32-B959-6EFEDBB4E6B7}" srcOrd="3" destOrd="0" parTransId="{EDEFB9AB-F2F0-4B83-883C-C42137598096}" sibTransId="{1874B48F-E57B-460C-9E09-BDA6D2B0CB53}"/>
    <dgm:cxn modelId="{4D6141E6-51FD-42F4-B90A-19838C13DD97}" type="presOf" srcId="{CE3DF601-C35A-4125-98F6-026853BAD245}" destId="{C4783E6B-656E-4D8C-BE20-D019D95F3191}" srcOrd="0" destOrd="0" presId="urn:microsoft.com/office/officeart/2005/8/layout/radial5"/>
    <dgm:cxn modelId="{71CD9BE8-9BE9-4AB2-9F2C-ECEDBBB0CF4C}" type="presOf" srcId="{5758BDE7-3A89-4033-9C76-F7FCBCC8CA35}" destId="{9F5AED9D-4E95-4FF9-B041-9A064BF881B1}" srcOrd="0" destOrd="0" presId="urn:microsoft.com/office/officeart/2005/8/layout/radial5"/>
    <dgm:cxn modelId="{D6DF3CEB-7F0C-4EB5-BC5A-A034A3BB433E}" type="presOf" srcId="{A5DD6F57-A6EE-4848-8FEA-B802885615F7}" destId="{8D0E3745-51F2-49A0-9EC8-034AAE7238F5}" srcOrd="0" destOrd="0" presId="urn:microsoft.com/office/officeart/2005/8/layout/radial5"/>
    <dgm:cxn modelId="{464973EC-48F7-4BF8-82EB-BFC13E6FB6B3}" type="presOf" srcId="{3B74B5F7-7615-4C2A-A26C-E8AAC27B0C58}" destId="{0DDD56E3-B75D-4BB8-A698-29D008FF36A3}" srcOrd="0" destOrd="0" presId="urn:microsoft.com/office/officeart/2005/8/layout/radial5"/>
    <dgm:cxn modelId="{24E89EEF-AA4B-4F23-AFDB-C887FAED11A4}" type="presOf" srcId="{EDEFB9AB-F2F0-4B83-883C-C42137598096}" destId="{7842D77C-EF3B-44D4-BE96-FDC65893DBCC}" srcOrd="0" destOrd="0" presId="urn:microsoft.com/office/officeart/2005/8/layout/radial5"/>
    <dgm:cxn modelId="{4D4854F1-05B2-4A0D-9EE2-55029EAFB089}" srcId="{81CC31F7-6062-4449-BAB1-65BC71D1A08A}" destId="{7F3E1C3A-839E-4670-BF72-E11DA048C82D}" srcOrd="1" destOrd="0" parTransId="{A5DD6F57-A6EE-4848-8FEA-B802885615F7}" sibTransId="{0B813B0A-303A-4634-8A5E-55FE2602ABFB}"/>
    <dgm:cxn modelId="{5F0984FF-BAC3-4E43-B31F-264551196A7D}" type="presOf" srcId="{81CC31F7-6062-4449-BAB1-65BC71D1A08A}" destId="{14C7CE96-476A-4F5D-89CB-8CC64B312714}" srcOrd="0" destOrd="0" presId="urn:microsoft.com/office/officeart/2005/8/layout/radial5"/>
    <dgm:cxn modelId="{CEF2484C-474A-4753-A9C4-D2DC3580406D}" type="presParOf" srcId="{9F5AED9D-4E95-4FF9-B041-9A064BF881B1}" destId="{14C7CE96-476A-4F5D-89CB-8CC64B312714}" srcOrd="0" destOrd="0" presId="urn:microsoft.com/office/officeart/2005/8/layout/radial5"/>
    <dgm:cxn modelId="{6263A4CC-FEC6-4617-AD4B-D728B5696BB4}" type="presParOf" srcId="{9F5AED9D-4E95-4FF9-B041-9A064BF881B1}" destId="{C4783E6B-656E-4D8C-BE20-D019D95F3191}" srcOrd="1" destOrd="0" presId="urn:microsoft.com/office/officeart/2005/8/layout/radial5"/>
    <dgm:cxn modelId="{ADC699D2-47FC-45B2-8C01-36C9E051FAAF}" type="presParOf" srcId="{C4783E6B-656E-4D8C-BE20-D019D95F3191}" destId="{EA346066-4773-4B73-98B5-F7AB57C7D17D}" srcOrd="0" destOrd="0" presId="urn:microsoft.com/office/officeart/2005/8/layout/radial5"/>
    <dgm:cxn modelId="{7576C048-33C3-418C-AFE4-E439EE7312D9}" type="presParOf" srcId="{9F5AED9D-4E95-4FF9-B041-9A064BF881B1}" destId="{049A44A9-8783-47BF-865D-2437E0E0F72E}" srcOrd="2" destOrd="0" presId="urn:microsoft.com/office/officeart/2005/8/layout/radial5"/>
    <dgm:cxn modelId="{8E3AEC4E-4086-41AF-AEF8-2872A9715DA0}" type="presParOf" srcId="{9F5AED9D-4E95-4FF9-B041-9A064BF881B1}" destId="{8D0E3745-51F2-49A0-9EC8-034AAE7238F5}" srcOrd="3" destOrd="0" presId="urn:microsoft.com/office/officeart/2005/8/layout/radial5"/>
    <dgm:cxn modelId="{48DB5FCD-CFAB-4100-9B27-80B67879215E}" type="presParOf" srcId="{8D0E3745-51F2-49A0-9EC8-034AAE7238F5}" destId="{414F3533-6A09-4E30-8A31-FF056E861B7C}" srcOrd="0" destOrd="0" presId="urn:microsoft.com/office/officeart/2005/8/layout/radial5"/>
    <dgm:cxn modelId="{D948F829-A6A8-4CC2-B00A-35AC14F8CC35}" type="presParOf" srcId="{9F5AED9D-4E95-4FF9-B041-9A064BF881B1}" destId="{89A93708-8BBD-4DBA-BA34-B5DC7656500C}" srcOrd="4" destOrd="0" presId="urn:microsoft.com/office/officeart/2005/8/layout/radial5"/>
    <dgm:cxn modelId="{F27A624E-0DDC-4664-9A9F-BACA1B653EAD}" type="presParOf" srcId="{9F5AED9D-4E95-4FF9-B041-9A064BF881B1}" destId="{CD42DD8F-5691-46E2-875D-C115CD37C249}" srcOrd="5" destOrd="0" presId="urn:microsoft.com/office/officeart/2005/8/layout/radial5"/>
    <dgm:cxn modelId="{756BEC39-9AF8-4CB6-BC79-108068F017C7}" type="presParOf" srcId="{CD42DD8F-5691-46E2-875D-C115CD37C249}" destId="{F2D5B9CD-D085-4048-BFF5-9272BC2B1A8E}" srcOrd="0" destOrd="0" presId="urn:microsoft.com/office/officeart/2005/8/layout/radial5"/>
    <dgm:cxn modelId="{D3E6E127-B5CB-48C0-B481-915994E64F3E}" type="presParOf" srcId="{9F5AED9D-4E95-4FF9-B041-9A064BF881B1}" destId="{62EF8779-4AD3-4E7F-9975-DA370F343B5E}" srcOrd="6" destOrd="0" presId="urn:microsoft.com/office/officeart/2005/8/layout/radial5"/>
    <dgm:cxn modelId="{E5763D2A-9529-45C1-B384-3A34116F7402}" type="presParOf" srcId="{9F5AED9D-4E95-4FF9-B041-9A064BF881B1}" destId="{7842D77C-EF3B-44D4-BE96-FDC65893DBCC}" srcOrd="7" destOrd="0" presId="urn:microsoft.com/office/officeart/2005/8/layout/radial5"/>
    <dgm:cxn modelId="{37E364BB-CECB-4906-81F4-B73315DDF42A}" type="presParOf" srcId="{7842D77C-EF3B-44D4-BE96-FDC65893DBCC}" destId="{2DCED7BE-63C8-4875-A048-71480F641839}" srcOrd="0" destOrd="0" presId="urn:microsoft.com/office/officeart/2005/8/layout/radial5"/>
    <dgm:cxn modelId="{6733BC3E-5DF6-43E5-9402-A8BFA1CD6961}" type="presParOf" srcId="{9F5AED9D-4E95-4FF9-B041-9A064BF881B1}" destId="{F00A7709-5BAA-47D9-8779-4044105CF870}" srcOrd="8" destOrd="0" presId="urn:microsoft.com/office/officeart/2005/8/layout/radial5"/>
    <dgm:cxn modelId="{AD0FBD27-4C74-404F-BC26-2F415896B996}" type="presParOf" srcId="{9F5AED9D-4E95-4FF9-B041-9A064BF881B1}" destId="{F5615FAE-EFF8-4B08-A3D9-7D0340BE8163}" srcOrd="9" destOrd="0" presId="urn:microsoft.com/office/officeart/2005/8/layout/radial5"/>
    <dgm:cxn modelId="{21495E9A-A053-4870-81D2-CFE34BE6CC65}" type="presParOf" srcId="{F5615FAE-EFF8-4B08-A3D9-7D0340BE8163}" destId="{DEC16420-7E3A-48D3-98E9-EA40F361D192}" srcOrd="0" destOrd="0" presId="urn:microsoft.com/office/officeart/2005/8/layout/radial5"/>
    <dgm:cxn modelId="{F7DE524B-EEC5-496B-BC92-3C6D35CD67ED}" type="presParOf" srcId="{9F5AED9D-4E95-4FF9-B041-9A064BF881B1}" destId="{0DDD56E3-B75D-4BB8-A698-29D008FF36A3}" srcOrd="10" destOrd="0" presId="urn:microsoft.com/office/officeart/2005/8/layout/radial5"/>
    <dgm:cxn modelId="{CD0C5C72-B36C-4897-B0E2-7F7889024DA6}" type="presParOf" srcId="{9F5AED9D-4E95-4FF9-B041-9A064BF881B1}" destId="{904FCC03-A6DA-4826-AE6B-9F5FDCD20CD1}" srcOrd="11" destOrd="0" presId="urn:microsoft.com/office/officeart/2005/8/layout/radial5"/>
    <dgm:cxn modelId="{C178E024-0CE5-4599-B0EC-7AE9E8DD00E9}" type="presParOf" srcId="{904FCC03-A6DA-4826-AE6B-9F5FDCD20CD1}" destId="{F444CF73-B122-4AB5-8AC4-CC70482C6FEA}" srcOrd="0" destOrd="0" presId="urn:microsoft.com/office/officeart/2005/8/layout/radial5"/>
    <dgm:cxn modelId="{C64CADD4-3E1A-44CE-B8A0-5E37C0CC07F9}" type="presParOf" srcId="{9F5AED9D-4E95-4FF9-B041-9A064BF881B1}" destId="{F4CB8D03-183A-4AE9-A11C-606F4537F34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7CE96-476A-4F5D-89CB-8CC64B312714}">
      <dsp:nvSpPr>
        <dsp:cNvPr id="0" name=""/>
        <dsp:cNvSpPr/>
      </dsp:nvSpPr>
      <dsp:spPr>
        <a:xfrm>
          <a:off x="4388557" y="2018996"/>
          <a:ext cx="1439157" cy="14391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চতুর্ভুজ</a:t>
          </a:r>
          <a:endParaRPr lang="en-US" sz="3400" kern="1200" dirty="0"/>
        </a:p>
      </dsp:txBody>
      <dsp:txXfrm>
        <a:off x="4599317" y="2229756"/>
        <a:ext cx="1017637" cy="1017637"/>
      </dsp:txXfrm>
    </dsp:sp>
    <dsp:sp modelId="{C4783E6B-656E-4D8C-BE20-D019D95F3191}">
      <dsp:nvSpPr>
        <dsp:cNvPr id="0" name=""/>
        <dsp:cNvSpPr/>
      </dsp:nvSpPr>
      <dsp:spPr>
        <a:xfrm rot="16200000">
          <a:off x="4955406" y="1494815"/>
          <a:ext cx="305459" cy="489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001225" y="1638497"/>
        <a:ext cx="213821" cy="293587"/>
      </dsp:txXfrm>
    </dsp:sp>
    <dsp:sp modelId="{049A44A9-8783-47BF-865D-2437E0E0F72E}">
      <dsp:nvSpPr>
        <dsp:cNvPr id="0" name=""/>
        <dsp:cNvSpPr/>
      </dsp:nvSpPr>
      <dsp:spPr>
        <a:xfrm>
          <a:off x="4388557" y="3500"/>
          <a:ext cx="1439157" cy="14391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আয়ত</a:t>
          </a:r>
          <a:endParaRPr lang="en-US" sz="2400" kern="1200" dirty="0"/>
        </a:p>
      </dsp:txBody>
      <dsp:txXfrm>
        <a:off x="4599317" y="214260"/>
        <a:ext cx="1017637" cy="1017637"/>
      </dsp:txXfrm>
    </dsp:sp>
    <dsp:sp modelId="{8D0E3745-51F2-49A0-9EC8-034AAE7238F5}">
      <dsp:nvSpPr>
        <dsp:cNvPr id="0" name=""/>
        <dsp:cNvSpPr/>
      </dsp:nvSpPr>
      <dsp:spPr>
        <a:xfrm rot="19800000">
          <a:off x="5822340" y="1991730"/>
          <a:ext cx="311223" cy="489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828594" y="2112935"/>
        <a:ext cx="217856" cy="293587"/>
      </dsp:txXfrm>
    </dsp:sp>
    <dsp:sp modelId="{89A93708-8BBD-4DBA-BA34-B5DC7656500C}">
      <dsp:nvSpPr>
        <dsp:cNvPr id="0" name=""/>
        <dsp:cNvSpPr/>
      </dsp:nvSpPr>
      <dsp:spPr>
        <a:xfrm>
          <a:off x="6148420" y="1011248"/>
          <a:ext cx="1410374" cy="1439157"/>
        </a:xfrm>
        <a:prstGeom prst="ellips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সামান্তরিক</a:t>
          </a:r>
        </a:p>
      </dsp:txBody>
      <dsp:txXfrm>
        <a:off x="6354964" y="1222008"/>
        <a:ext cx="997286" cy="1017637"/>
      </dsp:txXfrm>
    </dsp:sp>
    <dsp:sp modelId="{CD42DD8F-5691-46E2-875D-C115CD37C249}">
      <dsp:nvSpPr>
        <dsp:cNvPr id="0" name=""/>
        <dsp:cNvSpPr/>
      </dsp:nvSpPr>
      <dsp:spPr>
        <a:xfrm rot="1800000">
          <a:off x="5820654" y="2993470"/>
          <a:ext cx="305459" cy="489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826793" y="3068424"/>
        <a:ext cx="213821" cy="293587"/>
      </dsp:txXfrm>
    </dsp:sp>
    <dsp:sp modelId="{62EF8779-4AD3-4E7F-9975-DA370F343B5E}">
      <dsp:nvSpPr>
        <dsp:cNvPr id="0" name=""/>
        <dsp:cNvSpPr/>
      </dsp:nvSpPr>
      <dsp:spPr>
        <a:xfrm>
          <a:off x="6134028" y="3026745"/>
          <a:ext cx="1439157" cy="1439157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রম্বস</a:t>
          </a:r>
          <a:endParaRPr lang="en-US" sz="2400" kern="1200" dirty="0"/>
        </a:p>
      </dsp:txBody>
      <dsp:txXfrm>
        <a:off x="6344788" y="3237505"/>
        <a:ext cx="1017637" cy="1017637"/>
      </dsp:txXfrm>
    </dsp:sp>
    <dsp:sp modelId="{7842D77C-EF3B-44D4-BE96-FDC65893DBCC}">
      <dsp:nvSpPr>
        <dsp:cNvPr id="0" name=""/>
        <dsp:cNvSpPr/>
      </dsp:nvSpPr>
      <dsp:spPr>
        <a:xfrm rot="5400000">
          <a:off x="4955406" y="3493021"/>
          <a:ext cx="305459" cy="489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001225" y="3545065"/>
        <a:ext cx="213821" cy="293587"/>
      </dsp:txXfrm>
    </dsp:sp>
    <dsp:sp modelId="{F00A7709-5BAA-47D9-8779-4044105CF870}">
      <dsp:nvSpPr>
        <dsp:cNvPr id="0" name=""/>
        <dsp:cNvSpPr/>
      </dsp:nvSpPr>
      <dsp:spPr>
        <a:xfrm>
          <a:off x="4388557" y="4034493"/>
          <a:ext cx="1439157" cy="1439157"/>
        </a:xfrm>
        <a:prstGeom prst="ellips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বর্গ</a:t>
          </a:r>
          <a:endParaRPr lang="en-US" sz="2400" kern="1200" dirty="0"/>
        </a:p>
      </dsp:txBody>
      <dsp:txXfrm>
        <a:off x="4599317" y="4245253"/>
        <a:ext cx="1017637" cy="1017637"/>
      </dsp:txXfrm>
    </dsp:sp>
    <dsp:sp modelId="{F5615FAE-EFF8-4B08-A3D9-7D0340BE8163}">
      <dsp:nvSpPr>
        <dsp:cNvPr id="0" name=""/>
        <dsp:cNvSpPr/>
      </dsp:nvSpPr>
      <dsp:spPr>
        <a:xfrm rot="9000000">
          <a:off x="4090157" y="2993470"/>
          <a:ext cx="305459" cy="489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175656" y="3068424"/>
        <a:ext cx="213821" cy="293587"/>
      </dsp:txXfrm>
    </dsp:sp>
    <dsp:sp modelId="{0DDD56E3-B75D-4BB8-A698-29D008FF36A3}">
      <dsp:nvSpPr>
        <dsp:cNvPr id="0" name=""/>
        <dsp:cNvSpPr/>
      </dsp:nvSpPr>
      <dsp:spPr>
        <a:xfrm>
          <a:off x="2643086" y="3026745"/>
          <a:ext cx="1439157" cy="1439157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ট্রাপিজিয়াম</a:t>
          </a:r>
          <a:endParaRPr lang="en-US" sz="2400" kern="1200" dirty="0"/>
        </a:p>
      </dsp:txBody>
      <dsp:txXfrm>
        <a:off x="2853846" y="3237505"/>
        <a:ext cx="1017637" cy="1017637"/>
      </dsp:txXfrm>
    </dsp:sp>
    <dsp:sp modelId="{904FCC03-A6DA-4826-AE6B-9F5FDCD20CD1}">
      <dsp:nvSpPr>
        <dsp:cNvPr id="0" name=""/>
        <dsp:cNvSpPr/>
      </dsp:nvSpPr>
      <dsp:spPr>
        <a:xfrm rot="12600000">
          <a:off x="4090157" y="1994367"/>
          <a:ext cx="305459" cy="489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4175656" y="2115140"/>
        <a:ext cx="213821" cy="293587"/>
      </dsp:txXfrm>
    </dsp:sp>
    <dsp:sp modelId="{F4CB8D03-183A-4AE9-A11C-606F4537F34F}">
      <dsp:nvSpPr>
        <dsp:cNvPr id="0" name=""/>
        <dsp:cNvSpPr/>
      </dsp:nvSpPr>
      <dsp:spPr>
        <a:xfrm>
          <a:off x="2643086" y="1011248"/>
          <a:ext cx="1439157" cy="1439157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ঘুড়ি</a:t>
          </a:r>
          <a:r>
            <a:rPr lang="en-US" sz="2400" kern="1200" dirty="0"/>
            <a:t> </a:t>
          </a:r>
        </a:p>
      </dsp:txBody>
      <dsp:txXfrm>
        <a:off x="2853846" y="1222008"/>
        <a:ext cx="1017637" cy="1017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74192-84E9-44EA-89B1-3944A79568C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E77D4-DE61-47E9-8030-8BBB8346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0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E77D4-DE61-47E9-8030-8BBB8346AF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3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9BDB-F0BD-4F5C-865E-967E09B57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F7686-CD7D-423B-922E-68A4FC649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72B6F-32B1-4D48-B07C-2C56CE1C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BB446-7D67-445E-8269-72867A1D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462FA-81FE-404D-A0E8-746BB939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6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5054-90C1-44A5-AC96-AB8D3450F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9D78F-4312-4F96-AFA0-65AD2A6A8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142A3-A244-43B4-A643-DE4D89B3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9D317-F2A0-4DAA-AB13-32E5675A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B5D6C-1F64-470B-9277-034659F5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74448-7039-41C6-B676-5273864C9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41959-7950-4C99-B02B-E24AECA32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817E0-FECA-4283-8C60-5E5A259D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6E863-3984-42DA-8B6A-30631A2B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E9D0F-372B-4AB3-8D0F-81B9342B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91FE-FF9E-4AF0-A2B8-3E0B62D2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290CA-E356-4897-9C5F-172D9B9F5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1BCCF-8E6D-42C1-B310-BDC8092A6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589EA-D989-4723-8AE7-216116F1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3351E-386C-49B5-B39B-BBAC6848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1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D828-1BE6-4197-9651-3B898BCD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0652D-78A4-4C2F-930A-F961A6580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71423-E9BC-49A8-9128-D5B81B0D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28197-300D-4A2A-9179-7BB0F8FB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8E5F8-25C5-43A6-B873-0B5D9B30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266E-BAD9-47A6-8226-A9A2BA04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A57F-6C95-4E7E-8308-E990A2917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A1B72-B17A-40FE-8398-6BE009A9B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CBD38-9AE8-4E92-8072-204214DE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1284F-7CF6-416D-8FED-E68F5693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F3186-8A24-407A-A6B3-BCC776D7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0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3433-0087-49A2-A62A-4C535F2A4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C6B58-B74B-46B2-96DE-A8ADCA8EE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10D03-1E53-4318-BF81-4AEA23C35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2C2E5-F4F6-4BCD-9CB6-D93444A65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573D8-A9C0-46B2-BC91-7768309BC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B6094-6E77-4491-BDD0-327164F8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50A73-F430-4A7B-BEBA-CA09AEEC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A8AD1-BBE3-4650-B053-E980C7AD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B981-2988-4713-8F58-815FCC80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526C7-22E2-4D1D-81D4-1A385B4F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C05B0-1D4D-4114-AA5D-579D1774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B20E8-0652-49A1-AD64-50B743B8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6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41F0CC-035F-4110-8DA5-4F42D5E1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F1043-15F5-4D8C-9FDA-9ED9A065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6D222-E8B5-4C7F-9C72-97653AE1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B11D-1405-49DB-AA68-5E65434B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AA9C7-3C9E-472C-8DAC-5FD583189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259DC-1A2D-485A-84E9-B1A9F22D4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8EFD8-A11F-4B8A-8B1E-100005DB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E1FE0-F5B6-45C5-ADD2-C8FEF6A3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84520-3663-439B-80DB-E390A2DA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2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F1CB-DEA2-497B-A375-161BDFDD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E49B5-6D46-47CC-8801-C97D49AC6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58133-64FA-449A-BE3C-CD9A7DBFE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B8ECF-1A99-42C3-841A-AC7D3F76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1649F-E0E3-41AB-962A-FABB7FCD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9C240-27A4-4845-AE9D-45235D43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0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5E8989-EF87-41CA-A0F5-D1A24951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679DB-73D8-4079-AEA0-9EF8C292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4586F-9B21-476B-8CD4-DFBC762D6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D72F-BDA9-4F6B-B003-09A6E6A5C46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35FC1-7027-4D17-A3DE-5C40BAE5C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EAFA0-BF42-413B-940E-05039E5BD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11F8-EDBB-46E2-B58D-58049E48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649A90-0A39-4E2D-B59B-D526BADACCE0}"/>
              </a:ext>
            </a:extLst>
          </p:cNvPr>
          <p:cNvSpPr txBox="1"/>
          <p:nvPr/>
        </p:nvSpPr>
        <p:spPr>
          <a:xfrm>
            <a:off x="436098" y="422030"/>
            <a:ext cx="11408898" cy="590931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8BAC0-AE1C-4593-B1BD-24D0C7765222}"/>
              </a:ext>
            </a:extLst>
          </p:cNvPr>
          <p:cNvSpPr txBox="1"/>
          <p:nvPr/>
        </p:nvSpPr>
        <p:spPr>
          <a:xfrm>
            <a:off x="604912" y="604910"/>
            <a:ext cx="11122855" cy="5570806"/>
          </a:xfrm>
          <a:prstGeom prst="rect">
            <a:avLst/>
          </a:prstGeom>
          <a:solidFill>
            <a:srgbClr val="92D050"/>
          </a:solidFill>
          <a:ln w="57150">
            <a:solidFill>
              <a:srgbClr val="C000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BB78D602-CBBE-4D84-84D1-52BA2D67AB2C}"/>
              </a:ext>
            </a:extLst>
          </p:cNvPr>
          <p:cNvSpPr/>
          <p:nvPr/>
        </p:nvSpPr>
        <p:spPr>
          <a:xfrm>
            <a:off x="1097281" y="1420839"/>
            <a:ext cx="10185009" cy="3812345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Plain">
              <a:avLst/>
            </a:prstTxWarp>
            <a:noAutofit/>
          </a:bodyPr>
          <a:lstStyle/>
          <a:p>
            <a:pPr algn="ctr"/>
            <a:r>
              <a:rPr lang="en-US" sz="8800" b="1" dirty="0" err="1">
                <a:ln w="76200">
                  <a:solidFill>
                    <a:srgbClr val="FF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en-US" sz="8800" b="1" dirty="0">
                <a:ln w="76200">
                  <a:solidFill>
                    <a:srgbClr val="FF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524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ED4861C-A1CF-48A7-BD7B-228636B55A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4736809"/>
              </p:ext>
            </p:extLst>
          </p:nvPr>
        </p:nvGraphicFramePr>
        <p:xfrm>
          <a:off x="858130" y="661182"/>
          <a:ext cx="10216272" cy="5477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293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C7CE96-476A-4F5D-89CB-8CC64B312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14C7CE96-476A-4F5D-89CB-8CC64B312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783E6B-656E-4D8C-BE20-D019D95F3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C4783E6B-656E-4D8C-BE20-D019D95F3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9A44A9-8783-47BF-865D-2437E0E0F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049A44A9-8783-47BF-865D-2437E0E0F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0E3745-51F2-49A0-9EC8-034AAE723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8D0E3745-51F2-49A0-9EC8-034AAE723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A93708-8BBD-4DBA-BA34-B5DC76565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89A93708-8BBD-4DBA-BA34-B5DC765650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42DD8F-5691-46E2-875D-C115CD37C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CD42DD8F-5691-46E2-875D-C115CD37C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EF8779-4AD3-4E7F-9975-DA370F343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62EF8779-4AD3-4E7F-9975-DA370F343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42D77C-EF3B-44D4-BE96-FDC65893D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7842D77C-EF3B-44D4-BE96-FDC65893D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0A7709-5BAA-47D9-8779-4044105CF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F00A7709-5BAA-47D9-8779-4044105CF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615FAE-EFF8-4B08-A3D9-7D0340BE8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F5615FAE-EFF8-4B08-A3D9-7D0340BE8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DD56E3-B75D-4BB8-A698-29D008FF3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0DDD56E3-B75D-4BB8-A698-29D008FF3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4FCC03-A6DA-4826-AE6B-9F5FDCD20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904FCC03-A6DA-4826-AE6B-9F5FDCD20C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CB8D03-183A-4AE9-A11C-606F4537F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F4CB8D03-183A-4AE9-A11C-606F4537F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A3CBB8-6DBE-4693-B687-8565BD4EFBAF}"/>
              </a:ext>
            </a:extLst>
          </p:cNvPr>
          <p:cNvSpPr txBox="1"/>
          <p:nvPr/>
        </p:nvSpPr>
        <p:spPr>
          <a:xfrm>
            <a:off x="174173" y="1195753"/>
            <a:ext cx="11872686" cy="144655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- ৫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869CD7-A585-4389-A846-0F63AB5133F5}"/>
              </a:ext>
            </a:extLst>
          </p:cNvPr>
          <p:cNvSpPr txBox="1"/>
          <p:nvPr/>
        </p:nvSpPr>
        <p:spPr>
          <a:xfrm>
            <a:off x="174173" y="3052689"/>
            <a:ext cx="1187268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র্ভুজ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র্ভুজের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4683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408EEE-67C8-4CB4-8CC2-D93214D0F741}"/>
              </a:ext>
            </a:extLst>
          </p:cNvPr>
          <p:cNvSpPr txBox="1"/>
          <p:nvPr/>
        </p:nvSpPr>
        <p:spPr>
          <a:xfrm>
            <a:off x="957049" y="697020"/>
            <a:ext cx="107055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র্ভুজের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বিপরীত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বাহুগুলো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পরস্পর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সমান্ত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সামান্তরিক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তরিকের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সীমাবদ্ধ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রিক</a:t>
            </a:r>
            <a:r>
              <a:rPr lang="bn-BD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্ষেত্র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54B2B1-4606-425C-8512-7DF5334CC13E}"/>
              </a:ext>
            </a:extLst>
          </p:cNvPr>
          <p:cNvCxnSpPr/>
          <p:nvPr/>
        </p:nvCxnSpPr>
        <p:spPr>
          <a:xfrm>
            <a:off x="4051495" y="2293034"/>
            <a:ext cx="36857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3D5D17-5C3A-4A84-AFB1-5CEFE0A41514}"/>
              </a:ext>
            </a:extLst>
          </p:cNvPr>
          <p:cNvCxnSpPr/>
          <p:nvPr/>
        </p:nvCxnSpPr>
        <p:spPr>
          <a:xfrm flipH="1">
            <a:off x="3348111" y="2307102"/>
            <a:ext cx="703384" cy="19554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569429-519B-4061-A9C6-8BC2707BA748}"/>
              </a:ext>
            </a:extLst>
          </p:cNvPr>
          <p:cNvCxnSpPr>
            <a:cxnSpLocks/>
          </p:cNvCxnSpPr>
          <p:nvPr/>
        </p:nvCxnSpPr>
        <p:spPr>
          <a:xfrm flipV="1">
            <a:off x="3376246" y="4234376"/>
            <a:ext cx="3685734" cy="140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F02A45-2FCE-4421-88AF-E498C211220F}"/>
              </a:ext>
            </a:extLst>
          </p:cNvPr>
          <p:cNvCxnSpPr/>
          <p:nvPr/>
        </p:nvCxnSpPr>
        <p:spPr>
          <a:xfrm flipH="1">
            <a:off x="7061980" y="2293034"/>
            <a:ext cx="675251" cy="19413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E20FE1F-237F-4F15-8D57-10148B84431B}"/>
              </a:ext>
            </a:extLst>
          </p:cNvPr>
          <p:cNvSpPr txBox="1"/>
          <p:nvPr/>
        </p:nvSpPr>
        <p:spPr>
          <a:xfrm>
            <a:off x="3601334" y="208201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721057-BC43-4C13-805E-2BFE28BCD0FE}"/>
              </a:ext>
            </a:extLst>
          </p:cNvPr>
          <p:cNvSpPr txBox="1"/>
          <p:nvPr/>
        </p:nvSpPr>
        <p:spPr>
          <a:xfrm>
            <a:off x="7859151" y="20855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42E692-6666-45C2-A6F6-C31AFE21FD2E}"/>
              </a:ext>
            </a:extLst>
          </p:cNvPr>
          <p:cNvSpPr txBox="1"/>
          <p:nvPr/>
        </p:nvSpPr>
        <p:spPr>
          <a:xfrm>
            <a:off x="2996421" y="422030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0ED3A5-DDA3-4C62-9B13-A875EBDB5BDF}"/>
              </a:ext>
            </a:extLst>
          </p:cNvPr>
          <p:cNvSpPr txBox="1"/>
          <p:nvPr/>
        </p:nvSpPr>
        <p:spPr>
          <a:xfrm>
            <a:off x="7018438" y="420133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77E1D6-DCBC-4032-A3D2-CAB7C74506B3}"/>
              </a:ext>
            </a:extLst>
          </p:cNvPr>
          <p:cNvSpPr txBox="1"/>
          <p:nvPr/>
        </p:nvSpPr>
        <p:spPr>
          <a:xfrm>
            <a:off x="827314" y="5878286"/>
            <a:ext cx="2774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ABCD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001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A2160D-7C77-43DC-91A8-C71C2D930C60}"/>
              </a:ext>
            </a:extLst>
          </p:cNvPr>
          <p:cNvSpPr txBox="1"/>
          <p:nvPr/>
        </p:nvSpPr>
        <p:spPr>
          <a:xfrm>
            <a:off x="537031" y="653143"/>
            <a:ext cx="11234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আয়তঃ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সামান্তরিকের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ধ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আয়তক্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5858A83-61E5-4D45-AD2B-50AB2F8E49AF}"/>
              </a:ext>
            </a:extLst>
          </p:cNvPr>
          <p:cNvCxnSpPr/>
          <p:nvPr/>
        </p:nvCxnSpPr>
        <p:spPr>
          <a:xfrm>
            <a:off x="2801256" y="2394857"/>
            <a:ext cx="0" cy="184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DC605B-C3D5-4513-8334-BB5A25A14DAB}"/>
              </a:ext>
            </a:extLst>
          </p:cNvPr>
          <p:cNvCxnSpPr/>
          <p:nvPr/>
        </p:nvCxnSpPr>
        <p:spPr>
          <a:xfrm>
            <a:off x="6676571" y="2394857"/>
            <a:ext cx="0" cy="1843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B5BD26-EA0B-41A8-B80F-17A4C9C9D7AB}"/>
              </a:ext>
            </a:extLst>
          </p:cNvPr>
          <p:cNvCxnSpPr/>
          <p:nvPr/>
        </p:nvCxnSpPr>
        <p:spPr>
          <a:xfrm>
            <a:off x="2801256" y="2394857"/>
            <a:ext cx="3875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C4473A-0F78-404E-BA06-2B9E686C0379}"/>
              </a:ext>
            </a:extLst>
          </p:cNvPr>
          <p:cNvCxnSpPr/>
          <p:nvPr/>
        </p:nvCxnSpPr>
        <p:spPr>
          <a:xfrm>
            <a:off x="2808516" y="4230911"/>
            <a:ext cx="3875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0BF3B73-9B78-4AE1-A4D8-7F7A7144F393}"/>
              </a:ext>
            </a:extLst>
          </p:cNvPr>
          <p:cNvSpPr txBox="1"/>
          <p:nvPr/>
        </p:nvSpPr>
        <p:spPr>
          <a:xfrm>
            <a:off x="2510972" y="227874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68F6C-65B0-4A1B-8D38-8D96C25EFBB7}"/>
              </a:ext>
            </a:extLst>
          </p:cNvPr>
          <p:cNvSpPr txBox="1"/>
          <p:nvPr/>
        </p:nvSpPr>
        <p:spPr>
          <a:xfrm>
            <a:off x="6778173" y="223520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AAE3C5-F6B2-4D73-B766-1CADBEC8BB3E}"/>
              </a:ext>
            </a:extLst>
          </p:cNvPr>
          <p:cNvSpPr txBox="1"/>
          <p:nvPr/>
        </p:nvSpPr>
        <p:spPr>
          <a:xfrm>
            <a:off x="2510970" y="4107545"/>
            <a:ext cx="29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101C24-E39C-4690-B801-CAAAA695CFA3}"/>
              </a:ext>
            </a:extLst>
          </p:cNvPr>
          <p:cNvSpPr txBox="1"/>
          <p:nvPr/>
        </p:nvSpPr>
        <p:spPr>
          <a:xfrm>
            <a:off x="6691089" y="412205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492F31-1F7F-4849-90A5-703D8BD4DBCB}"/>
              </a:ext>
            </a:extLst>
          </p:cNvPr>
          <p:cNvSpPr txBox="1"/>
          <p:nvPr/>
        </p:nvSpPr>
        <p:spPr>
          <a:xfrm>
            <a:off x="1727200" y="5471886"/>
            <a:ext cx="4267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ে ABCD 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আয়ত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3380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4CC295-39C3-46D7-9ACF-EFA50C1C774D}"/>
              </a:ext>
            </a:extLst>
          </p:cNvPr>
          <p:cNvSpPr txBox="1"/>
          <p:nvPr/>
        </p:nvSpPr>
        <p:spPr>
          <a:xfrm>
            <a:off x="203869" y="507277"/>
            <a:ext cx="114792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র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স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সামান্তরিক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সন্নিহিত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বাহুগুলো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দৈর্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ঘ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রম্বসের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বিপরীত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বাহুগুলো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সমান্তরাল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ধ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রম্ব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9BB4F86-B79B-4EE2-A299-7B9AF6BAF12E}"/>
              </a:ext>
            </a:extLst>
          </p:cNvPr>
          <p:cNvCxnSpPr>
            <a:cxnSpLocks/>
          </p:cNvCxnSpPr>
          <p:nvPr/>
        </p:nvCxnSpPr>
        <p:spPr>
          <a:xfrm flipH="1">
            <a:off x="4572000" y="3108960"/>
            <a:ext cx="548640" cy="17213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E068107-F108-48AC-B290-25DB3C5CCCBF}"/>
              </a:ext>
            </a:extLst>
          </p:cNvPr>
          <p:cNvCxnSpPr>
            <a:cxnSpLocks/>
          </p:cNvCxnSpPr>
          <p:nvPr/>
        </p:nvCxnSpPr>
        <p:spPr>
          <a:xfrm flipH="1">
            <a:off x="6468798" y="3148816"/>
            <a:ext cx="548640" cy="17213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114CB4-47D8-4CD8-BBFF-90C517680C79}"/>
              </a:ext>
            </a:extLst>
          </p:cNvPr>
          <p:cNvCxnSpPr>
            <a:cxnSpLocks/>
          </p:cNvCxnSpPr>
          <p:nvPr/>
        </p:nvCxnSpPr>
        <p:spPr>
          <a:xfrm flipH="1" flipV="1">
            <a:off x="5120642" y="3108960"/>
            <a:ext cx="1896799" cy="398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407915-F34D-4A8E-9A4B-0114A762D6AB}"/>
              </a:ext>
            </a:extLst>
          </p:cNvPr>
          <p:cNvCxnSpPr>
            <a:cxnSpLocks/>
          </p:cNvCxnSpPr>
          <p:nvPr/>
        </p:nvCxnSpPr>
        <p:spPr>
          <a:xfrm flipH="1" flipV="1">
            <a:off x="4572000" y="4830359"/>
            <a:ext cx="1896798" cy="39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E4EDE3-584D-4967-8972-FE272D7FFE90}"/>
              </a:ext>
            </a:extLst>
          </p:cNvPr>
          <p:cNvSpPr txBox="1"/>
          <p:nvPr/>
        </p:nvSpPr>
        <p:spPr>
          <a:xfrm>
            <a:off x="4740811" y="29401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A7F0A2-3F29-4BFF-808E-15738EF22630}"/>
              </a:ext>
            </a:extLst>
          </p:cNvPr>
          <p:cNvSpPr txBox="1"/>
          <p:nvPr/>
        </p:nvSpPr>
        <p:spPr>
          <a:xfrm>
            <a:off x="7090115" y="293779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657F7F-C84B-4D8A-9362-C9ED2F089BFB}"/>
              </a:ext>
            </a:extLst>
          </p:cNvPr>
          <p:cNvSpPr txBox="1"/>
          <p:nvPr/>
        </p:nvSpPr>
        <p:spPr>
          <a:xfrm>
            <a:off x="4192170" y="47126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B7E032-1706-4BC8-B18B-F257E7CECE8B}"/>
              </a:ext>
            </a:extLst>
          </p:cNvPr>
          <p:cNvSpPr txBox="1"/>
          <p:nvPr/>
        </p:nvSpPr>
        <p:spPr>
          <a:xfrm>
            <a:off x="6567271" y="470217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6471971-8754-4A3A-9108-5956092267B1}"/>
              </a:ext>
            </a:extLst>
          </p:cNvPr>
          <p:cNvSpPr txBox="1"/>
          <p:nvPr/>
        </p:nvSpPr>
        <p:spPr>
          <a:xfrm>
            <a:off x="590843" y="6105378"/>
            <a:ext cx="3911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ে  ABCD 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রম্বস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7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74FAB6-228B-4999-A7A0-78DF65F2626C}"/>
              </a:ext>
            </a:extLst>
          </p:cNvPr>
          <p:cNvSpPr txBox="1"/>
          <p:nvPr/>
        </p:nvSpPr>
        <p:spPr>
          <a:xfrm>
            <a:off x="323557" y="841829"/>
            <a:ext cx="11591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্গ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বর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গ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সামান্তরিক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প্রত্যেক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মাকোণ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বাহুগুলো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র্গের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সীমাবদ্ধ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র্গক্ষেত্র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D78B20-E670-49C9-A950-7B111A530E73}"/>
              </a:ext>
            </a:extLst>
          </p:cNvPr>
          <p:cNvCxnSpPr>
            <a:cxnSpLocks/>
          </p:cNvCxnSpPr>
          <p:nvPr/>
        </p:nvCxnSpPr>
        <p:spPr>
          <a:xfrm>
            <a:off x="3291840" y="3429000"/>
            <a:ext cx="0" cy="1534548"/>
          </a:xfrm>
          <a:prstGeom prst="line">
            <a:avLst/>
          </a:prstGeom>
          <a:ln w="57150">
            <a:solidFill>
              <a:srgbClr val="F04B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064E4E-7296-4A2C-A352-9043780BC458}"/>
              </a:ext>
            </a:extLst>
          </p:cNvPr>
          <p:cNvCxnSpPr>
            <a:cxnSpLocks/>
          </p:cNvCxnSpPr>
          <p:nvPr/>
        </p:nvCxnSpPr>
        <p:spPr>
          <a:xfrm>
            <a:off x="4851009" y="3429000"/>
            <a:ext cx="0" cy="1534548"/>
          </a:xfrm>
          <a:prstGeom prst="line">
            <a:avLst/>
          </a:prstGeom>
          <a:ln w="57150">
            <a:solidFill>
              <a:srgbClr val="F04B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3D41F1-70BD-417B-AAEE-70E7D7C74248}"/>
              </a:ext>
            </a:extLst>
          </p:cNvPr>
          <p:cNvCxnSpPr/>
          <p:nvPr/>
        </p:nvCxnSpPr>
        <p:spPr>
          <a:xfrm>
            <a:off x="3291840" y="3429000"/>
            <a:ext cx="1589649" cy="0"/>
          </a:xfrm>
          <a:prstGeom prst="line">
            <a:avLst/>
          </a:prstGeom>
          <a:ln w="57150">
            <a:solidFill>
              <a:srgbClr val="F04B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5E82F2-D442-4808-A3DA-697D96C881DA}"/>
              </a:ext>
            </a:extLst>
          </p:cNvPr>
          <p:cNvCxnSpPr>
            <a:cxnSpLocks/>
          </p:cNvCxnSpPr>
          <p:nvPr/>
        </p:nvCxnSpPr>
        <p:spPr>
          <a:xfrm>
            <a:off x="3291840" y="4963548"/>
            <a:ext cx="1559169" cy="0"/>
          </a:xfrm>
          <a:prstGeom prst="line">
            <a:avLst/>
          </a:prstGeom>
          <a:ln w="57150">
            <a:solidFill>
              <a:srgbClr val="F04B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ED3980B-27AA-417F-B726-12FB12F86FB4}"/>
              </a:ext>
            </a:extLst>
          </p:cNvPr>
          <p:cNvSpPr txBox="1"/>
          <p:nvPr/>
        </p:nvSpPr>
        <p:spPr>
          <a:xfrm>
            <a:off x="2940147" y="31793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FF7AF4-964C-490D-9576-87CEFD50839C}"/>
              </a:ext>
            </a:extLst>
          </p:cNvPr>
          <p:cNvSpPr txBox="1"/>
          <p:nvPr/>
        </p:nvSpPr>
        <p:spPr>
          <a:xfrm>
            <a:off x="2968282" y="486741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2E8A1D-13B7-4907-9184-DCCA2BC3CE39}"/>
              </a:ext>
            </a:extLst>
          </p:cNvPr>
          <p:cNvSpPr txBox="1"/>
          <p:nvPr/>
        </p:nvSpPr>
        <p:spPr>
          <a:xfrm>
            <a:off x="4881489" y="48814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B8F7DC-C8E2-48FC-8CFD-2627D8ABD299}"/>
              </a:ext>
            </a:extLst>
          </p:cNvPr>
          <p:cNvSpPr txBox="1"/>
          <p:nvPr/>
        </p:nvSpPr>
        <p:spPr>
          <a:xfrm>
            <a:off x="5050301" y="321798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FBE1EF-A791-4A13-84A0-04CA9B3D5D06}"/>
              </a:ext>
            </a:extLst>
          </p:cNvPr>
          <p:cNvSpPr txBox="1"/>
          <p:nvPr/>
        </p:nvSpPr>
        <p:spPr>
          <a:xfrm>
            <a:off x="886265" y="6274191"/>
            <a:ext cx="416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ে  ABCD 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400" b="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400" b="1" dirty="0" err="1">
                <a:latin typeface="Nikosh" panose="02000000000000000000" pitchFamily="2" charset="0"/>
                <a:cs typeface="Nikosh" panose="02000000000000000000" pitchFamily="2" charset="0"/>
              </a:rPr>
              <a:t>র্গ</a:t>
            </a:r>
            <a:r>
              <a:rPr lang="en-US" sz="24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840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2704EC-CF06-4869-8A02-C60EAB451F05}"/>
              </a:ext>
            </a:extLst>
          </p:cNvPr>
          <p:cNvSpPr txBox="1"/>
          <p:nvPr/>
        </p:nvSpPr>
        <p:spPr>
          <a:xfrm>
            <a:off x="1016000" y="943429"/>
            <a:ext cx="10479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- ৫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D2635-2692-4056-BF32-37ECC2D9A7A5}"/>
              </a:ext>
            </a:extLst>
          </p:cNvPr>
          <p:cNvSpPr txBox="1"/>
          <p:nvPr/>
        </p:nvSpPr>
        <p:spPr>
          <a:xfrm>
            <a:off x="1016000" y="3004457"/>
            <a:ext cx="10479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১।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সামান্তরিক</a:t>
            </a:r>
            <a:r>
              <a:rPr lang="en-US" sz="4000" dirty="0"/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আয়তের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থক্য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নির্ণ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র।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রম্বসে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ধ্যে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পার্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য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্ণ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র।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40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DADC13-7EBB-42FE-9F34-5E9F754CFBD8}"/>
              </a:ext>
            </a:extLst>
          </p:cNvPr>
          <p:cNvSpPr txBox="1"/>
          <p:nvPr/>
        </p:nvSpPr>
        <p:spPr>
          <a:xfrm>
            <a:off x="0" y="856343"/>
            <a:ext cx="12084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তুর্ভুজের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জোড়া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বিপরীত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সমান্তরাল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ট্রাপিজিয়া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দ্ধ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069CB-27DF-443B-831C-32260B28E511}"/>
              </a:ext>
            </a:extLst>
          </p:cNvPr>
          <p:cNvSpPr txBox="1"/>
          <p:nvPr/>
        </p:nvSpPr>
        <p:spPr>
          <a:xfrm>
            <a:off x="969109" y="6063174"/>
            <a:ext cx="5180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ে  ABCD 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A7B70-CF5B-44D8-B7D8-4B507312DF5B}"/>
              </a:ext>
            </a:extLst>
          </p:cNvPr>
          <p:cNvCxnSpPr/>
          <p:nvPr/>
        </p:nvCxnSpPr>
        <p:spPr>
          <a:xfrm>
            <a:off x="3305908" y="3910818"/>
            <a:ext cx="4121834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CB8EC3-FA74-44F5-83C8-E1635E290FA8}"/>
              </a:ext>
            </a:extLst>
          </p:cNvPr>
          <p:cNvCxnSpPr>
            <a:cxnSpLocks/>
          </p:cNvCxnSpPr>
          <p:nvPr/>
        </p:nvCxnSpPr>
        <p:spPr>
          <a:xfrm flipV="1">
            <a:off x="3305908" y="2307102"/>
            <a:ext cx="900332" cy="16037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B97F43-B2D2-4A40-99C2-BBF654C8A5E3}"/>
              </a:ext>
            </a:extLst>
          </p:cNvPr>
          <p:cNvCxnSpPr/>
          <p:nvPr/>
        </p:nvCxnSpPr>
        <p:spPr>
          <a:xfrm>
            <a:off x="4206240" y="2307103"/>
            <a:ext cx="188976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BAF3DC9-3DAE-467C-B5CB-D75876A744C7}"/>
              </a:ext>
            </a:extLst>
          </p:cNvPr>
          <p:cNvCxnSpPr/>
          <p:nvPr/>
        </p:nvCxnSpPr>
        <p:spPr>
          <a:xfrm>
            <a:off x="6096000" y="2307102"/>
            <a:ext cx="1331742" cy="16037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0117E70-13C8-4872-9BDC-C46BCFB8ECB3}"/>
              </a:ext>
            </a:extLst>
          </p:cNvPr>
          <p:cNvSpPr txBox="1"/>
          <p:nvPr/>
        </p:nvSpPr>
        <p:spPr>
          <a:xfrm>
            <a:off x="3559128" y="20960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A8F0F0-86CF-425D-B4B3-785E9CF16E85}"/>
              </a:ext>
            </a:extLst>
          </p:cNvPr>
          <p:cNvSpPr txBox="1"/>
          <p:nvPr/>
        </p:nvSpPr>
        <p:spPr>
          <a:xfrm>
            <a:off x="2912017" y="38826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EF741D-29FD-420B-8B74-5E9E989B369C}"/>
              </a:ext>
            </a:extLst>
          </p:cNvPr>
          <p:cNvSpPr txBox="1"/>
          <p:nvPr/>
        </p:nvSpPr>
        <p:spPr>
          <a:xfrm>
            <a:off x="7564903" y="3854544"/>
            <a:ext cx="3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C1D094-A19E-454F-BCFE-BDC8DA1C792C}"/>
              </a:ext>
            </a:extLst>
          </p:cNvPr>
          <p:cNvSpPr txBox="1"/>
          <p:nvPr/>
        </p:nvSpPr>
        <p:spPr>
          <a:xfrm>
            <a:off x="6141719" y="2124219"/>
            <a:ext cx="42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9974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D0687C-5BB5-49F0-9CC6-18C2405404A6}"/>
              </a:ext>
            </a:extLst>
          </p:cNvPr>
          <p:cNvSpPr txBox="1"/>
          <p:nvPr/>
        </p:nvSpPr>
        <p:spPr>
          <a:xfrm>
            <a:off x="1770743" y="1190171"/>
            <a:ext cx="6720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endParaRPr lang="en-US" sz="44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৮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sz="44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endParaRPr lang="en-US" sz="44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0AEF7C-1C8D-4C10-85D8-7DAEA84EBB95}"/>
              </a:ext>
            </a:extLst>
          </p:cNvPr>
          <p:cNvSpPr txBox="1"/>
          <p:nvPr/>
        </p:nvSpPr>
        <p:spPr>
          <a:xfrm>
            <a:off x="246743" y="2656114"/>
            <a:ext cx="11698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চতুর্ভুজ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আঁক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সঙ্গা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8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63AE33-E9C9-4603-B9D4-C7673928E556}"/>
              </a:ext>
            </a:extLst>
          </p:cNvPr>
          <p:cNvSpPr txBox="1"/>
          <p:nvPr/>
        </p:nvSpPr>
        <p:spPr>
          <a:xfrm>
            <a:off x="295422" y="827314"/>
            <a:ext cx="11619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ঘুড়িঃ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র্ভুজের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জোড়া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সন্নিহিত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ঘুড়ি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32085-EB67-4C9E-A2DC-D7269D9C46B3}"/>
              </a:ext>
            </a:extLst>
          </p:cNvPr>
          <p:cNvSpPr txBox="1"/>
          <p:nvPr/>
        </p:nvSpPr>
        <p:spPr>
          <a:xfrm>
            <a:off x="801858" y="5683348"/>
            <a:ext cx="502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ে  ABCD 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ঘ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b="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76D963-EACE-4B00-A3A0-F3F0D1DEDAEE}"/>
              </a:ext>
            </a:extLst>
          </p:cNvPr>
          <p:cNvCxnSpPr/>
          <p:nvPr/>
        </p:nvCxnSpPr>
        <p:spPr>
          <a:xfrm flipH="1">
            <a:off x="4572000" y="2250831"/>
            <a:ext cx="745589" cy="787791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4DE232-3A07-4E5C-9AB4-1E72CC166F12}"/>
              </a:ext>
            </a:extLst>
          </p:cNvPr>
          <p:cNvCxnSpPr/>
          <p:nvPr/>
        </p:nvCxnSpPr>
        <p:spPr>
          <a:xfrm>
            <a:off x="5317588" y="2264898"/>
            <a:ext cx="778412" cy="632264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90D0B9-C8A4-4A69-B9B7-C21CA1A3CB2A}"/>
              </a:ext>
            </a:extLst>
          </p:cNvPr>
          <p:cNvCxnSpPr>
            <a:cxnSpLocks/>
          </p:cNvCxnSpPr>
          <p:nvPr/>
        </p:nvCxnSpPr>
        <p:spPr>
          <a:xfrm>
            <a:off x="4572000" y="3038622"/>
            <a:ext cx="1069145" cy="1800664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D29437-FA6C-4AE2-8317-971F286E7514}"/>
              </a:ext>
            </a:extLst>
          </p:cNvPr>
          <p:cNvCxnSpPr/>
          <p:nvPr/>
        </p:nvCxnSpPr>
        <p:spPr>
          <a:xfrm flipH="1">
            <a:off x="5641145" y="2897162"/>
            <a:ext cx="454855" cy="1942124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A1CC9E-394F-4194-AC8C-1EB2D22CFF4D}"/>
              </a:ext>
            </a:extLst>
          </p:cNvPr>
          <p:cNvSpPr txBox="1"/>
          <p:nvPr/>
        </p:nvSpPr>
        <p:spPr>
          <a:xfrm>
            <a:off x="5120637" y="189913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DE4E9A-9E93-48CA-9AA5-C80B96BC659D}"/>
              </a:ext>
            </a:extLst>
          </p:cNvPr>
          <p:cNvSpPr txBox="1"/>
          <p:nvPr/>
        </p:nvSpPr>
        <p:spPr>
          <a:xfrm>
            <a:off x="4107766" y="282760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C45B67-2DBE-4849-B87F-22F9D8E22922}"/>
              </a:ext>
            </a:extLst>
          </p:cNvPr>
          <p:cNvSpPr txBox="1"/>
          <p:nvPr/>
        </p:nvSpPr>
        <p:spPr>
          <a:xfrm>
            <a:off x="5438353" y="478301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916A75-C739-4216-A9C2-49CE70C9178B}"/>
              </a:ext>
            </a:extLst>
          </p:cNvPr>
          <p:cNvSpPr txBox="1"/>
          <p:nvPr/>
        </p:nvSpPr>
        <p:spPr>
          <a:xfrm>
            <a:off x="6203852" y="270021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5430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5AEBEE-35E7-4771-BF4E-38FB04922033}"/>
              </a:ext>
            </a:extLst>
          </p:cNvPr>
          <p:cNvSpPr txBox="1"/>
          <p:nvPr/>
        </p:nvSpPr>
        <p:spPr>
          <a:xfrm>
            <a:off x="436098" y="422030"/>
            <a:ext cx="11408898" cy="590931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902B1-BA59-404F-B5B4-552F2FA9331A}"/>
              </a:ext>
            </a:extLst>
          </p:cNvPr>
          <p:cNvSpPr txBox="1"/>
          <p:nvPr/>
        </p:nvSpPr>
        <p:spPr>
          <a:xfrm>
            <a:off x="604912" y="604910"/>
            <a:ext cx="11122855" cy="5570806"/>
          </a:xfrm>
          <a:prstGeom prst="rect">
            <a:avLst/>
          </a:prstGeom>
          <a:solidFill>
            <a:srgbClr val="92D050"/>
          </a:solidFill>
          <a:ln w="57150">
            <a:solidFill>
              <a:srgbClr val="C000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id="{8E92CCCF-CB3D-489F-B243-9EE0ABCE3C3A}"/>
              </a:ext>
            </a:extLst>
          </p:cNvPr>
          <p:cNvSpPr/>
          <p:nvPr/>
        </p:nvSpPr>
        <p:spPr>
          <a:xfrm>
            <a:off x="1097281" y="1420839"/>
            <a:ext cx="10185009" cy="3812345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Plain">
              <a:avLst/>
            </a:prstTxWarp>
            <a:noAutofit/>
          </a:bodyPr>
          <a:lstStyle/>
          <a:p>
            <a:pPr algn="ctr"/>
            <a:r>
              <a:rPr lang="en-US" sz="8800" b="1" dirty="0" err="1">
                <a:ln w="76200">
                  <a:solidFill>
                    <a:srgbClr val="FF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en-US" sz="8800" b="1" dirty="0">
                <a:ln w="76200">
                  <a:solidFill>
                    <a:srgbClr val="FF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892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4BACD-B0B7-4DC5-A36A-D445FC68B743}"/>
              </a:ext>
            </a:extLst>
          </p:cNvPr>
          <p:cNvSpPr txBox="1"/>
          <p:nvPr/>
        </p:nvSpPr>
        <p:spPr>
          <a:xfrm>
            <a:off x="217714" y="362858"/>
            <a:ext cx="11829143" cy="15096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44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মূল্যায়ন</a:t>
            </a:r>
            <a:r>
              <a:rPr lang="en-US" sz="44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9905DA-C4BD-4110-A1AC-3E940EB26F12}"/>
              </a:ext>
            </a:extLst>
          </p:cNvPr>
          <p:cNvSpPr txBox="1"/>
          <p:nvPr/>
        </p:nvSpPr>
        <p:spPr>
          <a:xfrm>
            <a:off x="217714" y="2569029"/>
            <a:ext cx="11829143" cy="2862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র্ভুজ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ট্রাপিজিয়াম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ঘুড়ি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চতুর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জ? </a:t>
            </a:r>
          </a:p>
          <a:p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C9527F-520A-412A-B264-2DCC0959D15F}"/>
              </a:ext>
            </a:extLst>
          </p:cNvPr>
          <p:cNvSpPr txBox="1"/>
          <p:nvPr/>
        </p:nvSpPr>
        <p:spPr>
          <a:xfrm>
            <a:off x="217714" y="1195754"/>
            <a:ext cx="11800115" cy="3622989"/>
          </a:xfrm>
          <a:prstGeom prst="rect">
            <a:avLst/>
          </a:prstGeom>
          <a:solidFill>
            <a:srgbClr val="05AB21"/>
          </a:solidFill>
          <a:ln w="76200">
            <a:solidFill>
              <a:srgbClr val="FF66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8000" b="1" dirty="0" err="1"/>
              <a:t>ধন্যবাদ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71026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C64849C-1629-430A-B94F-4CD734977C0F}"/>
              </a:ext>
            </a:extLst>
          </p:cNvPr>
          <p:cNvSpPr txBox="1">
            <a:spLocks noChangeArrowheads="1"/>
          </p:cNvSpPr>
          <p:nvPr/>
        </p:nvSpPr>
        <p:spPr>
          <a:xfrm>
            <a:off x="122829" y="206556"/>
            <a:ext cx="11905047" cy="30774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80000"/>
              </a:lnSpc>
              <a:buNone/>
            </a:pPr>
            <a:r>
              <a:rPr lang="bn-BD" altLang="en-US" sz="6000" dirty="0">
                <a:solidFill>
                  <a:srgbClr val="C60A40"/>
                </a:solidFill>
                <a:latin typeface="NikoshBAN" pitchFamily="2" charset="0"/>
                <a:cs typeface="NikoshBAN" pitchFamily="2" charset="0"/>
              </a:rPr>
              <a:t>মোহাম্মদ হুমায়ুন কবির</a:t>
            </a:r>
            <a:endParaRPr lang="en-US" altLang="en-US" sz="6000" dirty="0">
              <a:solidFill>
                <a:srgbClr val="C60A4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বি.এস-সি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),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এম.এস-সি</a:t>
            </a:r>
            <a:r>
              <a:rPr lang="bn-BD" alt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),</a:t>
            </a:r>
            <a:r>
              <a:rPr lang="bn-BD" altLang="en-US" sz="1600" dirty="0">
                <a:latin typeface="NikoshBAN" pitchFamily="2" charset="0"/>
                <a:cs typeface="NikoshBAN" pitchFamily="2" charset="0"/>
              </a:rPr>
              <a:t> ১ম শ্রেণি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1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বি.এড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(১ম 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 ),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এমএড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(১ম </a:t>
            </a:r>
            <a:r>
              <a:rPr lang="en-US" altLang="en-US" sz="16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altLang="en-US" sz="1600" dirty="0">
                <a:latin typeface="NikoshBAN" pitchFamily="2" charset="0"/>
                <a:cs typeface="NikoshBAN" pitchFamily="2" charset="0"/>
              </a:rPr>
              <a:t>) </a:t>
            </a:r>
            <a:endParaRPr lang="bn-BD" altLang="en-US" sz="16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bn-BD" b="1" dirty="0">
                <a:solidFill>
                  <a:schemeClr val="accent5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         সহকারি শিক্ষক(গণিত)</a:t>
            </a:r>
            <a:endParaRPr lang="en-US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bn-BD" altLang="en-US" sz="1600" dirty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altLang="en-US" sz="1800" dirty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4800" dirty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দূর্গাপুর উচ্চ বিদ্যালয়</a:t>
            </a:r>
            <a:r>
              <a:rPr lang="bn-BD" altLang="en-US" sz="4400" dirty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bn-BD" alt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আশুগঞ্জ, ব্রাহ্মণবাড়িয়া</a:t>
            </a:r>
            <a:endParaRPr lang="en-US" alt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5400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</a:pPr>
            <a:endParaRPr lang="en-US" altLang="en-US" sz="5400" dirty="0"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n-BD" alt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dirty="0">
                <a:latin typeface="SutonnyMJ" pitchFamily="2" charset="0"/>
              </a:rPr>
              <a:t> </a:t>
            </a:r>
            <a:r>
              <a:rPr lang="bn-BD" altLang="en-US" sz="5400" dirty="0">
                <a:latin typeface="SutonnyMJ" pitchFamily="2" charset="0"/>
              </a:rPr>
              <a:t> </a:t>
            </a:r>
            <a:endParaRPr lang="en-US" altLang="en-US" sz="5400" dirty="0"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FB05C-D2AE-485F-86A8-3B845943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74" y="3314316"/>
            <a:ext cx="11711813" cy="242835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prstTxWarp prst="textPlain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buNone/>
            </a:pPr>
            <a:r>
              <a:rPr lang="bn-BD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প্রশিক্ষণঃ</a:t>
            </a:r>
            <a:r>
              <a:rPr lang="en-US" alt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প্রশ্নপত্র</a:t>
            </a:r>
            <a:r>
              <a:rPr lang="en-US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প্রনয়ন</a:t>
            </a:r>
            <a:r>
              <a:rPr lang="en-US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উত্তরপত্র</a:t>
            </a:r>
            <a:r>
              <a:rPr lang="en-US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ICT,BTT </a:t>
            </a:r>
            <a:r>
              <a:rPr lang="bn-BD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MMC </a:t>
            </a:r>
            <a:r>
              <a:rPr lang="bn-BD" alt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ক্লাশ তৈরিতে প্রশিক্ষণ প্রাপ্ত </a:t>
            </a:r>
            <a:endParaRPr lang="en-US" alt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পরীক্ষকঃ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শিক্ষাবোর্ড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alt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মাস্টার</a:t>
            </a:r>
            <a:r>
              <a:rPr lang="en-US" alt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alt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ট্রেইনার</a:t>
            </a:r>
            <a:r>
              <a:rPr lang="en-US" alt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BTT(ICT)</a:t>
            </a:r>
            <a:endParaRPr lang="bn-BD" alt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bn-BD" alt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জেলা অ্যাম্বাসেডর </a:t>
            </a:r>
            <a:r>
              <a:rPr lang="en-US" alt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ICT4E</a:t>
            </a:r>
            <a:r>
              <a:rPr lang="en-US" alt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alt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</a:p>
          <a:p>
            <a:pPr>
              <a:lnSpc>
                <a:spcPct val="80000"/>
              </a:lnSpc>
              <a:buNone/>
            </a:pPr>
            <a:r>
              <a:rPr lang="bn-BD" alt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আজীবন সদস্য, বাংলাদেশ গণিত সমিতি । </a:t>
            </a:r>
            <a:endParaRPr lang="en-US" alt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CC21B4-5FD5-4F52-A329-BEBA9FA0ACB3}"/>
              </a:ext>
            </a:extLst>
          </p:cNvPr>
          <p:cNvSpPr/>
          <p:nvPr/>
        </p:nvSpPr>
        <p:spPr>
          <a:xfrm>
            <a:off x="54591" y="5943706"/>
            <a:ext cx="11905047" cy="82385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Plain">
              <a:avLst/>
            </a:prstTxWarp>
          </a:bodyPr>
          <a:lstStyle/>
          <a:p>
            <a:pPr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মোবাইলঃ ০১৭১১০১১৫৩১,</a:t>
            </a:r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০১৯৭৬০১১৫৩১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০১৬৩৪৯১২৮৫৮,০১৮৩১৯১২৮৫৮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defRPr/>
            </a:pPr>
            <a:r>
              <a:rPr lang="en-US" sz="2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E-mail:hkprovatmath@gmail.com,mathkdhs@gmail.com</a:t>
            </a:r>
            <a:endParaRPr lang="bn-BD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SCN02344.JPG">
            <a:extLst>
              <a:ext uri="{FF2B5EF4-FFF2-40B4-BE49-F238E27FC236}">
                <a16:creationId xmlns:a16="http://schemas.microsoft.com/office/drawing/2014/main" id="{8FD95708-C411-4219-A51A-F5C2FC7156E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18861" y="79943"/>
            <a:ext cx="2289026" cy="307746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61028E3-CE40-42E5-81D2-920535F62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707" y="1080206"/>
            <a:ext cx="1200718" cy="117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6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FB0483-30D5-4551-93DF-0CCD637BC76A}"/>
              </a:ext>
            </a:extLst>
          </p:cNvPr>
          <p:cNvSpPr txBox="1"/>
          <p:nvPr/>
        </p:nvSpPr>
        <p:spPr>
          <a:xfrm>
            <a:off x="968327" y="464235"/>
            <a:ext cx="10255347" cy="618630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িষয়</a:t>
            </a:r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গণিত</a:t>
            </a:r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 ৬ষ্</a:t>
            </a:r>
            <a:r>
              <a:rPr lang="bn-BD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ঠ</a:t>
            </a:r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ক </a:t>
            </a:r>
            <a:r>
              <a:rPr lang="bn-BD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াখা</a:t>
            </a:r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bn-BD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bn-BD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য়-</a:t>
            </a:r>
            <a:r>
              <a:rPr lang="bn-BD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</a:t>
            </a:r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ষ্ঠ</a:t>
            </a:r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তারিখ-১০-১১-২০১৯</a:t>
            </a: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সময়-৪৫ </a:t>
            </a:r>
            <a:r>
              <a:rPr lang="en-US" sz="44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002BFB1-0C68-45F0-BB12-F3244D8F0473}"/>
              </a:ext>
            </a:extLst>
          </p:cNvPr>
          <p:cNvCxnSpPr>
            <a:cxnSpLocks/>
          </p:cNvCxnSpPr>
          <p:nvPr/>
        </p:nvCxnSpPr>
        <p:spPr>
          <a:xfrm>
            <a:off x="2278968" y="2729131"/>
            <a:ext cx="4825219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745FF0A-CA7C-4F86-8636-7A4C9A0BD441}"/>
              </a:ext>
            </a:extLst>
          </p:cNvPr>
          <p:cNvCxnSpPr>
            <a:cxnSpLocks/>
          </p:cNvCxnSpPr>
          <p:nvPr/>
        </p:nvCxnSpPr>
        <p:spPr>
          <a:xfrm>
            <a:off x="2912014" y="1392702"/>
            <a:ext cx="489555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8BC9458-B3F1-4B88-9FBB-19DE18BD31FB}"/>
              </a:ext>
            </a:extLst>
          </p:cNvPr>
          <p:cNvSpPr/>
          <p:nvPr/>
        </p:nvSpPr>
        <p:spPr>
          <a:xfrm>
            <a:off x="3756076" y="3429000"/>
            <a:ext cx="4529797" cy="18991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8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4FEA5C-F3CF-4F27-BA18-F1C99A1029B4}"/>
              </a:ext>
            </a:extLst>
          </p:cNvPr>
          <p:cNvSpPr/>
          <p:nvPr/>
        </p:nvSpPr>
        <p:spPr>
          <a:xfrm>
            <a:off x="3397792" y="534571"/>
            <a:ext cx="3073794" cy="173032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6D8A92B-DDBC-4A31-BCD0-391A2D2B1B20}"/>
              </a:ext>
            </a:extLst>
          </p:cNvPr>
          <p:cNvCxnSpPr>
            <a:cxnSpLocks/>
          </p:cNvCxnSpPr>
          <p:nvPr/>
        </p:nvCxnSpPr>
        <p:spPr>
          <a:xfrm>
            <a:off x="1266092" y="3249637"/>
            <a:ext cx="2658794" cy="0"/>
          </a:xfrm>
          <a:prstGeom prst="line">
            <a:avLst/>
          </a:prstGeom>
          <a:ln w="57150">
            <a:solidFill>
              <a:srgbClr val="05AB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4A5F5A-24EA-4B2D-91A7-E27502C01C6A}"/>
              </a:ext>
            </a:extLst>
          </p:cNvPr>
          <p:cNvCxnSpPr>
            <a:cxnSpLocks/>
          </p:cNvCxnSpPr>
          <p:nvPr/>
        </p:nvCxnSpPr>
        <p:spPr>
          <a:xfrm flipH="1">
            <a:off x="337626" y="3249637"/>
            <a:ext cx="928466" cy="1702191"/>
          </a:xfrm>
          <a:prstGeom prst="line">
            <a:avLst/>
          </a:prstGeom>
          <a:ln w="57150">
            <a:solidFill>
              <a:srgbClr val="05AB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1FB2D1-5770-4E80-8EA3-34396228DA11}"/>
              </a:ext>
            </a:extLst>
          </p:cNvPr>
          <p:cNvCxnSpPr/>
          <p:nvPr/>
        </p:nvCxnSpPr>
        <p:spPr>
          <a:xfrm>
            <a:off x="323557" y="4965894"/>
            <a:ext cx="2644726" cy="0"/>
          </a:xfrm>
          <a:prstGeom prst="line">
            <a:avLst/>
          </a:prstGeom>
          <a:ln w="57150">
            <a:solidFill>
              <a:srgbClr val="05AB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CF7C14-BF08-4914-BB67-9A15B5C16801}"/>
              </a:ext>
            </a:extLst>
          </p:cNvPr>
          <p:cNvCxnSpPr>
            <a:cxnSpLocks/>
          </p:cNvCxnSpPr>
          <p:nvPr/>
        </p:nvCxnSpPr>
        <p:spPr>
          <a:xfrm flipH="1">
            <a:off x="2954217" y="3249639"/>
            <a:ext cx="970671" cy="1744393"/>
          </a:xfrm>
          <a:prstGeom prst="line">
            <a:avLst/>
          </a:prstGeom>
          <a:ln w="57150">
            <a:solidFill>
              <a:srgbClr val="05AB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6647B52-3EBF-4C63-BF0B-57A09B446139}"/>
              </a:ext>
            </a:extLst>
          </p:cNvPr>
          <p:cNvSpPr/>
          <p:nvPr/>
        </p:nvSpPr>
        <p:spPr>
          <a:xfrm>
            <a:off x="8267114" y="2264897"/>
            <a:ext cx="3268393" cy="301046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4EA817-BFB2-408B-BAC3-FECFC56AFD12}"/>
              </a:ext>
            </a:extLst>
          </p:cNvPr>
          <p:cNvSpPr txBox="1"/>
          <p:nvPr/>
        </p:nvSpPr>
        <p:spPr>
          <a:xfrm>
            <a:off x="731520" y="1111348"/>
            <a:ext cx="11085342" cy="357319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8800" b="1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bn-BD" sz="8800" b="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800" b="1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sz="8800" b="1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8800" b="1" dirty="0" err="1">
                <a:latin typeface="Nikosh" panose="02000000000000000000" pitchFamily="2" charset="0"/>
                <a:cs typeface="Nikosh" panose="02000000000000000000" pitchFamily="2" charset="0"/>
              </a:rPr>
              <a:t>্ভু</a:t>
            </a:r>
            <a:r>
              <a:rPr lang="bn-BD" sz="8800" b="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endParaRPr lang="en-US" sz="8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D86E1D-5330-46F8-A70B-1065717F0AF3}"/>
              </a:ext>
            </a:extLst>
          </p:cNvPr>
          <p:cNvSpPr txBox="1"/>
          <p:nvPr/>
        </p:nvSpPr>
        <p:spPr>
          <a:xfrm>
            <a:off x="1322363" y="886265"/>
            <a:ext cx="9706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্থীরা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…… … … … …</a:t>
            </a: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চতুর্ভুজ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চতুর্ভুজের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প্রকারভেদ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সামা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ক,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>
                <a:latin typeface="Nikosh" panose="02000000000000000000" pitchFamily="2" charset="0"/>
                <a:cs typeface="Nikosh" panose="02000000000000000000" pitchFamily="2" charset="0"/>
              </a:rPr>
              <a:t>?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2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12FBD-7334-4217-8D1F-FFFF405A1459}"/>
              </a:ext>
            </a:extLst>
          </p:cNvPr>
          <p:cNvSpPr txBox="1"/>
          <p:nvPr/>
        </p:nvSpPr>
        <p:spPr>
          <a:xfrm>
            <a:off x="130632" y="1674057"/>
            <a:ext cx="1190169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্ভুজ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্ধ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চতুর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জ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আবদ্ধ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র্ভুজক্ষেত্র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661E1-81EE-4155-8476-C12036840B3C}"/>
              </a:ext>
            </a:extLst>
          </p:cNvPr>
          <p:cNvCxnSpPr/>
          <p:nvPr/>
        </p:nvCxnSpPr>
        <p:spPr>
          <a:xfrm>
            <a:off x="4051495" y="3207434"/>
            <a:ext cx="3756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1E4A3F-9375-433C-B9A3-789DB1674183}"/>
              </a:ext>
            </a:extLst>
          </p:cNvPr>
          <p:cNvCxnSpPr/>
          <p:nvPr/>
        </p:nvCxnSpPr>
        <p:spPr>
          <a:xfrm>
            <a:off x="4051495" y="3221502"/>
            <a:ext cx="0" cy="1645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F2D890-DFA6-40C6-B6B3-14853D6FB96C}"/>
              </a:ext>
            </a:extLst>
          </p:cNvPr>
          <p:cNvCxnSpPr/>
          <p:nvPr/>
        </p:nvCxnSpPr>
        <p:spPr>
          <a:xfrm>
            <a:off x="4051495" y="4881489"/>
            <a:ext cx="3756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F4019B-E964-4722-B18B-B296594FF778}"/>
              </a:ext>
            </a:extLst>
          </p:cNvPr>
          <p:cNvCxnSpPr>
            <a:cxnSpLocks/>
          </p:cNvCxnSpPr>
          <p:nvPr/>
        </p:nvCxnSpPr>
        <p:spPr>
          <a:xfrm>
            <a:off x="7807569" y="3207436"/>
            <a:ext cx="0" cy="1674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C385948-1CF6-4C7A-AD5F-5EE268186389}"/>
              </a:ext>
            </a:extLst>
          </p:cNvPr>
          <p:cNvSpPr txBox="1"/>
          <p:nvPr/>
        </p:nvSpPr>
        <p:spPr>
          <a:xfrm>
            <a:off x="3587262" y="2968283"/>
            <a:ext cx="4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2333DC-C6B0-45B6-A6FD-AFA8836A2A8B}"/>
              </a:ext>
            </a:extLst>
          </p:cNvPr>
          <p:cNvSpPr txBox="1"/>
          <p:nvPr/>
        </p:nvSpPr>
        <p:spPr>
          <a:xfrm>
            <a:off x="7971690" y="2897943"/>
            <a:ext cx="45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6E2176-51F0-4034-8581-9FF5301C904D}"/>
              </a:ext>
            </a:extLst>
          </p:cNvPr>
          <p:cNvSpPr txBox="1"/>
          <p:nvPr/>
        </p:nvSpPr>
        <p:spPr>
          <a:xfrm>
            <a:off x="3727941" y="5078438"/>
            <a:ext cx="548626" cy="36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9A4D64-9774-49FA-9EAC-5DC3434BAF11}"/>
              </a:ext>
            </a:extLst>
          </p:cNvPr>
          <p:cNvSpPr txBox="1"/>
          <p:nvPr/>
        </p:nvSpPr>
        <p:spPr>
          <a:xfrm>
            <a:off x="7695031" y="4909624"/>
            <a:ext cx="44545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9E83F6-82CF-48AA-A0FC-980BF39A3A59}"/>
              </a:ext>
            </a:extLst>
          </p:cNvPr>
          <p:cNvSpPr txBox="1"/>
          <p:nvPr/>
        </p:nvSpPr>
        <p:spPr>
          <a:xfrm>
            <a:off x="3123028" y="5809957"/>
            <a:ext cx="529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ABCD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BD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র্ভুজ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98507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877</Words>
  <Application>Microsoft Office PowerPoint</Application>
  <PresentationFormat>Widescreen</PresentationFormat>
  <Paragraphs>135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Nikosh</vt:lpstr>
      <vt:lpstr>NikoshBAN</vt:lpstr>
      <vt:lpstr>SutonnyMJ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40</cp:revision>
  <dcterms:created xsi:type="dcterms:W3CDTF">2019-11-09T16:17:31Z</dcterms:created>
  <dcterms:modified xsi:type="dcterms:W3CDTF">2019-11-10T20:19:01Z</dcterms:modified>
</cp:coreProperties>
</file>