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A2143-6777-48EE-9ABB-4A5157FC16F5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EACA4-B352-4360-B982-CBCDDF253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78455-139F-40F8-8FAD-1FFFCAE22E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3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78455-139F-40F8-8FAD-1FFFCAE22E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78455-139F-40F8-8FAD-1FFFCAE22E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78455-139F-40F8-8FAD-1FFFCAE22E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3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78455-139F-40F8-8FAD-1FFFCAE22E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4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6BED-9468-4E90-AD88-1BE394F933F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C6B3-253E-410B-B961-44453177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6BED-9468-4E90-AD88-1BE394F933F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C6B3-253E-410B-B961-44453177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8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6BED-9468-4E90-AD88-1BE394F933F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C6B3-253E-410B-B961-44453177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4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6BED-9468-4E90-AD88-1BE394F933F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C6B3-253E-410B-B961-44453177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6BED-9468-4E90-AD88-1BE394F933F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C6B3-253E-410B-B961-44453177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4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6BED-9468-4E90-AD88-1BE394F933F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C6B3-253E-410B-B961-44453177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9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6BED-9468-4E90-AD88-1BE394F933F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C6B3-253E-410B-B961-44453177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6BED-9468-4E90-AD88-1BE394F933F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C6B3-253E-410B-B961-44453177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0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6BED-9468-4E90-AD88-1BE394F933F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C6B3-253E-410B-B961-44453177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4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6BED-9468-4E90-AD88-1BE394F933F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C6B3-253E-410B-B961-44453177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8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6BED-9468-4E90-AD88-1BE394F933F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C6B3-253E-410B-B961-44453177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4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6BED-9468-4E90-AD88-1BE394F933F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DC6B3-253E-410B-B961-44453177B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0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4343400" cy="990600"/>
          </a:xfr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77317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762852" cy="313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505200"/>
            <a:ext cx="523259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0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88109" cy="45450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মার্শাল-ল=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 কোর্ট=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জজ কোর্ট=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29" y="2089666"/>
            <a:ext cx="2948685" cy="1176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29" y="3425269"/>
            <a:ext cx="2948685" cy="1471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28" y="5064293"/>
            <a:ext cx="2948686" cy="13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435100"/>
          </a:xfrm>
        </p:spPr>
        <p:txBody>
          <a:bodyPr>
            <a:no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৭ই মাচের্র ভাষণ কী ছিল।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Documents and Settings\ADMIN\Desktop\mita\fahmidulhaqblog_1211993757_1-BL-March-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105400" y="2286000"/>
            <a:ext cx="3386138" cy="2102199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133600"/>
            <a:ext cx="3399781" cy="32279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স্বাধীনতার ডাক,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 মানুষের অধিকার আদায়, বিদেশীদের শোষণ থেকে মুক্তি লাভ।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4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3886200" cy="960438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6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686800" cy="4297363"/>
          </a:xfrm>
        </p:spPr>
        <p:txBody>
          <a:bodyPr>
            <a:normAutofit fontScale="85000" lnSpcReduction="20000"/>
          </a:bodyPr>
          <a:lstStyle/>
          <a:p>
            <a:pPr lvl="7"/>
            <a:endParaRPr lang="bn-BD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lvl="7"/>
            <a:r>
              <a:rPr lang="bn-BD" sz="5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ক- দল</a:t>
            </a:r>
          </a:p>
          <a:p>
            <a:r>
              <a:rPr lang="bn-BD" sz="4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৭ই মাচের্র ভাষণে মুজিবর রহমান কী কী বলেছিলেন।</a:t>
            </a:r>
          </a:p>
          <a:p>
            <a:pPr algn="ctr"/>
            <a:r>
              <a:rPr lang="bn-BD" sz="4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খ- দল</a:t>
            </a:r>
          </a:p>
          <a:p>
            <a:r>
              <a:rPr lang="bn-BD" sz="4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বঙ্গবন্ধুর ভাষণটি “ঐতিহাসিক ভাষণ” বলার অন্যতম কারণগুলো উল্লেখ কর।</a:t>
            </a:r>
          </a:p>
        </p:txBody>
      </p:sp>
    </p:spTree>
    <p:extLst>
      <p:ext uri="{BB962C8B-B14F-4D97-AF65-F5344CB8AC3E}">
        <p14:creationId xmlns:p14="http://schemas.microsoft.com/office/powerpoint/2010/main" val="431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3810000" cy="1143000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60590"/>
            <a:ext cx="8915399" cy="388077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কোন তারিখে শেখ মুজিবর রহমান   রেসকোর্স ময়দানে ভাষণ দিয়েছিল?</a:t>
            </a:r>
          </a:p>
          <a:p>
            <a:pPr>
              <a:buNone/>
            </a:pPr>
            <a:r>
              <a:rPr lang="bn-BD" sz="5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২। তৎকালীন পাকিস্থানের প্রধান মন্ত্রীর নাম কী ছিল?</a:t>
            </a:r>
          </a:p>
          <a:p>
            <a:pPr>
              <a:buNone/>
            </a:pPr>
            <a:r>
              <a:rPr lang="bn-BD" sz="5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৩। এবারের সংগ্রাম স্বাধীনতার সংগ্রাম কে বলেছেন।</a:t>
            </a:r>
            <a:endParaRPr lang="en-US" sz="5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“বঙ্গবন্ধুর ভাষণটি নানা ঐতিহাসিক আন্দলোনর ফলশ্রুতি”- বিষয়টি ব্যাখ্যা কর।</a:t>
            </a: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044" y="381000"/>
            <a:ext cx="6500113" cy="1066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9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676400"/>
            <a:ext cx="556260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010400" cy="4221163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      শিক্ষক পরিচিতি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   মোঃ </a:t>
            </a:r>
            <a:r>
              <a:rPr lang="en-US" sz="4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হারুন অর রশিদ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  সহকারি শিক্ষক (আইসিটি)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জোত </a:t>
            </a:r>
            <a:r>
              <a:rPr lang="en-US" sz="4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আতাউল্যা দাখিলল মাদ্রাসা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     গোপালপুর,টাংগাইল।</a:t>
            </a:r>
            <a:endParaRPr lang="bn-BD" sz="44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8686800" cy="6248400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en-US" sz="5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5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বাংলা ১ম পত্র</a:t>
            </a:r>
          </a:p>
          <a:p>
            <a:pPr algn="ctr"/>
            <a:r>
              <a:rPr lang="bn-BD" sz="5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5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5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৮ম</a:t>
            </a:r>
          </a:p>
          <a:p>
            <a:pPr algn="ctr"/>
            <a:r>
              <a:rPr lang="bn-BD" sz="5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5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এবারের সংগ্রাম স্বাধীনতার সংগ্রাম।</a:t>
            </a:r>
          </a:p>
          <a:p>
            <a:pPr algn="l"/>
            <a:endParaRPr lang="en-US" sz="48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87" y="203200"/>
            <a:ext cx="6347713" cy="1320800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831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4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১। লেখকের পরিচয় বলতে পারবে।</a:t>
            </a:r>
          </a:p>
          <a:p>
            <a:pPr>
              <a:buNone/>
            </a:pPr>
            <a:r>
              <a:rPr lang="bn-BD" sz="4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২। স্বাধীনতা সংগ্রামে তার কী ভুমিকা ছিল তা বর্ণনা করতে পারবে।</a:t>
            </a:r>
          </a:p>
          <a:p>
            <a:pPr>
              <a:buNone/>
            </a:pPr>
            <a:r>
              <a:rPr lang="bn-BD" sz="4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৩।  বাংলাদেশের সাথে পাকিস্থানের যে বৈষম্য কী ছিল তা ব্যাখ্যা করতে পারবে।</a:t>
            </a:r>
          </a:p>
          <a:p>
            <a:pPr>
              <a:buNone/>
            </a:pP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200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67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ছবিতে কী দেখতে পাচ্ছো</a:t>
            </a:r>
            <a:r>
              <a:rPr lang="en-US" sz="67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7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7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Documents and Settings\ADMIN\Desktop\mita\fahmidulhaqblog_1211993757_1-BL-March-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00200" y="2209800"/>
            <a:ext cx="5759825" cy="3575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9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ছবিতে কী দেখতে পাচ্ছো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33600" y="1905000"/>
            <a:ext cx="479322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51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371600"/>
            <a:ext cx="7467600" cy="830997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এবারের সংগ্রাম স্বাধীনতার সংগ্রাম।</a:t>
            </a:r>
            <a:endParaRPr lang="en-US" sz="48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-22860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লেখক পরিচিতি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New Folder\Sheikh-Mujib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133600"/>
            <a:ext cx="3886200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 flipV="1">
            <a:off x="5715000" y="17526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00800" y="45720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2971800" y="15240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1447800" y="43434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1676400" y="58674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62200" y="914400"/>
            <a:ext cx="91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১৯২০,১৭মার্চ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285841">
            <a:off x="6629400" y="1065313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জন্ম স্থান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টুঙ্গীপাড়া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41910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পিতার নাম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লুৎফর রাহমান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715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মাতার নাম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সাহেরা খাতুন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7600" y="48768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মৃত্যঃ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১৯৭৫,১৫ আগস্ট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5720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8"/>
          <a:stretch/>
        </p:blipFill>
        <p:spPr>
          <a:xfrm>
            <a:off x="4849091" y="3678511"/>
            <a:ext cx="4267200" cy="2978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0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222</Words>
  <Application>Microsoft Office PowerPoint</Application>
  <PresentationFormat>On-screen Show (4:3)</PresentationFormat>
  <Paragraphs>58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স্বাগতম</vt:lpstr>
      <vt:lpstr>PowerPoint Presentation</vt:lpstr>
      <vt:lpstr>PowerPoint Presentation</vt:lpstr>
      <vt:lpstr>শিখনফল</vt:lpstr>
      <vt:lpstr>এই ছবিতে কী দেখতে পাচ্ছো ।</vt:lpstr>
      <vt:lpstr>এই ছবিতে কী দেখতে পাচ্ছো ।</vt:lpstr>
      <vt:lpstr>PowerPoint Presentation</vt:lpstr>
      <vt:lpstr> লেখক পরিচিতি</vt:lpstr>
      <vt:lpstr>PowerPoint Presentation</vt:lpstr>
      <vt:lpstr>PowerPoint Presentation</vt:lpstr>
      <vt:lpstr>শব্দার্থ</vt:lpstr>
      <vt:lpstr>৭ই মাচের্র ভাষণ কী ছিল।</vt:lpstr>
      <vt:lpstr>দলীয় কাজ</vt:lpstr>
      <vt:lpstr>মূল্যায়ন</vt:lpstr>
      <vt:lpstr>বাড়ীর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harun</dc:creator>
  <cp:lastModifiedBy>harun</cp:lastModifiedBy>
  <cp:revision>5</cp:revision>
  <dcterms:created xsi:type="dcterms:W3CDTF">2019-11-10T05:33:53Z</dcterms:created>
  <dcterms:modified xsi:type="dcterms:W3CDTF">2019-11-10T12:41:03Z</dcterms:modified>
</cp:coreProperties>
</file>