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MPUTER CREST" initials="CC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02-26T11:35:28.281" idx="8">
    <p:pos x="764" y="-922"/>
    <p:text/>
  </p:cm>
  <p:cm authorId="0" dt="2014-02-26T11:35:35.031" idx="9">
    <p:pos x="654" y="-497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E9147-DF15-4C62-9E96-ADA691EFA529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EEE4A-DAEF-4E3D-B590-B96C1A9D0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46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স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0F434-1F96-4A52-8132-262B8798F4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22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0F434-1F96-4A52-8132-262B8798F49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55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8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6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9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5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40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9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5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3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3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0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888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6B374-FEDB-4839-90B7-D0CA77229BF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CD7B0-3309-4577-B257-CFBD7F24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2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356" y="533400"/>
            <a:ext cx="8475643" cy="2209800"/>
          </a:xfrm>
          <a:solidFill>
            <a:srgbClr val="00B0F0"/>
          </a:solidFill>
          <a:ln w="762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bn-BD" sz="115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সবাইকে  শুভেচ্ছা</a:t>
            </a:r>
            <a:endParaRPr lang="en-US" sz="115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845268"/>
            <a:ext cx="8534400" cy="3936532"/>
          </a:xfrm>
          <a:prstGeom prst="rect">
            <a:avLst/>
          </a:prstGeom>
          <a:ln w="5715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344928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xplosion 1 21"/>
          <p:cNvSpPr/>
          <p:nvPr/>
        </p:nvSpPr>
        <p:spPr>
          <a:xfrm>
            <a:off x="2819400" y="76200"/>
            <a:ext cx="3581400" cy="1447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74638"/>
            <a:ext cx="8839200" cy="1249362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কবি 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919" y="1670050"/>
            <a:ext cx="3295650" cy="4286250"/>
          </a:xfrm>
        </p:spPr>
      </p:pic>
      <p:sp>
        <p:nvSpPr>
          <p:cNvPr id="12" name="Rounded Rectangle 11"/>
          <p:cNvSpPr/>
          <p:nvPr/>
        </p:nvSpPr>
        <p:spPr>
          <a:xfrm>
            <a:off x="6246463" y="1485900"/>
            <a:ext cx="29337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কাব্যগ্রন্থ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9570" y="4800600"/>
            <a:ext cx="28956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chemeClr val="accent2">
                    <a:lumMod val="75000"/>
                  </a:schemeClr>
                </a:solidFill>
              </a:rPr>
              <a:t>মৃত্যু</a:t>
            </a:r>
            <a:endParaRPr lang="en-US" sz="6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Flowchart: Alternate Process 15"/>
          <p:cNvSpPr/>
          <p:nvPr/>
        </p:nvSpPr>
        <p:spPr>
          <a:xfrm>
            <a:off x="29570" y="0"/>
            <a:ext cx="3048000" cy="1752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5486400" y="35814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5638800" y="4800600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>
          <a:xfrm>
            <a:off x="3200400" y="3200400"/>
            <a:ext cx="609600" cy="4953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400800" y="4191000"/>
            <a:ext cx="2286000" cy="1828800"/>
          </a:xfrm>
          <a:prstGeom prst="ellipse">
            <a:avLst/>
          </a:prstGeom>
          <a:solidFill>
            <a:srgbClr val="00206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Left Arrow 20"/>
          <p:cNvSpPr/>
          <p:nvPr/>
        </p:nvSpPr>
        <p:spPr>
          <a:xfrm>
            <a:off x="3429000" y="5105400"/>
            <a:ext cx="3048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257800" y="3200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1000" y="246102"/>
            <a:ext cx="167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জন্ম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400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6553200" y="5039710"/>
            <a:ext cx="2590800" cy="2133600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9CCFF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9600" y="5029200"/>
            <a:ext cx="2971800" cy="2024063"/>
          </a:xfrm>
          <a:prstGeom prst="ellipse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70561" y="304799"/>
            <a:ext cx="2843213" cy="2300287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/>
              <a:t>মৃত্যুঃ২২এ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অক্টোবর১৯৫৪</a:t>
            </a:r>
            <a:endParaRPr lang="en-US" sz="3200" dirty="0"/>
          </a:p>
        </p:txBody>
      </p:sp>
      <p:sp>
        <p:nvSpPr>
          <p:cNvPr id="11" name="Oval 10"/>
          <p:cNvSpPr/>
          <p:nvPr/>
        </p:nvSpPr>
        <p:spPr>
          <a:xfrm>
            <a:off x="870329" y="257175"/>
            <a:ext cx="2895600" cy="2286000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জন্মঃ১৭ই ফেব্রুয়ারী১৮৯৯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505075"/>
            <a:ext cx="3042030" cy="303170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102847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3213187"/>
          </a:xfrm>
          <a:solidFill>
            <a:srgbClr val="00B050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perspectiveRigh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শিক্ষকের আদর্শ পাঠঃ</a:t>
            </a:r>
          </a:p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সরব পাঠঃ</a:t>
            </a:r>
          </a:p>
          <a:p>
            <a:endParaRPr lang="bn-BD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78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0" y="228600"/>
            <a:ext cx="5334000" cy="1143000"/>
          </a:xfrm>
        </p:spPr>
        <p:txBody>
          <a:bodyPr>
            <a:noAutofit/>
          </a:bodyPr>
          <a:lstStyle/>
          <a:p>
            <a:r>
              <a:rPr lang="bn-BD" sz="72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72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শব্দার্থঃ</a:t>
            </a:r>
            <a:r>
              <a:rPr lang="en-US" sz="72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72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endParaRPr lang="en-US" sz="7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9144000" cy="4628789"/>
          </a:xfrm>
          <a:solidFill>
            <a:srgbClr val="FFCCFF"/>
          </a:solidFill>
        </p:spPr>
        <p:txBody>
          <a:bodyPr/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শঙ্কচিলঃ</a:t>
            </a: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লক্ষীপেচাঃ</a:t>
            </a:r>
          </a:p>
          <a:p>
            <a:endParaRPr lang="bn-BD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জলাঙ্গীঃ</a:t>
            </a:r>
          </a:p>
          <a:p>
            <a:endParaRPr lang="bn-BD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নীড়েঃ</a:t>
            </a:r>
            <a:endParaRPr lang="en-US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143000"/>
            <a:ext cx="2677140" cy="17833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304213"/>
            <a:ext cx="2099648" cy="16289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5218980"/>
            <a:ext cx="1816386" cy="141041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2926388"/>
            <a:ext cx="5486400" cy="212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8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  <a:solidFill>
            <a:srgbClr val="92D050"/>
          </a:solidFill>
        </p:spPr>
        <p:txBody>
          <a:bodyPr/>
          <a:lstStyle/>
          <a:p>
            <a:r>
              <a:rPr lang="bn-BD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কবিতা বিশ্লেষণ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আবার আসিব ফিরে কবিতায় কবি কোথায় ফিরে আসতে চান?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আবার আসিব ফিরে কবিতাটিকে কার সাথে তুলনা করা হয়েছে?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কার্তিকের নবান্নের দেশ বলতে কি বুঝানো হয়েছে?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47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03" y="152400"/>
            <a:ext cx="4629807" cy="347235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0"/>
            <a:ext cx="3886200" cy="35152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100" y="3722678"/>
            <a:ext cx="4572000" cy="3429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52" y="3738444"/>
            <a:ext cx="4430952" cy="365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21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attFill prst="horzBrick">
            <a:fgClr>
              <a:srgbClr val="00B050"/>
            </a:fgClr>
            <a:bgClr>
              <a:srgbClr val="C00000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bliqueTopLeft"/>
            <a:lightRig rig="threePt" dir="t"/>
          </a:scene3d>
          <a:sp3d z="6350"/>
        </p:spPr>
        <p:txBody>
          <a:bodyPr/>
          <a:lstStyle/>
          <a:p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দলীয়কাজঃ</a:t>
            </a:r>
            <a:endParaRPr lang="en-US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00B05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bn-BD" b="1" dirty="0" smtClean="0">
                <a:solidFill>
                  <a:srgbClr val="FFCCFF"/>
                </a:solidFill>
                <a:latin typeface="NikoshBAN" pitchFamily="2" charset="0"/>
                <a:cs typeface="NikoshBAN" pitchFamily="2" charset="0"/>
              </a:rPr>
              <a:t>আবার আসিব ফিরে কবিতায়  কবির স্বদেশ প্রেমের বর্ননা</a:t>
            </a:r>
          </a:p>
          <a:p>
            <a:pPr marL="0" indent="0">
              <a:buNone/>
            </a:pPr>
            <a:r>
              <a:rPr lang="bn-BD" b="1" dirty="0" smtClean="0">
                <a:solidFill>
                  <a:srgbClr val="FFCCFF"/>
                </a:solidFill>
                <a:latin typeface="NikoshBAN" pitchFamily="2" charset="0"/>
                <a:cs typeface="NikoshBAN" pitchFamily="2" charset="0"/>
              </a:rPr>
              <a:t>    দাও।</a:t>
            </a:r>
            <a:endParaRPr lang="en-US" b="1" dirty="0">
              <a:solidFill>
                <a:srgbClr val="FFCCF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441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gradFill flip="none" rotWithShape="1">
            <a:gsLst>
              <a:gs pos="0">
                <a:srgbClr val="DDEBCF"/>
              </a:gs>
              <a:gs pos="47000">
                <a:srgbClr val="9CB86E">
                  <a:lumMod val="96000"/>
                  <a:alpha val="58000"/>
                </a:srgbClr>
              </a:gs>
              <a:gs pos="100000">
                <a:srgbClr val="156B13"/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bn-BD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ডিঙ্গা শব্দের অর্থ কি ?</a:t>
            </a:r>
          </a:p>
          <a:p>
            <a:r>
              <a:rPr lang="bn-BD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জলাংগী  </a:t>
            </a:r>
            <a:r>
              <a: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শব্দের অর্থ কি </a:t>
            </a:r>
            <a:r>
              <a:rPr lang="bn-BD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কার্তিক মাসের নব্বান্ন বলতে কি বুজানো হয়েছে?</a:t>
            </a:r>
            <a:endParaRPr lang="bn-BD" sz="4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66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pattFill prst="lgCheck">
            <a:fgClr>
              <a:srgbClr val="DD2FC8"/>
            </a:fgClr>
            <a:bgClr>
              <a:schemeClr val="bg1"/>
            </a:bgClr>
          </a:pattFill>
        </p:spPr>
        <p:txBody>
          <a:bodyPr/>
          <a:lstStyle/>
          <a:p>
            <a:r>
              <a:rPr lang="bn-BD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আবার আসিব ফিরে কবিতায়  কবির স্বদেশ প্রেমের </a:t>
            </a:r>
            <a:r>
              <a:rPr lang="bn-BD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বর্ননা    দাও।</a:t>
            </a:r>
            <a:endParaRPr lang="bn-BD" b="1" dirty="0">
              <a:solidFill>
                <a:srgbClr val="FFCCFF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b="1" dirty="0">
                <a:solidFill>
                  <a:srgbClr val="FFCCFF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b="1" dirty="0">
              <a:solidFill>
                <a:srgbClr val="FFCCFF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b="1" dirty="0" smtClean="0">
                <a:solidFill>
                  <a:srgbClr val="FFCCFF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rgbClr val="FFCCFF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930" y="3681247"/>
            <a:ext cx="2047875" cy="22383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15" y="3773049"/>
            <a:ext cx="2047875" cy="2238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391924"/>
            <a:ext cx="47625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33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453" y="1527175"/>
            <a:ext cx="6838582" cy="4572000"/>
          </a:xfrm>
        </p:spPr>
      </p:pic>
      <p:sp>
        <p:nvSpPr>
          <p:cNvPr id="4" name="Rectangle 3"/>
          <p:cNvSpPr/>
          <p:nvPr/>
        </p:nvSpPr>
        <p:spPr>
          <a:xfrm>
            <a:off x="1295400" y="2967335"/>
            <a:ext cx="67056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96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ধন্যবাদ</a:t>
            </a:r>
            <a:endParaRPr lang="en-US" sz="96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09600"/>
            <a:ext cx="3352800" cy="2077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30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71600"/>
            <a:ext cx="8537448" cy="4727448"/>
          </a:xfrm>
          <a:solidFill>
            <a:srgbClr val="00B050"/>
          </a:solidFill>
        </p:spPr>
        <p:txBody>
          <a:bodyPr/>
          <a:lstStyle/>
          <a:p>
            <a:pPr marL="0" indent="0">
              <a:buNone/>
            </a:pP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হারুন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অর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রশিদ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4800" dirty="0"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)</a:t>
            </a:r>
          </a:p>
          <a:p>
            <a:pPr marL="0" indent="0">
              <a:buNone/>
            </a:pPr>
            <a:r>
              <a:rPr lang="en-US" sz="48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জোত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আতাউল্যা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দাখিলল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মাদ্রাসা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4800" dirty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গোপালপুর,টাংগাইল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43000"/>
          </a:xfrm>
          <a:gradFill flip="none" rotWithShape="1">
            <a:gsLst>
              <a:gs pos="81000">
                <a:srgbClr val="002060"/>
              </a:gs>
              <a:gs pos="100000">
                <a:srgbClr val="FEE7F2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21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4800600" cy="1143000"/>
          </a:xfrm>
          <a:noFill/>
        </p:spPr>
        <p:txBody>
          <a:bodyPr/>
          <a:lstStyle/>
          <a:p>
            <a:r>
              <a:rPr lang="bn-BD" b="1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b="1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pPr marL="0" indent="0">
              <a:buNone/>
            </a:pPr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শ্রেনীঃ    </a:t>
            </a:r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অষ্টম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বিষয়ঃ    বাংলা ১ম পত্র (কবিতা)</a:t>
            </a:r>
            <a:endParaRPr lang="en-US" sz="4000" dirty="0" smtClean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8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অধ্যায়ঃ   </a:t>
            </a:r>
            <a:r>
              <a:rPr lang="bn-BD" sz="4800" dirty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৬ </a:t>
            </a:r>
          </a:p>
          <a:p>
            <a:pPr marL="0" indent="0" algn="l">
              <a:buNone/>
            </a:pPr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সময়ঃ     ৫০ মিনিট</a:t>
            </a:r>
            <a:endParaRPr lang="en-US" sz="40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56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533400"/>
            <a:ext cx="3276600" cy="1143000"/>
          </a:xfr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2209801"/>
            <a:ext cx="8229600" cy="3200400"/>
          </a:xfrm>
          <a:noFill/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bn-BD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আবার আসিব ফিরে কবিতায় কবি কোথায় আসতে চান তা </a:t>
            </a:r>
            <a:r>
              <a:rPr lang="bn-BD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বলতে পারবে।</a:t>
            </a:r>
          </a:p>
          <a:p>
            <a:pPr>
              <a:buFont typeface="Wingdings" pitchFamily="2" charset="2"/>
              <a:buChar char="§"/>
            </a:pPr>
            <a:r>
              <a:rPr lang="bn-BD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আবার </a:t>
            </a:r>
            <a:r>
              <a:rPr lang="bn-BD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আসিব ফিরে </a:t>
            </a:r>
            <a:r>
              <a:rPr lang="bn-BD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কবিতার মূলভাব কি তা বলতে পারবে</a:t>
            </a:r>
          </a:p>
          <a:p>
            <a:pPr>
              <a:buFont typeface="Wingdings" pitchFamily="2" charset="2"/>
              <a:buChar char="§"/>
            </a:pPr>
            <a:r>
              <a:rPr lang="bn-BD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এ কবিতার মাধ্যমে শিক্ষার্থীদের মধ্যে স্বদেশ প্রেম জাগ্রত হবে।</a:t>
            </a:r>
            <a:endParaRPr lang="en-US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4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ছবিতে তোমরা কি দেখতে পারছ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279" y="1524000"/>
            <a:ext cx="4977207" cy="37338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447801"/>
            <a:ext cx="41148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14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bn-BD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নীচে ছবিতে </a:t>
            </a:r>
            <a:r>
              <a:rPr lang="bn-BD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তোমরা কি দেখতে পারছ ?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7" y="1752600"/>
            <a:ext cx="3987053" cy="3316448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676400"/>
            <a:ext cx="4483769" cy="3407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72205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95" y="838200"/>
            <a:ext cx="5113421" cy="5867400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685800"/>
            <a:ext cx="476250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50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276600"/>
            <a:ext cx="3886199" cy="23872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04" y="533400"/>
            <a:ext cx="3810000" cy="2438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99" y="676834"/>
            <a:ext cx="3657599" cy="229496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5" y="3217544"/>
            <a:ext cx="4343400" cy="250531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54725" y="5663803"/>
            <a:ext cx="8229600" cy="1143000"/>
          </a:xfrm>
          <a:prstGeom prst="rect">
            <a:avLst/>
          </a:prstGeom>
          <a:solidFill>
            <a:srgbClr val="00B05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উপরের ছবিতে তোমরা কি দেখতে পারছ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9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ingle Corner Rectangle 2"/>
          <p:cNvSpPr/>
          <p:nvPr/>
        </p:nvSpPr>
        <p:spPr>
          <a:xfrm>
            <a:off x="228600" y="0"/>
            <a:ext cx="8534400" cy="6400800"/>
          </a:xfrm>
          <a:prstGeom prst="round1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b="1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আবার আসিব ফিরে</a:t>
            </a:r>
            <a:endParaRPr lang="en-US" sz="8800" b="1" dirty="0">
              <a:solidFill>
                <a:srgbClr val="FFFF00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85800" y="304800"/>
            <a:ext cx="64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54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48883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192</Words>
  <Application>Microsoft Office PowerPoint</Application>
  <PresentationFormat>On-screen Show (4:3)</PresentationFormat>
  <Paragraphs>55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সবাইকে  শুভেচ্ছা</vt:lpstr>
      <vt:lpstr>শিক্ষক পরিচিতি</vt:lpstr>
      <vt:lpstr>পাঠ পরিচিতি</vt:lpstr>
      <vt:lpstr>শিখনফল</vt:lpstr>
      <vt:lpstr>ছবিতে তোমরা কি দেখতে পারছ ?</vt:lpstr>
      <vt:lpstr>নীচে ছবিতে তোমরা কি দেখতে পারছ ?</vt:lpstr>
      <vt:lpstr>PowerPoint Presentation</vt:lpstr>
      <vt:lpstr>PowerPoint Presentation</vt:lpstr>
      <vt:lpstr>PowerPoint Presentation</vt:lpstr>
      <vt:lpstr>    কবি পরিচিতি</vt:lpstr>
      <vt:lpstr>PowerPoint Presentation</vt:lpstr>
      <vt:lpstr>PowerPoint Presentation</vt:lpstr>
      <vt:lpstr>    শব্দার্থঃ </vt:lpstr>
      <vt:lpstr>কবিতা বিশ্লেষণ</vt:lpstr>
      <vt:lpstr>PowerPoint Presentation</vt:lpstr>
      <vt:lpstr>দলীয়কাজঃ</vt:lpstr>
      <vt:lpstr>মূল্যায়ন</vt:lpstr>
      <vt:lpstr>বাড়ীর কাজ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সবাইকে  শুভেচ্ছা</dc:title>
  <dc:creator>harun</dc:creator>
  <cp:lastModifiedBy>harun</cp:lastModifiedBy>
  <cp:revision>3</cp:revision>
  <dcterms:created xsi:type="dcterms:W3CDTF">2019-11-10T05:30:14Z</dcterms:created>
  <dcterms:modified xsi:type="dcterms:W3CDTF">2019-11-11T01:28:56Z</dcterms:modified>
</cp:coreProperties>
</file>