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61" r:id="rId3"/>
    <p:sldId id="283" r:id="rId4"/>
    <p:sldId id="265" r:id="rId5"/>
    <p:sldId id="262" r:id="rId6"/>
    <p:sldId id="277" r:id="rId7"/>
    <p:sldId id="266" r:id="rId8"/>
    <p:sldId id="280" r:id="rId9"/>
    <p:sldId id="269" r:id="rId10"/>
    <p:sldId id="274" r:id="rId11"/>
    <p:sldId id="275" r:id="rId12"/>
    <p:sldId id="264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774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68DF5-9131-4F76-A8CA-74A217921B7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4650E4-96CC-49EA-82FE-665AA945AF0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9C1E66E2-5C87-494D-B565-B272918655B1}" type="parTrans" cxnId="{064C722A-DCF5-4096-B84C-FA934101CC0A}">
      <dgm:prSet/>
      <dgm:spPr/>
      <dgm:t>
        <a:bodyPr/>
        <a:lstStyle/>
        <a:p>
          <a:endParaRPr lang="en-US"/>
        </a:p>
      </dgm:t>
    </dgm:pt>
    <dgm:pt modelId="{9CAA600E-A039-404E-A2D7-8E8F92277FA7}" type="sibTrans" cxnId="{064C722A-DCF5-4096-B84C-FA934101CC0A}">
      <dgm:prSet/>
      <dgm:spPr/>
      <dgm:t>
        <a:bodyPr/>
        <a:lstStyle/>
        <a:p>
          <a:endParaRPr lang="en-US"/>
        </a:p>
      </dgm:t>
    </dgm:pt>
    <dgm:pt modelId="{CB201872-C678-4DE7-BDE6-B7F72BC4534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5227F4E4-688D-4C8E-BE42-674840FDD7EA}" type="parTrans" cxnId="{E65231F1-81B3-408A-8CD7-0A3B4A78057D}">
      <dgm:prSet/>
      <dgm:spPr/>
      <dgm:t>
        <a:bodyPr/>
        <a:lstStyle/>
        <a:p>
          <a:endParaRPr lang="en-US"/>
        </a:p>
      </dgm:t>
    </dgm:pt>
    <dgm:pt modelId="{CFC73C6A-3A4A-4A7C-89AB-A6F4F9B26BB7}" type="sibTrans" cxnId="{E65231F1-81B3-408A-8CD7-0A3B4A78057D}">
      <dgm:prSet/>
      <dgm:spPr/>
      <dgm:t>
        <a:bodyPr/>
        <a:lstStyle/>
        <a:p>
          <a:endParaRPr lang="en-US"/>
        </a:p>
      </dgm:t>
    </dgm:pt>
    <dgm:pt modelId="{04EA6D9A-1DBD-420D-A7BC-B64C790CDCD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B1C527B-5F96-49F8-A4BF-BCB1A30BE26C}" type="parTrans" cxnId="{5BEA4CFC-25F4-46F1-A5B4-DA97C868CB0D}">
      <dgm:prSet/>
      <dgm:spPr/>
      <dgm:t>
        <a:bodyPr/>
        <a:lstStyle/>
        <a:p>
          <a:endParaRPr lang="en-US"/>
        </a:p>
      </dgm:t>
    </dgm:pt>
    <dgm:pt modelId="{39E394FA-D52D-4DE8-8E87-15D295AB646C}" type="sibTrans" cxnId="{5BEA4CFC-25F4-46F1-A5B4-DA97C868CB0D}">
      <dgm:prSet/>
      <dgm:spPr/>
      <dgm:t>
        <a:bodyPr/>
        <a:lstStyle/>
        <a:p>
          <a:endParaRPr lang="en-US"/>
        </a:p>
      </dgm:t>
    </dgm:pt>
    <dgm:pt modelId="{5742A95F-849E-4A34-80F5-3CF02C4DEAA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259FDF8A-F782-4692-8AC5-D1E2099016A0}" type="parTrans" cxnId="{BC10BEAF-CCA0-46E5-875D-E77B8C44B0CC}">
      <dgm:prSet/>
      <dgm:spPr/>
      <dgm:t>
        <a:bodyPr/>
        <a:lstStyle/>
        <a:p>
          <a:endParaRPr lang="en-US"/>
        </a:p>
      </dgm:t>
    </dgm:pt>
    <dgm:pt modelId="{1939AF43-FD4E-4202-A2B9-B16AA994C167}" type="sibTrans" cxnId="{BC10BEAF-CCA0-46E5-875D-E77B8C44B0CC}">
      <dgm:prSet/>
      <dgm:spPr/>
      <dgm:t>
        <a:bodyPr/>
        <a:lstStyle/>
        <a:p>
          <a:endParaRPr lang="en-US"/>
        </a:p>
      </dgm:t>
    </dgm:pt>
    <dgm:pt modelId="{A35745D8-5854-42C6-835C-2D666F8E0393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2DE0A4F1-E67B-46C9-BE81-E2F1A7E20A8C}" type="parTrans" cxnId="{9F09BCC2-3164-4AC1-AC36-9F023CA3308F}">
      <dgm:prSet/>
      <dgm:spPr/>
      <dgm:t>
        <a:bodyPr/>
        <a:lstStyle/>
        <a:p>
          <a:endParaRPr lang="en-US"/>
        </a:p>
      </dgm:t>
    </dgm:pt>
    <dgm:pt modelId="{E78825A1-0D9A-4123-8F00-EF07A1253F25}" type="sibTrans" cxnId="{9F09BCC2-3164-4AC1-AC36-9F023CA3308F}">
      <dgm:prSet/>
      <dgm:spPr/>
      <dgm:t>
        <a:bodyPr/>
        <a:lstStyle/>
        <a:p>
          <a:endParaRPr lang="en-US"/>
        </a:p>
      </dgm:t>
    </dgm:pt>
    <dgm:pt modelId="{D75CB31C-5C98-4724-984D-3C1B9403C788}" type="pres">
      <dgm:prSet presAssocID="{E3D68DF5-9131-4F76-A8CA-74A217921B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5CCCB-8273-4E4A-A252-D7BE472EE9F4}" type="pres">
      <dgm:prSet presAssocID="{0B4650E4-96CC-49EA-82FE-665AA945AF08}" presName="centerShape" presStyleLbl="node0" presStyleIdx="0" presStyleCnt="1" custScaleX="134186" custScaleY="105618" custLinFactNeighborX="5134" custLinFactNeighborY="4054"/>
      <dgm:spPr/>
      <dgm:t>
        <a:bodyPr/>
        <a:lstStyle/>
        <a:p>
          <a:endParaRPr lang="en-US"/>
        </a:p>
      </dgm:t>
    </dgm:pt>
    <dgm:pt modelId="{D4817CB1-8401-4391-825E-E5B3E8187966}" type="pres">
      <dgm:prSet presAssocID="{CB201872-C678-4DE7-BDE6-B7F72BC4534D}" presName="node" presStyleLbl="node1" presStyleIdx="0" presStyleCnt="4" custScaleX="144658" custScaleY="172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F162-F398-4C18-8E06-01231401D5B6}" type="pres">
      <dgm:prSet presAssocID="{CB201872-C678-4DE7-BDE6-B7F72BC4534D}" presName="dummy" presStyleCnt="0"/>
      <dgm:spPr/>
    </dgm:pt>
    <dgm:pt modelId="{C034A4BB-00D0-4C4F-8D2F-E5C011FC4243}" type="pres">
      <dgm:prSet presAssocID="{CFC73C6A-3A4A-4A7C-89AB-A6F4F9B26BB7}" presName="sibTrans" presStyleLbl="sibTrans2D1" presStyleIdx="0" presStyleCnt="4" custLinFactNeighborX="3695" custLinFactNeighborY="-1055"/>
      <dgm:spPr/>
      <dgm:t>
        <a:bodyPr/>
        <a:lstStyle/>
        <a:p>
          <a:endParaRPr lang="en-US"/>
        </a:p>
      </dgm:t>
    </dgm:pt>
    <dgm:pt modelId="{9A2B5B89-484C-4D52-931C-E72F44E7F667}" type="pres">
      <dgm:prSet presAssocID="{04EA6D9A-1DBD-420D-A7BC-B64C790CDCDF}" presName="node" presStyleLbl="node1" presStyleIdx="1" presStyleCnt="4" custScaleX="150912" custScaleY="149634" custRadScaleRad="130289" custRadScaleInc="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5AA4C-D38E-42CE-A9E7-50168CECDC9B}" type="pres">
      <dgm:prSet presAssocID="{04EA6D9A-1DBD-420D-A7BC-B64C790CDCDF}" presName="dummy" presStyleCnt="0"/>
      <dgm:spPr/>
    </dgm:pt>
    <dgm:pt modelId="{EF0E80AD-0D06-4356-AB03-81B2F4CD7490}" type="pres">
      <dgm:prSet presAssocID="{39E394FA-D52D-4DE8-8E87-15D295AB646C}" presName="sibTrans" presStyleLbl="sibTrans2D1" presStyleIdx="1" presStyleCnt="4" custLinFactNeighborX="3959" custLinFactNeighborY="4751"/>
      <dgm:spPr/>
      <dgm:t>
        <a:bodyPr/>
        <a:lstStyle/>
        <a:p>
          <a:endParaRPr lang="en-US"/>
        </a:p>
      </dgm:t>
    </dgm:pt>
    <dgm:pt modelId="{BF54AB35-7308-44BF-9CA2-3CFEE7806372}" type="pres">
      <dgm:prSet presAssocID="{5742A95F-849E-4A34-80F5-3CF02C4DEAA8}" presName="node" presStyleLbl="node1" presStyleIdx="2" presStyleCnt="4" custScaleX="177409" custScaleY="131718" custRadScaleRad="104020" custRadScaleInc="-12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8C8DC-C248-4DCE-9789-9B3BC30938B3}" type="pres">
      <dgm:prSet presAssocID="{5742A95F-849E-4A34-80F5-3CF02C4DEAA8}" presName="dummy" presStyleCnt="0"/>
      <dgm:spPr/>
    </dgm:pt>
    <dgm:pt modelId="{9CFA71CE-890B-4E60-B019-431107010FEB}" type="pres">
      <dgm:prSet presAssocID="{1939AF43-FD4E-4202-A2B9-B16AA994C167}" presName="sibTrans" presStyleLbl="sibTrans2D1" presStyleIdx="2" presStyleCnt="4" custLinFactNeighborX="5278" custLinFactNeighborY="13510"/>
      <dgm:spPr/>
      <dgm:t>
        <a:bodyPr/>
        <a:lstStyle/>
        <a:p>
          <a:endParaRPr lang="en-US"/>
        </a:p>
      </dgm:t>
    </dgm:pt>
    <dgm:pt modelId="{D64DF410-3928-40D5-B14B-CDACC9FBA0D9}" type="pres">
      <dgm:prSet presAssocID="{A35745D8-5854-42C6-835C-2D666F8E0393}" presName="node" presStyleLbl="node1" presStyleIdx="3" presStyleCnt="4" custScaleX="153116" custScaleY="177262" custRadScaleRad="118384" custRadScaleInc="-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6B4C7-67B1-4238-9250-A01342172676}" type="pres">
      <dgm:prSet presAssocID="{A35745D8-5854-42C6-835C-2D666F8E0393}" presName="dummy" presStyleCnt="0"/>
      <dgm:spPr/>
    </dgm:pt>
    <dgm:pt modelId="{7BEDAD1E-96E5-4F21-9871-A8A08D18648D}" type="pres">
      <dgm:prSet presAssocID="{E78825A1-0D9A-4123-8F00-EF07A1253F25}" presName="sibTrans" presStyleLbl="sibTrans2D1" presStyleIdx="3" presStyleCnt="4" custLinFactNeighborX="0" custLinFactNeighborY="-3695"/>
      <dgm:spPr/>
      <dgm:t>
        <a:bodyPr/>
        <a:lstStyle/>
        <a:p>
          <a:endParaRPr lang="en-US"/>
        </a:p>
      </dgm:t>
    </dgm:pt>
  </dgm:ptLst>
  <dgm:cxnLst>
    <dgm:cxn modelId="{9F09BCC2-3164-4AC1-AC36-9F023CA3308F}" srcId="{0B4650E4-96CC-49EA-82FE-665AA945AF08}" destId="{A35745D8-5854-42C6-835C-2D666F8E0393}" srcOrd="3" destOrd="0" parTransId="{2DE0A4F1-E67B-46C9-BE81-E2F1A7E20A8C}" sibTransId="{E78825A1-0D9A-4123-8F00-EF07A1253F25}"/>
    <dgm:cxn modelId="{982C2A07-8586-47BE-B2FE-B1AEFB690502}" type="presOf" srcId="{CB201872-C678-4DE7-BDE6-B7F72BC4534D}" destId="{D4817CB1-8401-4391-825E-E5B3E8187966}" srcOrd="0" destOrd="0" presId="urn:microsoft.com/office/officeart/2005/8/layout/radial6"/>
    <dgm:cxn modelId="{009EE5DA-8264-45A2-878F-5BBEBA48B30A}" type="presOf" srcId="{E78825A1-0D9A-4123-8F00-EF07A1253F25}" destId="{7BEDAD1E-96E5-4F21-9871-A8A08D18648D}" srcOrd="0" destOrd="0" presId="urn:microsoft.com/office/officeart/2005/8/layout/radial6"/>
    <dgm:cxn modelId="{5BEA4CFC-25F4-46F1-A5B4-DA97C868CB0D}" srcId="{0B4650E4-96CC-49EA-82FE-665AA945AF08}" destId="{04EA6D9A-1DBD-420D-A7BC-B64C790CDCDF}" srcOrd="1" destOrd="0" parTransId="{3B1C527B-5F96-49F8-A4BF-BCB1A30BE26C}" sibTransId="{39E394FA-D52D-4DE8-8E87-15D295AB646C}"/>
    <dgm:cxn modelId="{E65231F1-81B3-408A-8CD7-0A3B4A78057D}" srcId="{0B4650E4-96CC-49EA-82FE-665AA945AF08}" destId="{CB201872-C678-4DE7-BDE6-B7F72BC4534D}" srcOrd="0" destOrd="0" parTransId="{5227F4E4-688D-4C8E-BE42-674840FDD7EA}" sibTransId="{CFC73C6A-3A4A-4A7C-89AB-A6F4F9B26BB7}"/>
    <dgm:cxn modelId="{F0ADDE5B-6CEA-487A-A5A9-D7056402EDE9}" type="presOf" srcId="{04EA6D9A-1DBD-420D-A7BC-B64C790CDCDF}" destId="{9A2B5B89-484C-4D52-931C-E72F44E7F667}" srcOrd="0" destOrd="0" presId="urn:microsoft.com/office/officeart/2005/8/layout/radial6"/>
    <dgm:cxn modelId="{6A481F4B-147E-4CDD-B1C1-822894EA11FA}" type="presOf" srcId="{5742A95F-849E-4A34-80F5-3CF02C4DEAA8}" destId="{BF54AB35-7308-44BF-9CA2-3CFEE7806372}" srcOrd="0" destOrd="0" presId="urn:microsoft.com/office/officeart/2005/8/layout/radial6"/>
    <dgm:cxn modelId="{56838693-EC5C-47EF-A899-8CDCB93C406E}" type="presOf" srcId="{CFC73C6A-3A4A-4A7C-89AB-A6F4F9B26BB7}" destId="{C034A4BB-00D0-4C4F-8D2F-E5C011FC4243}" srcOrd="0" destOrd="0" presId="urn:microsoft.com/office/officeart/2005/8/layout/radial6"/>
    <dgm:cxn modelId="{5257C9FD-A384-40C5-A3E3-7C6EFC27D8A9}" type="presOf" srcId="{A35745D8-5854-42C6-835C-2D666F8E0393}" destId="{D64DF410-3928-40D5-B14B-CDACC9FBA0D9}" srcOrd="0" destOrd="0" presId="urn:microsoft.com/office/officeart/2005/8/layout/radial6"/>
    <dgm:cxn modelId="{81609F54-87A1-409F-834F-BACAFAF7C828}" type="presOf" srcId="{39E394FA-D52D-4DE8-8E87-15D295AB646C}" destId="{EF0E80AD-0D06-4356-AB03-81B2F4CD7490}" srcOrd="0" destOrd="0" presId="urn:microsoft.com/office/officeart/2005/8/layout/radial6"/>
    <dgm:cxn modelId="{2B393675-F980-414A-97D6-FD8C89C76562}" type="presOf" srcId="{1939AF43-FD4E-4202-A2B9-B16AA994C167}" destId="{9CFA71CE-890B-4E60-B019-431107010FEB}" srcOrd="0" destOrd="0" presId="urn:microsoft.com/office/officeart/2005/8/layout/radial6"/>
    <dgm:cxn modelId="{064C722A-DCF5-4096-B84C-FA934101CC0A}" srcId="{E3D68DF5-9131-4F76-A8CA-74A217921B72}" destId="{0B4650E4-96CC-49EA-82FE-665AA945AF08}" srcOrd="0" destOrd="0" parTransId="{9C1E66E2-5C87-494D-B565-B272918655B1}" sibTransId="{9CAA600E-A039-404E-A2D7-8E8F92277FA7}"/>
    <dgm:cxn modelId="{BC10BEAF-CCA0-46E5-875D-E77B8C44B0CC}" srcId="{0B4650E4-96CC-49EA-82FE-665AA945AF08}" destId="{5742A95F-849E-4A34-80F5-3CF02C4DEAA8}" srcOrd="2" destOrd="0" parTransId="{259FDF8A-F782-4692-8AC5-D1E2099016A0}" sibTransId="{1939AF43-FD4E-4202-A2B9-B16AA994C167}"/>
    <dgm:cxn modelId="{62C60A06-4C4E-4C0F-871A-5F38FA5DFDCE}" type="presOf" srcId="{0B4650E4-96CC-49EA-82FE-665AA945AF08}" destId="{6095CCCB-8273-4E4A-A252-D7BE472EE9F4}" srcOrd="0" destOrd="0" presId="urn:microsoft.com/office/officeart/2005/8/layout/radial6"/>
    <dgm:cxn modelId="{BE6C53B0-FCD9-4537-B350-40A23091065E}" type="presOf" srcId="{E3D68DF5-9131-4F76-A8CA-74A217921B72}" destId="{D75CB31C-5C98-4724-984D-3C1B9403C788}" srcOrd="0" destOrd="0" presId="urn:microsoft.com/office/officeart/2005/8/layout/radial6"/>
    <dgm:cxn modelId="{AF023522-D74C-4F3B-A4B0-04D8D62890A1}" type="presParOf" srcId="{D75CB31C-5C98-4724-984D-3C1B9403C788}" destId="{6095CCCB-8273-4E4A-A252-D7BE472EE9F4}" srcOrd="0" destOrd="0" presId="urn:microsoft.com/office/officeart/2005/8/layout/radial6"/>
    <dgm:cxn modelId="{44F860F1-1177-4714-AF11-40EC2E6BCE52}" type="presParOf" srcId="{D75CB31C-5C98-4724-984D-3C1B9403C788}" destId="{D4817CB1-8401-4391-825E-E5B3E8187966}" srcOrd="1" destOrd="0" presId="urn:microsoft.com/office/officeart/2005/8/layout/radial6"/>
    <dgm:cxn modelId="{D9687EF4-F55E-4F83-A4C6-53E94E74EFBA}" type="presParOf" srcId="{D75CB31C-5C98-4724-984D-3C1B9403C788}" destId="{4302F162-F398-4C18-8E06-01231401D5B6}" srcOrd="2" destOrd="0" presId="urn:microsoft.com/office/officeart/2005/8/layout/radial6"/>
    <dgm:cxn modelId="{906CC450-AA93-49CF-8ECE-1DA4082731E3}" type="presParOf" srcId="{D75CB31C-5C98-4724-984D-3C1B9403C788}" destId="{C034A4BB-00D0-4C4F-8D2F-E5C011FC4243}" srcOrd="3" destOrd="0" presId="urn:microsoft.com/office/officeart/2005/8/layout/radial6"/>
    <dgm:cxn modelId="{76F36FA0-2335-4682-B607-E2D76619033B}" type="presParOf" srcId="{D75CB31C-5C98-4724-984D-3C1B9403C788}" destId="{9A2B5B89-484C-4D52-931C-E72F44E7F667}" srcOrd="4" destOrd="0" presId="urn:microsoft.com/office/officeart/2005/8/layout/radial6"/>
    <dgm:cxn modelId="{3730A66B-EB18-43F1-856B-1617D83543A1}" type="presParOf" srcId="{D75CB31C-5C98-4724-984D-3C1B9403C788}" destId="{2B95AA4C-D38E-42CE-A9E7-50168CECDC9B}" srcOrd="5" destOrd="0" presId="urn:microsoft.com/office/officeart/2005/8/layout/radial6"/>
    <dgm:cxn modelId="{50794AE5-ECEF-41E5-B9EB-0B3BCB09B209}" type="presParOf" srcId="{D75CB31C-5C98-4724-984D-3C1B9403C788}" destId="{EF0E80AD-0D06-4356-AB03-81B2F4CD7490}" srcOrd="6" destOrd="0" presId="urn:microsoft.com/office/officeart/2005/8/layout/radial6"/>
    <dgm:cxn modelId="{5F9370BA-0228-4ACD-AE24-50E3143FE621}" type="presParOf" srcId="{D75CB31C-5C98-4724-984D-3C1B9403C788}" destId="{BF54AB35-7308-44BF-9CA2-3CFEE7806372}" srcOrd="7" destOrd="0" presId="urn:microsoft.com/office/officeart/2005/8/layout/radial6"/>
    <dgm:cxn modelId="{D06F5BCD-3D34-4042-AA80-37F1984C7530}" type="presParOf" srcId="{D75CB31C-5C98-4724-984D-3C1B9403C788}" destId="{A948C8DC-C248-4DCE-9789-9B3BC30938B3}" srcOrd="8" destOrd="0" presId="urn:microsoft.com/office/officeart/2005/8/layout/radial6"/>
    <dgm:cxn modelId="{F4BD6737-AE1B-4DB3-905B-2C4257F2A0AC}" type="presParOf" srcId="{D75CB31C-5C98-4724-984D-3C1B9403C788}" destId="{9CFA71CE-890B-4E60-B019-431107010FEB}" srcOrd="9" destOrd="0" presId="urn:microsoft.com/office/officeart/2005/8/layout/radial6"/>
    <dgm:cxn modelId="{7D87C34D-A473-4861-8833-F313264A35C2}" type="presParOf" srcId="{D75CB31C-5C98-4724-984D-3C1B9403C788}" destId="{D64DF410-3928-40D5-B14B-CDACC9FBA0D9}" srcOrd="10" destOrd="0" presId="urn:microsoft.com/office/officeart/2005/8/layout/radial6"/>
    <dgm:cxn modelId="{A28AD1AD-1C73-4C41-B49F-9F4E37253500}" type="presParOf" srcId="{D75CB31C-5C98-4724-984D-3C1B9403C788}" destId="{DE26B4C7-67B1-4238-9250-A01342172676}" srcOrd="11" destOrd="0" presId="urn:microsoft.com/office/officeart/2005/8/layout/radial6"/>
    <dgm:cxn modelId="{A3364B48-7DC1-4449-AA35-43C0BADD9594}" type="presParOf" srcId="{D75CB31C-5C98-4724-984D-3C1B9403C788}" destId="{7BEDAD1E-96E5-4F21-9871-A8A08D18648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48304-C4A0-477C-8BAA-D0224DA71E7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EB126-6332-4E88-A3CF-54BAC6B7C6A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6BAA7FF5-EC31-4CAD-BD43-F5475825715A}" type="parTrans" cxnId="{31A09837-0F8A-4797-ABB7-E54BFEB97693}">
      <dgm:prSet/>
      <dgm:spPr/>
      <dgm:t>
        <a:bodyPr/>
        <a:lstStyle/>
        <a:p>
          <a:endParaRPr lang="en-US"/>
        </a:p>
      </dgm:t>
    </dgm:pt>
    <dgm:pt modelId="{13E05F6B-3AE9-4FF0-B2AF-143B4D4C5F04}" type="sibTrans" cxnId="{31A09837-0F8A-4797-ABB7-E54BFEB97693}">
      <dgm:prSet/>
      <dgm:spPr/>
      <dgm:t>
        <a:bodyPr/>
        <a:lstStyle/>
        <a:p>
          <a:endParaRPr lang="en-US"/>
        </a:p>
      </dgm:t>
    </dgm:pt>
    <dgm:pt modelId="{51E32893-CB60-4322-ACDC-48849808CDF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n-IN" dirty="0" smtClean="0"/>
        </a:p>
        <a:p>
          <a:endParaRPr lang="bn-IN" dirty="0" smtClean="0"/>
        </a:p>
        <a:p>
          <a:endParaRPr lang="bn-IN" dirty="0" smtClean="0"/>
        </a:p>
        <a:p>
          <a:endParaRPr lang="en-US" dirty="0"/>
        </a:p>
      </dgm:t>
    </dgm:pt>
    <dgm:pt modelId="{6E6A1367-22B0-4C06-A090-0E70117A3E43}" type="parTrans" cxnId="{3D5BDD12-4E38-47BF-94EA-D20A11C40F3B}">
      <dgm:prSet/>
      <dgm:spPr/>
      <dgm:t>
        <a:bodyPr/>
        <a:lstStyle/>
        <a:p>
          <a:endParaRPr lang="en-US"/>
        </a:p>
      </dgm:t>
    </dgm:pt>
    <dgm:pt modelId="{B2C0EA77-6259-433B-BC2B-35464BB641FC}" type="sibTrans" cxnId="{3D5BDD12-4E38-47BF-94EA-D20A11C40F3B}">
      <dgm:prSet/>
      <dgm:spPr/>
      <dgm:t>
        <a:bodyPr/>
        <a:lstStyle/>
        <a:p>
          <a:endParaRPr lang="en-US"/>
        </a:p>
      </dgm:t>
    </dgm:pt>
    <dgm:pt modelId="{64E50510-02EB-423E-926E-6C82E256175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383C70-C8D5-4E53-85E9-DA1C424E9F7A}" type="parTrans" cxnId="{55FD678D-9350-4299-A8A1-BA58F237F6FF}">
      <dgm:prSet/>
      <dgm:spPr/>
      <dgm:t>
        <a:bodyPr/>
        <a:lstStyle/>
        <a:p>
          <a:endParaRPr lang="en-US"/>
        </a:p>
      </dgm:t>
    </dgm:pt>
    <dgm:pt modelId="{5788C496-B3C3-42DD-BBDD-FC33C17F9BAA}" type="sibTrans" cxnId="{55FD678D-9350-4299-A8A1-BA58F237F6FF}">
      <dgm:prSet/>
      <dgm:spPr/>
      <dgm:t>
        <a:bodyPr/>
        <a:lstStyle/>
        <a:p>
          <a:endParaRPr lang="en-US"/>
        </a:p>
      </dgm:t>
    </dgm:pt>
    <dgm:pt modelId="{C7414376-B222-43E2-A4FA-72608956F625}" type="pres">
      <dgm:prSet presAssocID="{E7448304-C4A0-477C-8BAA-D0224DA71E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54653-77A0-4A68-9068-C28E089E7FA5}" type="pres">
      <dgm:prSet presAssocID="{BEBEB126-6332-4E88-A3CF-54BAC6B7C6A4}" presName="centerShape" presStyleLbl="node0" presStyleIdx="0" presStyleCnt="1" custScaleX="174987" custScaleY="153731" custLinFactNeighborX="5737" custLinFactNeighborY="-2420" custRadScaleRad="93301" custRadScaleInc="8492"/>
      <dgm:spPr/>
      <dgm:t>
        <a:bodyPr/>
        <a:lstStyle/>
        <a:p>
          <a:endParaRPr lang="en-US"/>
        </a:p>
      </dgm:t>
    </dgm:pt>
    <dgm:pt modelId="{AA273701-CCA4-4F56-8918-1662ECFE5FFA}" type="pres">
      <dgm:prSet presAssocID="{51E32893-CB60-4322-ACDC-48849808CDF5}" presName="node" presStyleLbl="node1" presStyleIdx="0" presStyleCnt="2" custScaleX="202107" custScaleY="139331" custRadScaleRad="134942" custRadScaleInc="-145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1363A-5A94-43DE-883E-0F85FE99B8E1}" type="pres">
      <dgm:prSet presAssocID="{51E32893-CB60-4322-ACDC-48849808CDF5}" presName="dummy" presStyleCnt="0"/>
      <dgm:spPr/>
    </dgm:pt>
    <dgm:pt modelId="{1A3D2412-29C0-466E-83DC-9E2CAC8434ED}" type="pres">
      <dgm:prSet presAssocID="{B2C0EA77-6259-433B-BC2B-35464BB641F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6A8C01-1476-4052-986E-6D2677364FEC}" type="pres">
      <dgm:prSet presAssocID="{64E50510-02EB-423E-926E-6C82E2561753}" presName="node" presStyleLbl="node1" presStyleIdx="1" presStyleCnt="2" custScaleX="176538" custScaleY="127692" custRadScaleRad="152210" custRadScaleInc="-150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E3DF5-8D7F-4898-939E-DF0D6D39A5A7}" type="pres">
      <dgm:prSet presAssocID="{64E50510-02EB-423E-926E-6C82E2561753}" presName="dummy" presStyleCnt="0"/>
      <dgm:spPr/>
    </dgm:pt>
    <dgm:pt modelId="{A84A651A-D6D8-4D15-BB23-9B4B66A54FBC}" type="pres">
      <dgm:prSet presAssocID="{5788C496-B3C3-42DD-BBDD-FC33C17F9BAA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578CF84B-BCF9-4573-AD01-A418BD21081A}" type="presOf" srcId="{51E32893-CB60-4322-ACDC-48849808CDF5}" destId="{AA273701-CCA4-4F56-8918-1662ECFE5FFA}" srcOrd="0" destOrd="0" presId="urn:microsoft.com/office/officeart/2005/8/layout/radial6"/>
    <dgm:cxn modelId="{59BF3439-3A43-46D1-A4BF-FD2EA22DE3B2}" type="presOf" srcId="{B2C0EA77-6259-433B-BC2B-35464BB641FC}" destId="{1A3D2412-29C0-466E-83DC-9E2CAC8434ED}" srcOrd="0" destOrd="0" presId="urn:microsoft.com/office/officeart/2005/8/layout/radial6"/>
    <dgm:cxn modelId="{55FD678D-9350-4299-A8A1-BA58F237F6FF}" srcId="{BEBEB126-6332-4E88-A3CF-54BAC6B7C6A4}" destId="{64E50510-02EB-423E-926E-6C82E2561753}" srcOrd="1" destOrd="0" parTransId="{07383C70-C8D5-4E53-85E9-DA1C424E9F7A}" sibTransId="{5788C496-B3C3-42DD-BBDD-FC33C17F9BAA}"/>
    <dgm:cxn modelId="{3D5BDD12-4E38-47BF-94EA-D20A11C40F3B}" srcId="{BEBEB126-6332-4E88-A3CF-54BAC6B7C6A4}" destId="{51E32893-CB60-4322-ACDC-48849808CDF5}" srcOrd="0" destOrd="0" parTransId="{6E6A1367-22B0-4C06-A090-0E70117A3E43}" sibTransId="{B2C0EA77-6259-433B-BC2B-35464BB641FC}"/>
    <dgm:cxn modelId="{B5D4647B-1A99-495C-9EA9-6B964BEC9D67}" type="presOf" srcId="{BEBEB126-6332-4E88-A3CF-54BAC6B7C6A4}" destId="{42A54653-77A0-4A68-9068-C28E089E7FA5}" srcOrd="0" destOrd="0" presId="urn:microsoft.com/office/officeart/2005/8/layout/radial6"/>
    <dgm:cxn modelId="{5782DD49-BCF9-41C8-BB71-4AAE3388EABB}" type="presOf" srcId="{5788C496-B3C3-42DD-BBDD-FC33C17F9BAA}" destId="{A84A651A-D6D8-4D15-BB23-9B4B66A54FBC}" srcOrd="0" destOrd="0" presId="urn:microsoft.com/office/officeart/2005/8/layout/radial6"/>
    <dgm:cxn modelId="{C696A2DD-A3E6-4E63-A98E-69624AB9EE3F}" type="presOf" srcId="{64E50510-02EB-423E-926E-6C82E2561753}" destId="{186A8C01-1476-4052-986E-6D2677364FEC}" srcOrd="0" destOrd="0" presId="urn:microsoft.com/office/officeart/2005/8/layout/radial6"/>
    <dgm:cxn modelId="{3295F674-BC56-435E-81D7-6EEBBEE0D146}" type="presOf" srcId="{E7448304-C4A0-477C-8BAA-D0224DA71E7D}" destId="{C7414376-B222-43E2-A4FA-72608956F625}" srcOrd="0" destOrd="0" presId="urn:microsoft.com/office/officeart/2005/8/layout/radial6"/>
    <dgm:cxn modelId="{31A09837-0F8A-4797-ABB7-E54BFEB97693}" srcId="{E7448304-C4A0-477C-8BAA-D0224DA71E7D}" destId="{BEBEB126-6332-4E88-A3CF-54BAC6B7C6A4}" srcOrd="0" destOrd="0" parTransId="{6BAA7FF5-EC31-4CAD-BD43-F5475825715A}" sibTransId="{13E05F6B-3AE9-4FF0-B2AF-143B4D4C5F04}"/>
    <dgm:cxn modelId="{750302EC-087F-449A-9C38-D0F1C4E1EE6F}" type="presParOf" srcId="{C7414376-B222-43E2-A4FA-72608956F625}" destId="{42A54653-77A0-4A68-9068-C28E089E7FA5}" srcOrd="0" destOrd="0" presId="urn:microsoft.com/office/officeart/2005/8/layout/radial6"/>
    <dgm:cxn modelId="{7B6CFEAA-6D38-4ADE-8586-8AC4D627BE07}" type="presParOf" srcId="{C7414376-B222-43E2-A4FA-72608956F625}" destId="{AA273701-CCA4-4F56-8918-1662ECFE5FFA}" srcOrd="1" destOrd="0" presId="urn:microsoft.com/office/officeart/2005/8/layout/radial6"/>
    <dgm:cxn modelId="{F21103F1-2DCC-4A18-9547-6F23D8BF2952}" type="presParOf" srcId="{C7414376-B222-43E2-A4FA-72608956F625}" destId="{36E1363A-5A94-43DE-883E-0F85FE99B8E1}" srcOrd="2" destOrd="0" presId="urn:microsoft.com/office/officeart/2005/8/layout/radial6"/>
    <dgm:cxn modelId="{6CC78C46-E417-455D-9563-C36E66F3AB64}" type="presParOf" srcId="{C7414376-B222-43E2-A4FA-72608956F625}" destId="{1A3D2412-29C0-466E-83DC-9E2CAC8434ED}" srcOrd="3" destOrd="0" presId="urn:microsoft.com/office/officeart/2005/8/layout/radial6"/>
    <dgm:cxn modelId="{4A82A359-4086-4CE9-AC59-3E60A68CF94F}" type="presParOf" srcId="{C7414376-B222-43E2-A4FA-72608956F625}" destId="{186A8C01-1476-4052-986E-6D2677364FEC}" srcOrd="4" destOrd="0" presId="urn:microsoft.com/office/officeart/2005/8/layout/radial6"/>
    <dgm:cxn modelId="{D1F1ACB8-5102-44E2-8478-CD2B7E7961CA}" type="presParOf" srcId="{C7414376-B222-43E2-A4FA-72608956F625}" destId="{759E3DF5-8D7F-4898-939E-DF0D6D39A5A7}" srcOrd="5" destOrd="0" presId="urn:microsoft.com/office/officeart/2005/8/layout/radial6"/>
    <dgm:cxn modelId="{EC538453-0965-4F3C-A374-9DD1CC66288D}" type="presParOf" srcId="{C7414376-B222-43E2-A4FA-72608956F625}" destId="{A84A651A-D6D8-4D15-BB23-9B4B66A54FBC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DAD1E-96E5-4F21-9871-A8A08D18648D}">
      <dsp:nvSpPr>
        <dsp:cNvPr id="0" name=""/>
        <dsp:cNvSpPr/>
      </dsp:nvSpPr>
      <dsp:spPr>
        <a:xfrm>
          <a:off x="3054097" y="711758"/>
          <a:ext cx="5171299" cy="5171299"/>
        </a:xfrm>
        <a:prstGeom prst="blockArc">
          <a:avLst>
            <a:gd name="adj1" fmla="val 10685378"/>
            <a:gd name="adj2" fmla="val 1683716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71CE-890B-4E60-B019-431107010FEB}">
      <dsp:nvSpPr>
        <dsp:cNvPr id="0" name=""/>
        <dsp:cNvSpPr/>
      </dsp:nvSpPr>
      <dsp:spPr>
        <a:xfrm>
          <a:off x="3328093" y="1727645"/>
          <a:ext cx="5171299" cy="5171299"/>
        </a:xfrm>
        <a:prstGeom prst="blockArc">
          <a:avLst>
            <a:gd name="adj1" fmla="val 4516725"/>
            <a:gd name="adj2" fmla="val 1085713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E80AD-0D06-4356-AB03-81B2F4CD7490}">
      <dsp:nvSpPr>
        <dsp:cNvPr id="0" name=""/>
        <dsp:cNvSpPr/>
      </dsp:nvSpPr>
      <dsp:spPr>
        <a:xfrm>
          <a:off x="4488550" y="1260911"/>
          <a:ext cx="5171299" cy="5171299"/>
        </a:xfrm>
        <a:prstGeom prst="blockArc">
          <a:avLst>
            <a:gd name="adj1" fmla="val 21598795"/>
            <a:gd name="adj2" fmla="val 620616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4A4BB-00D0-4C4F-8D2F-E5C011FC4243}">
      <dsp:nvSpPr>
        <dsp:cNvPr id="0" name=""/>
        <dsp:cNvSpPr/>
      </dsp:nvSpPr>
      <dsp:spPr>
        <a:xfrm>
          <a:off x="4481973" y="770864"/>
          <a:ext cx="5171299" cy="5171299"/>
        </a:xfrm>
        <a:prstGeom prst="blockArc">
          <a:avLst>
            <a:gd name="adj1" fmla="val 15133026"/>
            <a:gd name="adj2" fmla="val 25738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5CCCB-8273-4E4A-A252-D7BE472EE9F4}">
      <dsp:nvSpPr>
        <dsp:cNvPr id="0" name=""/>
        <dsp:cNvSpPr/>
      </dsp:nvSpPr>
      <dsp:spPr>
        <a:xfrm>
          <a:off x="4766865" y="2479009"/>
          <a:ext cx="3195304" cy="25150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.</a:t>
          </a:r>
          <a:endParaRPr lang="en-US" sz="6500" kern="1200" dirty="0"/>
        </a:p>
      </dsp:txBody>
      <dsp:txXfrm>
        <a:off x="5234806" y="2847326"/>
        <a:ext cx="2259422" cy="1778394"/>
      </dsp:txXfrm>
    </dsp:sp>
    <dsp:sp modelId="{D4817CB1-8401-4391-825E-E5B3E8187966}">
      <dsp:nvSpPr>
        <dsp:cNvPr id="0" name=""/>
        <dsp:cNvSpPr/>
      </dsp:nvSpPr>
      <dsp:spPr>
        <a:xfrm>
          <a:off x="4899550" y="-433652"/>
          <a:ext cx="2411268" cy="28795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5252672" y="-11958"/>
        <a:ext cx="1705024" cy="2036121"/>
      </dsp:txXfrm>
    </dsp:sp>
    <dsp:sp modelId="{9A2B5B89-484C-4D52-931C-E72F44E7F667}">
      <dsp:nvSpPr>
        <dsp:cNvPr id="0" name=""/>
        <dsp:cNvSpPr/>
      </dsp:nvSpPr>
      <dsp:spPr>
        <a:xfrm>
          <a:off x="8137353" y="2352881"/>
          <a:ext cx="2515514" cy="24942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8505741" y="2718150"/>
        <a:ext cx="1778738" cy="1763673"/>
      </dsp:txXfrm>
    </dsp:sp>
    <dsp:sp modelId="{BF54AB35-7308-44BF-9CA2-3CFEE7806372}">
      <dsp:nvSpPr>
        <dsp:cNvPr id="0" name=""/>
        <dsp:cNvSpPr/>
      </dsp:nvSpPr>
      <dsp:spPr>
        <a:xfrm>
          <a:off x="4804016" y="4959599"/>
          <a:ext cx="2957186" cy="2195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5237086" y="5281133"/>
        <a:ext cx="2091046" cy="1552506"/>
      </dsp:txXfrm>
    </dsp:sp>
    <dsp:sp modelId="{D64DF410-3928-40D5-B14B-CDACC9FBA0D9}">
      <dsp:nvSpPr>
        <dsp:cNvPr id="0" name=""/>
        <dsp:cNvSpPr/>
      </dsp:nvSpPr>
      <dsp:spPr>
        <a:xfrm>
          <a:off x="1839382" y="2095314"/>
          <a:ext cx="2552252" cy="29547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.</a:t>
          </a:r>
          <a:endParaRPr lang="en-US" sz="5100" kern="1200" dirty="0"/>
        </a:p>
      </dsp:txBody>
      <dsp:txXfrm>
        <a:off x="2213151" y="2528025"/>
        <a:ext cx="1804714" cy="2089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A651A-D6D8-4D15-BB23-9B4B66A54FBC}">
      <dsp:nvSpPr>
        <dsp:cNvPr id="0" name=""/>
        <dsp:cNvSpPr/>
      </dsp:nvSpPr>
      <dsp:spPr>
        <a:xfrm>
          <a:off x="2429808" y="-379321"/>
          <a:ext cx="7632551" cy="7632551"/>
        </a:xfrm>
        <a:prstGeom prst="blockArc">
          <a:avLst>
            <a:gd name="adj1" fmla="val 57090"/>
            <a:gd name="adj2" fmla="val 10857090"/>
            <a:gd name="adj3" fmla="val 32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2412-29C0-466E-83DC-9E2CAC8434ED}">
      <dsp:nvSpPr>
        <dsp:cNvPr id="0" name=""/>
        <dsp:cNvSpPr/>
      </dsp:nvSpPr>
      <dsp:spPr>
        <a:xfrm>
          <a:off x="2429808" y="-379321"/>
          <a:ext cx="7632551" cy="7632551"/>
        </a:xfrm>
        <a:prstGeom prst="blockArc">
          <a:avLst>
            <a:gd name="adj1" fmla="val 10857090"/>
            <a:gd name="adj2" fmla="val 57090"/>
            <a:gd name="adj3" fmla="val 32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54653-77A0-4A68-9068-C28E089E7FA5}">
      <dsp:nvSpPr>
        <dsp:cNvPr id="0" name=""/>
        <dsp:cNvSpPr/>
      </dsp:nvSpPr>
      <dsp:spPr>
        <a:xfrm>
          <a:off x="4164043" y="1508834"/>
          <a:ext cx="4309405" cy="37859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/>
          </a:r>
          <a:br>
            <a:rPr lang="en-US" sz="6500" kern="1200" dirty="0" smtClean="0"/>
          </a:br>
          <a:endParaRPr lang="en-US" sz="6500" kern="1200" dirty="0"/>
        </a:p>
      </dsp:txBody>
      <dsp:txXfrm>
        <a:off x="4795141" y="2063271"/>
        <a:ext cx="3047209" cy="2677059"/>
      </dsp:txXfrm>
    </dsp:sp>
    <dsp:sp modelId="{AA273701-CCA4-4F56-8918-1662ECFE5FFA}">
      <dsp:nvSpPr>
        <dsp:cNvPr id="0" name=""/>
        <dsp:cNvSpPr/>
      </dsp:nvSpPr>
      <dsp:spPr>
        <a:xfrm>
          <a:off x="750334" y="2173654"/>
          <a:ext cx="3484102" cy="24019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260569" y="2525406"/>
        <a:ext cx="2463632" cy="1698409"/>
      </dsp:txXfrm>
    </dsp:sp>
    <dsp:sp modelId="{186A8C01-1476-4052-986E-6D2677364FEC}">
      <dsp:nvSpPr>
        <dsp:cNvPr id="0" name=""/>
        <dsp:cNvSpPr/>
      </dsp:nvSpPr>
      <dsp:spPr>
        <a:xfrm>
          <a:off x="8478122" y="2398662"/>
          <a:ext cx="3043321" cy="220126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923806" y="2721030"/>
        <a:ext cx="2151953" cy="155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086C-69A5-441F-9537-5A2F323473F4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B3A7-2087-4A4B-89DC-52ADF096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37E42-C945-43CF-81D8-8F1947193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B3A7-2087-4A4B-89DC-52ADF096F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B3A7-2087-4A4B-89DC-52ADF096F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3BBE9-A850-4E4D-B1E4-9E2DD6372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4A872-5AF7-4AA7-A6DA-4B15D39E07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60" y="1587729"/>
            <a:ext cx="6671992" cy="4473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0"/>
            <a:ext cx="59504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7840" y="-95811"/>
            <a:ext cx="7670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105" y="4349076"/>
            <a:ext cx="9376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প্রদর্শিত প্রতিষ্ঠানগুলোর অর্থায়ন প্রক্রিয়ার দুটি করে বৈশিষ্ট্য লিখ </a:t>
            </a:r>
            <a:r>
              <a:rPr lang="bn-IN" sz="3200" b="1" dirty="0" smtClean="0"/>
              <a:t>।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1060494"/>
            <a:ext cx="3768773" cy="249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9" y="990173"/>
            <a:ext cx="3518623" cy="2635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74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730745"/>
            <a:ext cx="114757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s-IN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solidFill>
                <a:prstClr val="black"/>
              </a:solidFill>
            </a:endParaRPr>
          </a:p>
          <a:p>
            <a:r>
              <a:rPr lang="as-IN" sz="5400" b="1" dirty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অর্থায়ন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নাম বল।</a:t>
            </a:r>
            <a:endParaRPr lang="as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মূল লক্ষ্য কী ?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৪।অব্যবসায়ী প্রতিষ্ঠান কিভাবে অর্থ সংগ্রহ  করে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ED7D31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</a:t>
            </a:r>
            <a:endParaRPr lang="as-IN" sz="4000" b="1" dirty="0">
              <a:solidFill>
                <a:srgbClr val="ED7D31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847" y="341194"/>
            <a:ext cx="560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u="sng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310" y="2205025"/>
            <a:ext cx="9730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একটি দেশের উন্নয়নে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রাখে তা বিশ্লেষণ  কর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91" y="2040302"/>
            <a:ext cx="7399016" cy="4447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1291" y="2"/>
            <a:ext cx="474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03821" y="643945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9948" y="3820924"/>
            <a:ext cx="441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345035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7835" y="3420817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H\Desktop\Malek-Phot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35" y="1600200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3869035" y="3048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</a:rPr>
              <a:t>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7973777"/>
              </p:ext>
            </p:extLst>
          </p:nvPr>
        </p:nvGraphicFramePr>
        <p:xfrm>
          <a:off x="0" y="136478"/>
          <a:ext cx="12192000" cy="672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5CCCB-8273-4E4A-A252-D7BE472EE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095CCCB-8273-4E4A-A252-D7BE472EE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817CB1-8401-4391-825E-E5B3E8187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4817CB1-8401-4391-825E-E5B3E8187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4A4BB-00D0-4C4F-8D2F-E5C011FC4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34A4BB-00D0-4C4F-8D2F-E5C011FC4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2B5B89-484C-4D52-931C-E72F44E7F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A2B5B89-484C-4D52-931C-E72F44E7F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E80AD-0D06-4356-AB03-81B2F4CD7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F0E80AD-0D06-4356-AB03-81B2F4CD7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54AB35-7308-44BF-9CA2-3CFEE780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F54AB35-7308-44BF-9CA2-3CFEE7806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A71CE-890B-4E60-B019-43110701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CFA71CE-890B-4E60-B019-431107010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DF410-3928-40D5-B14B-CDACC9FBA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D64DF410-3928-40D5-B14B-CDACC9FBA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EDAD1E-96E5-4F21-9871-A8A08D186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BEDAD1E-96E5-4F21-9871-A8A08D186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943" y="1433015"/>
            <a:ext cx="9144000" cy="157290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অর্থায়</a:t>
            </a:r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নের প্রকারভেদ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464023"/>
            <a:ext cx="109423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অর্থায়ন কী বলতে পারবে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অর্থায়নের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উল্লেখ করতে পারবে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প্র্রকার অর্থায়নের মধ্যে পার্থক্য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1776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94" y="1236230"/>
            <a:ext cx="3429788" cy="2947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" y="2777362"/>
            <a:ext cx="2913256" cy="2581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1" y="2576806"/>
            <a:ext cx="2610327" cy="239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55323" y="5797907"/>
            <a:ext cx="4600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7410" y="4995081"/>
            <a:ext cx="174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8552" y="5536295"/>
            <a:ext cx="174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650681" y="5379263"/>
            <a:ext cx="174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" y="146451"/>
            <a:ext cx="2846315" cy="2342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0" y="146449"/>
            <a:ext cx="2783027" cy="2273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7731241" y="1289842"/>
            <a:ext cx="1067983" cy="2266274"/>
            <a:chOff x="7731239" y="1289842"/>
            <a:chExt cx="1067983" cy="2266274"/>
          </a:xfrm>
        </p:grpSpPr>
        <p:sp>
          <p:nvSpPr>
            <p:cNvPr id="9" name="Right Arrow 8"/>
            <p:cNvSpPr/>
            <p:nvPr/>
          </p:nvSpPr>
          <p:spPr>
            <a:xfrm rot="977853">
              <a:off x="7731239" y="2822453"/>
              <a:ext cx="1061255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 rot="20255055">
              <a:off x="7737967" y="1289842"/>
              <a:ext cx="1061255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294609" y="2671791"/>
            <a:ext cx="245474" cy="733663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65369" y="1654460"/>
            <a:ext cx="262961" cy="2040391"/>
            <a:chOff x="3206214" y="1456940"/>
            <a:chExt cx="262961" cy="2040391"/>
          </a:xfrm>
        </p:grpSpPr>
        <p:sp>
          <p:nvSpPr>
            <p:cNvPr id="19" name="Right Arrow 18"/>
            <p:cNvSpPr/>
            <p:nvPr/>
          </p:nvSpPr>
          <p:spPr>
            <a:xfrm rot="19726279">
              <a:off x="3223701" y="2763668"/>
              <a:ext cx="245474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rot="1913310">
              <a:off x="3206214" y="1456940"/>
              <a:ext cx="245474" cy="7336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36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131664"/>
            <a:ext cx="3984531" cy="257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22" y="131664"/>
            <a:ext cx="3905279" cy="257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:\Azad documents\Azad\Content of sajeda\presentation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957" y="3950486"/>
            <a:ext cx="3782840" cy="275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28" y="3950485"/>
            <a:ext cx="3843341" cy="2759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801" y="3950487"/>
            <a:ext cx="3707916" cy="2759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87377" y="2869123"/>
            <a:ext cx="774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35" y="121430"/>
            <a:ext cx="3452883" cy="2589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4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4450253"/>
              </p:ext>
            </p:extLst>
          </p:nvPr>
        </p:nvGraphicFramePr>
        <p:xfrm>
          <a:off x="154746" y="-98474"/>
          <a:ext cx="12037255" cy="695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8907" y="5525665"/>
            <a:ext cx="374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অর্থায়ন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54653-77A0-4A68-9068-C28E089E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A54653-77A0-4A68-9068-C28E089E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273701-CCA4-4F56-8918-1662ECFE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A273701-CCA4-4F56-8918-1662ECFE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D2412-29C0-466E-83DC-9E2CAC84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A3D2412-29C0-466E-83DC-9E2CAC843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A8C01-1476-4052-986E-6D2677364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86A8C01-1476-4052-986E-6D2677364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A651A-D6D8-4D15-BB23-9B4B66A54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84A651A-D6D8-4D15-BB23-9B4B66A54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40" y="2377999"/>
            <a:ext cx="2884179" cy="194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882684" y="5613010"/>
            <a:ext cx="4769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bn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as-IN" sz="6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 </a:t>
            </a:r>
            <a:endParaRPr lang="as-IN" sz="6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" y="127177"/>
            <a:ext cx="3216756" cy="2003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0" y="2131577"/>
            <a:ext cx="4522307" cy="2538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8" y="4559693"/>
            <a:ext cx="2863291" cy="2144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" y="4616951"/>
            <a:ext cx="3286125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" y="2442278"/>
            <a:ext cx="3216756" cy="171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327677" y="1431688"/>
            <a:ext cx="1153995" cy="4020020"/>
            <a:chOff x="3298722" y="1453512"/>
            <a:chExt cx="1153994" cy="4020020"/>
          </a:xfrm>
        </p:grpSpPr>
        <p:sp>
          <p:nvSpPr>
            <p:cNvPr id="26" name="Down Arrow 25"/>
            <p:cNvSpPr/>
            <p:nvPr/>
          </p:nvSpPr>
          <p:spPr>
            <a:xfrm rot="13693279">
              <a:off x="3897647" y="4918465"/>
              <a:ext cx="619359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 rot="18274120">
              <a:off x="3897648" y="1517804"/>
              <a:ext cx="619359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16200000">
              <a:off x="3196059" y="3119083"/>
              <a:ext cx="696102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22435" y="1618582"/>
            <a:ext cx="899574" cy="3564132"/>
            <a:chOff x="7984490" y="1618582"/>
            <a:chExt cx="899575" cy="3564132"/>
          </a:xfrm>
        </p:grpSpPr>
        <p:sp>
          <p:nvSpPr>
            <p:cNvPr id="29" name="Down Arrow 28"/>
            <p:cNvSpPr/>
            <p:nvPr/>
          </p:nvSpPr>
          <p:spPr>
            <a:xfrm rot="16200000">
              <a:off x="8354205" y="3112437"/>
              <a:ext cx="568944" cy="49077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Down Arrow 26"/>
            <p:cNvSpPr/>
            <p:nvPr/>
          </p:nvSpPr>
          <p:spPr>
            <a:xfrm rot="18274120">
              <a:off x="7920199" y="4627646"/>
              <a:ext cx="619359" cy="4907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Down Arrow 29"/>
            <p:cNvSpPr/>
            <p:nvPr/>
          </p:nvSpPr>
          <p:spPr>
            <a:xfrm rot="13773199">
              <a:off x="8024447" y="1682873"/>
              <a:ext cx="619359" cy="4907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411934" y="5672400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411934" y="3568800"/>
            <a:ext cx="140755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4027" y="119705"/>
            <a:ext cx="2833464" cy="2007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Rectangle 35"/>
          <p:cNvSpPr/>
          <p:nvPr/>
        </p:nvSpPr>
        <p:spPr>
          <a:xfrm>
            <a:off x="10532886" y="1444601"/>
            <a:ext cx="1407551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1120</TotalTime>
  <Words>168</Words>
  <Application>Microsoft Office PowerPoint</Application>
  <PresentationFormat>Custom</PresentationFormat>
  <Paragraphs>56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Mowshumi</dc:creator>
  <cp:lastModifiedBy>ismail - [2010]</cp:lastModifiedBy>
  <cp:revision>102</cp:revision>
  <dcterms:created xsi:type="dcterms:W3CDTF">2015-05-13T05:43:38Z</dcterms:created>
  <dcterms:modified xsi:type="dcterms:W3CDTF">2019-11-10T15:52:10Z</dcterms:modified>
</cp:coreProperties>
</file>