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17FFB-79D1-4048-93A9-3B665906862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1ED3C-F368-442E-BEE7-8053625C2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1ED3C-F368-442E-BEE7-8053625C2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8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D7242-BDE0-41E0-BB7A-00141CE00C8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6F2D-CB40-4F77-8A23-64EA22981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" y="0"/>
            <a:ext cx="1217584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29" y="236993"/>
            <a:ext cx="6749143" cy="880608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543" y="40807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শেণিকক্ষে সাবাইকে 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6546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১।খ্রিষ্টীয় অষ্টম শতাব্দীতে কার পৃষ্ঠপোকতায় পাহাড়পু্র বিহারটি নির্মিত হয়?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উত্তর-বৌদ্ধ রাজা ধর্মপালের পৃষ্ঠপোকতায় পাহাড়পু্র বিহারটি নির্মিত হয় 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২।সোমপুর বিহার কোথায় অবস্থিত?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উত্তর-সোমপুর বিহার নওগাঁ জেলার পাহাড়পুরে অবস্থিত।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৩।উপমহাদেশের সবচেয়ে বড় বৌদ্ধমন্দিরের নাম কি?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উত্তর- উপমহাদেশের সবচেয়ে বড় বৌদ্ধমন্দিরের নাম পাহাড়পুরের সোমপুর বিহার।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7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0400" cy="51542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143" y="3993696"/>
            <a:ext cx="2674257" cy="1042761"/>
          </a:xfrm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2857" y="5675086"/>
            <a:ext cx="11829143" cy="11829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পাহাড়পুরের সামাজিক ও ঐতিহাসিক গুরুত্ব আলোচনা কর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0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6870" y="5720898"/>
            <a:ext cx="3862615" cy="868588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28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68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তৃতীয়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পাহা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ড়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পু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র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৪০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25" y="1817007"/>
            <a:ext cx="1943817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1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77" y="0"/>
            <a:ext cx="3878221" cy="514905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244" y="3058716"/>
            <a:ext cx="4177240" cy="379928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484" y="-73819"/>
            <a:ext cx="4122057" cy="43338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341" y="5266192"/>
            <a:ext cx="2212048" cy="873351"/>
          </a:xfrm>
        </p:spPr>
        <p:txBody>
          <a:bodyPr>
            <a:no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41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1984" y="1219200"/>
            <a:ext cx="2031999" cy="7824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612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শিক্ষার্থী-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১।সোমপুর বিহারে আয়তন সম্পর্কে বলতে পারবে।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২।স্নান ঘাট এর আয়তন সম্পর্কে বলতে পারবে।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৩।পাহাড়পুরের সামাজিক ও ঐতিহাসিক গুরূত্ব সম্পর্কে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8615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071" y="917802"/>
            <a:ext cx="3053104" cy="897618"/>
          </a:xfrm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সোমপুর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04" y="2264229"/>
            <a:ext cx="4178638" cy="31350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42" y="174172"/>
            <a:ext cx="4122057" cy="4333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9298"/>
            <a:ext cx="3891304" cy="303870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107543" y="5399315"/>
            <a:ext cx="7895771" cy="14586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সোমপুর বিহার ভারতীয় উপমহাদেশে অবস্থিত সবচেয়ে বড় বৌদ্ধমন্দর। এ বিহারের আয়তন ২৭ একর।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1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52457" cy="48728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57" y="0"/>
            <a:ext cx="6139543" cy="4872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829" y="365126"/>
            <a:ext cx="3309258" cy="694418"/>
          </a:xfrm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স্নান ঘাট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5486400"/>
            <a:ext cx="12192000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স্নান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ঘাট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সোমপুর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বিহারের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বাইরের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দেয়াল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</a:rPr>
              <a:t>  ৪৯ </a:t>
            </a:r>
            <a:r>
              <a:rPr lang="en-US" sz="3600" dirty="0" err="1" smtClean="0">
                <a:solidFill>
                  <a:schemeClr val="tx1"/>
                </a:solidFill>
              </a:rPr>
              <a:t>মিটার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দক্ষিণ-পূর্ব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কোণে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অবস্থিত</a:t>
            </a:r>
            <a:r>
              <a:rPr lang="en-US" sz="3600" dirty="0" smtClean="0">
                <a:solidFill>
                  <a:schemeClr val="tx1"/>
                </a:solidFill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2000" cy="521062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3783466"/>
            <a:ext cx="105156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গন্ধেশ্বরীর মন্দির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5500914"/>
            <a:ext cx="12192000" cy="11466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গন্ধেশ্বরীর মন্দিরটি স্নান ঘাট থেকে বার দশমিক দুই দূরে দক্ষিণ-পশ্চিমে অবস্থিত।মন্দিরটির ভেতরে ছয় দশমিন সাত মিটার গুন তিন দশমিক ছয় পাঁচ মিটার আয়তনের হল ঘর এবং একদিকে ছোট কক্ষে পূজার স্থান নির্দিষ্ট ছিল।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0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0543" y="804123"/>
            <a:ext cx="2572657" cy="825046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সত্যপীর ভিটা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18" y="1484027"/>
            <a:ext cx="5160736" cy="31895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954" y="1484026"/>
            <a:ext cx="4912178" cy="318957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72218" y="5065485"/>
            <a:ext cx="10493829" cy="1045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সত্যপীর ভিটাটি সোমপুর বিহারের দেয়াল থেকে ১২২ মিটার পূর্বে অবস্থিত। এ ভিটার প্রধান মন্দিরটি দক্ষিণমুখী ও চতুষ্কোণ বিশিষ্ট। মন্দির প্রাংগনে ১৩২টি নিবেদন স্তুপ আছে।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5429"/>
            <a:ext cx="12192000" cy="5965372"/>
          </a:xfrm>
        </p:spPr>
      </p:pic>
      <p:sp>
        <p:nvSpPr>
          <p:cNvPr id="5" name="Rounded Rectangle 4"/>
          <p:cNvSpPr/>
          <p:nvPr/>
        </p:nvSpPr>
        <p:spPr>
          <a:xfrm>
            <a:off x="464457" y="5921829"/>
            <a:ext cx="11611429" cy="9361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শিক্ষার্থীরা তিনটি দলে বিভক্ত হয়ে পাহাড়পুর বিহারের  সোমপুর বিহার,স্নান ঘাট সম্পর্কে লিখ।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86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266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Shonar Bangla</vt:lpstr>
      <vt:lpstr>Vrinda</vt:lpstr>
      <vt:lpstr>Office Theme</vt:lpstr>
      <vt:lpstr>আসসালামু আলাইকুম</vt:lpstr>
      <vt:lpstr>PowerPoint Presentation</vt:lpstr>
      <vt:lpstr>PowerPoint Presentation</vt:lpstr>
      <vt:lpstr>শিখনফল</vt:lpstr>
      <vt:lpstr>সোমপুর</vt:lpstr>
      <vt:lpstr>স্নান ঘাট </vt:lpstr>
      <vt:lpstr>গন্ধেশ্বরীর মন্দির</vt:lpstr>
      <vt:lpstr>সত্যপীর ভিটা</vt:lpstr>
      <vt:lpstr> </vt:lpstr>
      <vt:lpstr>মূল্যায়ন</vt:lpstr>
      <vt:lpstr>বাড়ির কাজ</vt:lpstr>
      <vt:lpstr>আল্লাহ হাফেজ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2019-11-09T03:57:05Z</dcterms:created>
  <dcterms:modified xsi:type="dcterms:W3CDTF">2019-11-11T04:12:40Z</dcterms:modified>
</cp:coreProperties>
</file>