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69" r:id="rId3"/>
    <p:sldId id="277" r:id="rId4"/>
    <p:sldId id="281" r:id="rId5"/>
    <p:sldId id="284" r:id="rId6"/>
    <p:sldId id="259" r:id="rId7"/>
    <p:sldId id="262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182" y="223911"/>
            <a:ext cx="2094035" cy="6857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46870"/>
            <a:ext cx="7010400" cy="5658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613" y="3575536"/>
            <a:ext cx="5784275" cy="2389166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3981" y="1949024"/>
            <a:ext cx="3115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Simple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61700"/>
              </p:ext>
            </p:extLst>
          </p:nvPr>
        </p:nvGraphicFramePr>
        <p:xfrm>
          <a:off x="5795963" y="3182938"/>
          <a:ext cx="598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598320" imgH="488520" progId="Package">
                  <p:embed/>
                </p:oleObj>
              </mc:Choice>
              <mc:Fallback>
                <p:oleObj name="Packager Shell Object" showAsIcon="1" r:id="rId3" imgW="598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963" y="3182938"/>
                        <a:ext cx="5984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3219" y="662720"/>
            <a:ext cx="320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86" y="3434319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6885" y="2840609"/>
            <a:ext cx="49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6885" y="2300645"/>
            <a:ext cx="454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886" y="4049000"/>
            <a:ext cx="54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886" y="4645075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6886" y="5260192"/>
            <a:ext cx="37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29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75717" y="2827607"/>
            <a:ext cx="302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7601" y="3418033"/>
            <a:ext cx="3540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55742" y="4037014"/>
            <a:ext cx="342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360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recite ?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54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recite ?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108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5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950" y="2214769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3500" y="2205135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6436" y="2198448"/>
            <a:ext cx="329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9602" y="223517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9749" y="9315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0815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484892"/>
            <a:ext cx="4358639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5120" y="79853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18422"/>
            <a:ext cx="7007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18421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 Tense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6699" y="54521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279119" y="4752259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119" y="5485061"/>
            <a:ext cx="55600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Future Simple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November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8737" y="2257421"/>
            <a:ext cx="389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Future Simple 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89924" y="3427189"/>
            <a:ext cx="10663310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Future 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 Tense 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3" y="89073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982" y="2611583"/>
            <a:ext cx="776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855" y="4632514"/>
            <a:ext cx="25977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(s/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416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320</cp:revision>
  <dcterms:created xsi:type="dcterms:W3CDTF">2019-09-03T04:51:57Z</dcterms:created>
  <dcterms:modified xsi:type="dcterms:W3CDTF">2019-11-10T10:56:18Z</dcterms:modified>
</cp:coreProperties>
</file>