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6D58E-9CEE-4967-9B8E-00A82116B7B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9031C-284A-44E8-BA10-8CFC4439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031C-284A-44E8-BA10-8CFC44393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2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8973-8358-4D8A-8ECC-04527194238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2AC0-0671-48E7-B3B2-8BB62E6A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14700" y="1358146"/>
            <a:ext cx="5440680" cy="17678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518791"/>
            <a:ext cx="329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619500" y="1670566"/>
            <a:ext cx="4831080" cy="1143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kashe tomay rak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8217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3120" y="581025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92" y="2429154"/>
            <a:ext cx="4874895" cy="368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0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5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1371" y="478971"/>
            <a:ext cx="2307772" cy="7402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শব্দার্থ</a:t>
            </a:r>
            <a:r>
              <a:rPr lang="en-US" sz="4000" dirty="0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শিখি</a:t>
            </a:r>
            <a:r>
              <a:rPr lang="en-US" sz="4000" dirty="0" smtClean="0">
                <a:latin typeface="NikoshBAN" panose="02000000000000000000" pitchFamily="2" charset="0"/>
                <a:ea typeface="MS PGothic" panose="020B0600070205080204" pitchFamily="34" charset="-128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ea typeface="MS PGothic" panose="020B0600070205080204" pitchFamily="34" charset="-128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486" y="2027796"/>
            <a:ext cx="150948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নাইতে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143" y="2058573"/>
            <a:ext cx="447289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 করতে/স্নান করতে।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486" y="3411455"/>
            <a:ext cx="150948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7143" y="3214300"/>
            <a:ext cx="319314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গবির/অতল।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766284"/>
            <a:ext cx="139337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গাঙে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905" y="4766284"/>
            <a:ext cx="189048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72" y="4438433"/>
            <a:ext cx="2382271" cy="136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1" y="3062927"/>
            <a:ext cx="2367623" cy="1169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342" y="1550150"/>
            <a:ext cx="2332652" cy="13062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903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6372" y="241971"/>
            <a:ext cx="3309482" cy="783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innerShdw blurRad="63500" dist="50800" dir="16200000">
              <a:prstClr val="black">
                <a:alpha val="50000"/>
              </a:prstClr>
            </a:inn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306" y="1242752"/>
            <a:ext cx="461554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 পেছনে বালক ছোটে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5823" y="1796435"/>
            <a:ext cx="108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2133" y="1874165"/>
            <a:ext cx="165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ফড়িং এর।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675" y="1842189"/>
            <a:ext cx="69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7033" y="1874165"/>
            <a:ext cx="119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0684" y="2305076"/>
            <a:ext cx="84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133" y="2305076"/>
            <a:ext cx="188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7511" y="2434171"/>
            <a:ext cx="69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7033" y="2381210"/>
            <a:ext cx="20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2400" y="2857875"/>
            <a:ext cx="46879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শাসুর রহমানের জন্ম কত সালে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9467" y="3412833"/>
            <a:ext cx="73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57" y="3335341"/>
            <a:ext cx="920576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666" y="3830698"/>
            <a:ext cx="999831" cy="859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40347" y="3933747"/>
            <a:ext cx="69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6372" y="3441274"/>
            <a:ext cx="12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১৯২৫সাল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7033" y="3441274"/>
            <a:ext cx="167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9532" y="3932371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১৯৩৩ 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936" y="3933342"/>
            <a:ext cx="142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১৯৩০ 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7805" y="4385656"/>
            <a:ext cx="389468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পাখি নাচ জুড়েছে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4565" y="4814793"/>
            <a:ext cx="73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298" y="4747762"/>
            <a:ext cx="920576" cy="85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23" y="5245267"/>
            <a:ext cx="999831" cy="8596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86879" y="5438521"/>
            <a:ext cx="69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5255" y="4872632"/>
            <a:ext cx="132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9568" y="4845570"/>
            <a:ext cx="12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8125" y="5469554"/>
            <a:ext cx="127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2614" y="5371705"/>
            <a:ext cx="89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15550" y="3416293"/>
            <a:ext cx="628650" cy="599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65067" y="1804214"/>
            <a:ext cx="628650" cy="599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17585" y="4886973"/>
            <a:ext cx="628650" cy="599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1" y="653146"/>
            <a:ext cx="149497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486" y="2423886"/>
            <a:ext cx="7576457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 বাঁচতে দাও বলতে কবি  কি বুঝিয়েছেন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 উপর কে ছবি আঁকছে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‘গোলাপ ফোটে খুকির হাতে’ কার লেখা ?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380075" y="185737"/>
            <a:ext cx="4529137" cy="1600201"/>
          </a:xfrm>
          <a:prstGeom prst="irregularSeal2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3380075" y="316706"/>
            <a:ext cx="3892263" cy="1338261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387" y="5057775"/>
            <a:ext cx="854392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‘বাঁচতে দাও’ কবিতা অবলম্বনে প্রকৃতি ও পরিবেশ সংরক্ষনের গুরুত্ব লেখ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14" y="2167118"/>
            <a:ext cx="3574257" cy="237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16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943" y="1536606"/>
            <a:ext cx="603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2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95300"/>
            <a:ext cx="8153400" cy="53553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</a:p>
          <a:p>
            <a:r>
              <a:rPr lang="en-US" dirty="0" smtClean="0"/>
              <a:t>   </a:t>
            </a:r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r>
              <a:rPr lang="bn-BD" dirty="0" smtClean="0"/>
              <a:t>			</a:t>
            </a:r>
            <a:endParaRPr lang="en-US" dirty="0" smtClean="0"/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 শরিফুল ইসলাম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সহকারী শিক্ষক (ICT)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চৌবাড়ীয়া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তোয়াজ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আটঘরিয়া,পাবনা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sharifulislammaster2980@gmai.com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19650" y="819150"/>
            <a:ext cx="39528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27" y="1476374"/>
            <a:ext cx="1556524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970" y="691812"/>
            <a:ext cx="30251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010" y="2449513"/>
            <a:ext cx="6477000" cy="3170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চারুপাঠ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দাও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৪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3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6508" y="72671"/>
            <a:ext cx="31851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56" y="3336875"/>
            <a:ext cx="4314652" cy="32932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পেশা-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সাংবাদিকতা। তিনি ‘মর্নিং নিউজ’।রেডিও বাংলাদেশ,দৈনিক গনশক্তি,ইত্যাদি ও প্রাই এক দশক ধরে তিনি দৈনিক বংলার সম্পাদক ছিলেন।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উপন্যাস,প্রবন্ধ,স্মৃতি কতাও লিখেছেন।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04587" y="4795151"/>
            <a:ext cx="3759172" cy="181792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জন্য তিনি লিখেছেন-এলাটিং বেলাটিং,ধানভানলে কুঁড়ো দেবো, গোলাপ ফোটে খুকীর হাতে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8079" y="2488064"/>
            <a:ext cx="3044796" cy="195670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পুরষ্কার-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একাদেমি পুরষ্কার, একুশে পদক, ও মুহাম্মদ নাসির উদ্দিন স্বর্নপদক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985" y="1290415"/>
            <a:ext cx="4267199" cy="1900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১৯২৯ সাল ঢাকায়। তার পৈত্রিক নিবাস নরসিংদি জেলার পাড়াতলি গ্রামে।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85129" y="1290415"/>
            <a:ext cx="3578630" cy="112173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২০০৬ সালে ঢাকায়।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6115051" y="987774"/>
            <a:ext cx="2071687" cy="90047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5566">
            <a:off x="7418731" y="2534765"/>
            <a:ext cx="1516596" cy="813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18334">
            <a:off x="6882538" y="3519560"/>
            <a:ext cx="2228997" cy="1536565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rot="9712724" flipV="1">
            <a:off x="3393777" y="3278660"/>
            <a:ext cx="1571332" cy="10081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0998788" flipV="1">
            <a:off x="2644496" y="800437"/>
            <a:ext cx="3548379" cy="108890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40" y="1851281"/>
            <a:ext cx="3301641" cy="44583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5263961" y="4971264"/>
            <a:ext cx="212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 রহমান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399" y="319315"/>
            <a:ext cx="3077029" cy="711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0399" y="1456127"/>
            <a:ext cx="4064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979" y="2814638"/>
            <a:ext cx="6463621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 আবৃত্তি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পরিচিতি বলতে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প্রকৃতি সংরক্ষনের শিক্ষা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পরিবেশ সংরক্ষনের গুরুত্ব বলতে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1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28900" y="228601"/>
            <a:ext cx="5729287" cy="161448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2947986" y="521494"/>
            <a:ext cx="5091113" cy="1085850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114548" y="2671311"/>
            <a:ext cx="6757987" cy="202882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8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44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630" y="261258"/>
            <a:ext cx="2554514" cy="75474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630" y="1306287"/>
            <a:ext cx="645885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তো দ্যাখো ফুলবাগানে গোলাপ ফুটে,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ফুটতে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629" y="2596079"/>
            <a:ext cx="645885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ছুটে,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ছুটতে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628" y="3885871"/>
            <a:ext cx="6458857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আকাশের সোনালি চিল মেলছে পাখা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মেলতে দাও।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630" y="5217829"/>
            <a:ext cx="6458855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 পোকা আলোর খেলা খেলছে রোজই,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খেলতে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922" y="1047543"/>
            <a:ext cx="2011049" cy="1202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923" y="2388870"/>
            <a:ext cx="2011049" cy="110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923" y="3772834"/>
            <a:ext cx="2151887" cy="1291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923" y="5397578"/>
            <a:ext cx="2151887" cy="11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44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73" y="0"/>
            <a:ext cx="3029975" cy="14570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1378857" y="1358365"/>
            <a:ext cx="5878286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 দিনে নরম ছায়াই ডাকছে ঘুঘু,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ডাকতে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856" y="2521177"/>
            <a:ext cx="587828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বালির ওপর কত্ত কিছু আঁকছে শিশু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আঁখতে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856" y="4072024"/>
            <a:ext cx="587828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নাইতে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940" y="1199072"/>
            <a:ext cx="2115683" cy="1282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940" y="2780794"/>
            <a:ext cx="2115683" cy="1410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799" y="4579426"/>
            <a:ext cx="2406098" cy="1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8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44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7644" y="604535"/>
            <a:ext cx="2554514" cy="75474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945" y="1382538"/>
            <a:ext cx="573314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গহিন গাঙে সুজন মাঝি বাইছে নাও,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বাইতে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945" y="2705977"/>
            <a:ext cx="573314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রোদে শ্যামা পাখি নাচ লুড়েছে,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নাচতে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945" y="4507942"/>
            <a:ext cx="5733142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শিশু, পাখি,ফুলের কুঁড়ি-সবাইকে আজ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বাঁচতে 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27" y="1142955"/>
            <a:ext cx="1975275" cy="148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92" y="2729238"/>
            <a:ext cx="1975275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193" y="4052677"/>
            <a:ext cx="1996274" cy="1246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087" y="5521686"/>
            <a:ext cx="1884702" cy="1142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330" y="5521686"/>
            <a:ext cx="1928449" cy="11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347</Words>
  <Application>Microsoft Office PowerPoint</Application>
  <PresentationFormat>Widescreen</PresentationFormat>
  <Paragraphs>102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77</cp:revision>
  <dcterms:created xsi:type="dcterms:W3CDTF">2019-09-06T15:33:30Z</dcterms:created>
  <dcterms:modified xsi:type="dcterms:W3CDTF">2019-11-11T22:39:46Z</dcterms:modified>
</cp:coreProperties>
</file>