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83" r:id="rId3"/>
    <p:sldId id="384" r:id="rId4"/>
    <p:sldId id="366" r:id="rId5"/>
    <p:sldId id="279" r:id="rId6"/>
    <p:sldId id="341" r:id="rId7"/>
    <p:sldId id="358" r:id="rId8"/>
    <p:sldId id="361" r:id="rId9"/>
    <p:sldId id="385" r:id="rId10"/>
    <p:sldId id="367" r:id="rId11"/>
    <p:sldId id="357" r:id="rId12"/>
    <p:sldId id="368" r:id="rId13"/>
    <p:sldId id="369" r:id="rId14"/>
    <p:sldId id="377" r:id="rId15"/>
    <p:sldId id="375" r:id="rId16"/>
    <p:sldId id="376" r:id="rId17"/>
    <p:sldId id="370" r:id="rId18"/>
    <p:sldId id="371" r:id="rId19"/>
    <p:sldId id="378" r:id="rId20"/>
    <p:sldId id="380" r:id="rId21"/>
    <p:sldId id="379" r:id="rId22"/>
    <p:sldId id="381" r:id="rId23"/>
    <p:sldId id="382" r:id="rId24"/>
    <p:sldId id="386" r:id="rId25"/>
    <p:sldId id="281" r:id="rId26"/>
    <p:sldId id="3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6761F-FABF-402A-BE0F-A39A4FB270B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52FB6-33F4-4923-B0B1-C6A49C68A1F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/>
            <a:t>কর্তৃ</a:t>
          </a:r>
        </a:p>
        <a:p>
          <a:r>
            <a:rPr lang="bn-BD" sz="2800" dirty="0"/>
            <a:t>কারক</a:t>
          </a:r>
          <a:endParaRPr lang="en-US" sz="2800" dirty="0"/>
        </a:p>
      </dgm:t>
    </dgm:pt>
    <dgm:pt modelId="{DB4515C8-0FC4-4987-8A96-07BC4D1B4459}" type="parTrans" cxnId="{EBE04B90-1D06-42A9-9E0A-802A9F7432EF}">
      <dgm:prSet/>
      <dgm:spPr/>
      <dgm:t>
        <a:bodyPr/>
        <a:lstStyle/>
        <a:p>
          <a:endParaRPr lang="en-US"/>
        </a:p>
      </dgm:t>
    </dgm:pt>
    <dgm:pt modelId="{96009179-1A12-4ABD-9909-1A07AA1E7F7C}" type="sibTrans" cxnId="{EBE04B90-1D06-42A9-9E0A-802A9F7432EF}">
      <dgm:prSet/>
      <dgm:spPr/>
      <dgm:t>
        <a:bodyPr/>
        <a:lstStyle/>
        <a:p>
          <a:endParaRPr lang="en-US"/>
        </a:p>
      </dgm:t>
    </dgm:pt>
    <dgm:pt modelId="{0C5DE4D9-623A-4779-B486-94004153DA3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/>
            <a:t>মুখ্য</a:t>
          </a:r>
        </a:p>
        <a:p>
          <a:r>
            <a:rPr lang="bn-BD" sz="2800" dirty="0"/>
            <a:t>কর্তা</a:t>
          </a:r>
          <a:endParaRPr lang="en-US" sz="2800" dirty="0"/>
        </a:p>
      </dgm:t>
    </dgm:pt>
    <dgm:pt modelId="{1607D39B-5944-4FA3-A046-8AA333256FAA}" type="parTrans" cxnId="{0825C8B4-24AC-4240-B140-F221A733220A}">
      <dgm:prSet/>
      <dgm:spPr/>
      <dgm:t>
        <a:bodyPr/>
        <a:lstStyle/>
        <a:p>
          <a:endParaRPr lang="en-US"/>
        </a:p>
      </dgm:t>
    </dgm:pt>
    <dgm:pt modelId="{155E0BD1-9A2C-481F-8498-52D47FD4F479}" type="sibTrans" cxnId="{0825C8B4-24AC-4240-B140-F221A733220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71304E4-EC44-4AC7-BAE8-1B9D05A0FB4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400" dirty="0"/>
            <a:t>প্রযোজক</a:t>
          </a:r>
        </a:p>
        <a:p>
          <a:r>
            <a:rPr lang="bn-BD" sz="2400" dirty="0"/>
            <a:t>কর্তা</a:t>
          </a:r>
          <a:endParaRPr lang="en-US" sz="2400" dirty="0"/>
        </a:p>
      </dgm:t>
    </dgm:pt>
    <dgm:pt modelId="{908F038A-439D-490D-BF70-BCCE57AF2B68}" type="parTrans" cxnId="{FBD5D72D-9091-4E37-B4BC-5D62AA664195}">
      <dgm:prSet/>
      <dgm:spPr/>
      <dgm:t>
        <a:bodyPr/>
        <a:lstStyle/>
        <a:p>
          <a:endParaRPr lang="en-US"/>
        </a:p>
      </dgm:t>
    </dgm:pt>
    <dgm:pt modelId="{75601E22-3553-47A3-9FD6-5D9432D09AC2}" type="sibTrans" cxnId="{FBD5D72D-9091-4E37-B4BC-5D62AA66419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AB5CB7F-E804-4D95-9B22-6E1C3143CE4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/>
            <a:t>প্রযোজ্য</a:t>
          </a:r>
        </a:p>
        <a:p>
          <a:r>
            <a:rPr lang="bn-BD" sz="2400" dirty="0"/>
            <a:t>কর্তা</a:t>
          </a:r>
          <a:endParaRPr lang="en-US" sz="2400" dirty="0"/>
        </a:p>
      </dgm:t>
    </dgm:pt>
    <dgm:pt modelId="{5AB62C73-509C-4A25-9931-C4EE58BA90DB}" type="parTrans" cxnId="{8EA7EC66-C1C9-4F8C-B488-E3914230FBC9}">
      <dgm:prSet/>
      <dgm:spPr/>
      <dgm:t>
        <a:bodyPr/>
        <a:lstStyle/>
        <a:p>
          <a:endParaRPr lang="en-US"/>
        </a:p>
      </dgm:t>
    </dgm:pt>
    <dgm:pt modelId="{597D7B82-FADD-4C71-90D0-EA9B34C18505}" type="sibTrans" cxnId="{8EA7EC66-C1C9-4F8C-B488-E3914230FBC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D7FB0EA-1F78-4732-A494-C48B4F24724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2400" dirty="0"/>
            <a:t>ব্যতিহার</a:t>
          </a:r>
        </a:p>
        <a:p>
          <a:r>
            <a:rPr lang="bn-BD" sz="2400" dirty="0"/>
            <a:t>কর্তা</a:t>
          </a:r>
          <a:endParaRPr lang="en-US" sz="2400" dirty="0"/>
        </a:p>
      </dgm:t>
    </dgm:pt>
    <dgm:pt modelId="{846488FC-3B15-4453-A920-9D241D9E8B71}" type="parTrans" cxnId="{C17A967C-B04D-4085-9F40-8C8CE39FFB26}">
      <dgm:prSet/>
      <dgm:spPr/>
      <dgm:t>
        <a:bodyPr/>
        <a:lstStyle/>
        <a:p>
          <a:endParaRPr lang="en-US"/>
        </a:p>
      </dgm:t>
    </dgm:pt>
    <dgm:pt modelId="{6D2179A7-8E74-4B32-A723-AA42B2A03D15}" type="sibTrans" cxnId="{C17A967C-B04D-4085-9F40-8C8CE39FFB2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EABC9C-676C-4E7E-80BE-EE01554B8F6C}" type="pres">
      <dgm:prSet presAssocID="{D216761F-FABF-402A-BE0F-A39A4FB270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5EC664-A927-4C0E-A098-505FF9D9B50D}" type="pres">
      <dgm:prSet presAssocID="{79452FB6-33F4-4923-B0B1-C6A49C68A1FA}" presName="centerShape" presStyleLbl="node0" presStyleIdx="0" presStyleCnt="1"/>
      <dgm:spPr/>
    </dgm:pt>
    <dgm:pt modelId="{E37032C7-AAC2-4F22-A9B5-05193B014023}" type="pres">
      <dgm:prSet presAssocID="{0C5DE4D9-623A-4779-B486-94004153DA32}" presName="node" presStyleLbl="node1" presStyleIdx="0" presStyleCnt="4" custScaleX="127238">
        <dgm:presLayoutVars>
          <dgm:bulletEnabled val="1"/>
        </dgm:presLayoutVars>
      </dgm:prSet>
      <dgm:spPr/>
    </dgm:pt>
    <dgm:pt modelId="{57102902-BBE3-4E52-8784-9AFB915030CB}" type="pres">
      <dgm:prSet presAssocID="{0C5DE4D9-623A-4779-B486-94004153DA32}" presName="dummy" presStyleCnt="0"/>
      <dgm:spPr/>
    </dgm:pt>
    <dgm:pt modelId="{93ECACE2-6789-4A4B-90CD-D2DFE9005B07}" type="pres">
      <dgm:prSet presAssocID="{155E0BD1-9A2C-481F-8498-52D47FD4F479}" presName="sibTrans" presStyleLbl="sibTrans2D1" presStyleIdx="0" presStyleCnt="4"/>
      <dgm:spPr/>
    </dgm:pt>
    <dgm:pt modelId="{538DB88F-F262-455D-B719-55E0F29F824A}" type="pres">
      <dgm:prSet presAssocID="{471304E4-EC44-4AC7-BAE8-1B9D05A0FB47}" presName="node" presStyleLbl="node1" presStyleIdx="1" presStyleCnt="4" custScaleX="113450">
        <dgm:presLayoutVars>
          <dgm:bulletEnabled val="1"/>
        </dgm:presLayoutVars>
      </dgm:prSet>
      <dgm:spPr/>
    </dgm:pt>
    <dgm:pt modelId="{81685780-001C-46FF-A973-8E5E4E3EFC49}" type="pres">
      <dgm:prSet presAssocID="{471304E4-EC44-4AC7-BAE8-1B9D05A0FB47}" presName="dummy" presStyleCnt="0"/>
      <dgm:spPr/>
    </dgm:pt>
    <dgm:pt modelId="{81E19F22-E640-46E6-90C7-772874EB230F}" type="pres">
      <dgm:prSet presAssocID="{75601E22-3553-47A3-9FD6-5D9432D09AC2}" presName="sibTrans" presStyleLbl="sibTrans2D1" presStyleIdx="1" presStyleCnt="4"/>
      <dgm:spPr/>
    </dgm:pt>
    <dgm:pt modelId="{BD4C1D1C-95FD-40AE-A982-26B7ACB7253C}" type="pres">
      <dgm:prSet presAssocID="{0AB5CB7F-E804-4D95-9B22-6E1C3143CE47}" presName="node" presStyleLbl="node1" presStyleIdx="2" presStyleCnt="4" custScaleX="127238">
        <dgm:presLayoutVars>
          <dgm:bulletEnabled val="1"/>
        </dgm:presLayoutVars>
      </dgm:prSet>
      <dgm:spPr/>
    </dgm:pt>
    <dgm:pt modelId="{1F657F69-76CC-4FAF-B380-C1E2F77022AC}" type="pres">
      <dgm:prSet presAssocID="{0AB5CB7F-E804-4D95-9B22-6E1C3143CE47}" presName="dummy" presStyleCnt="0"/>
      <dgm:spPr/>
    </dgm:pt>
    <dgm:pt modelId="{3AF4F16D-EB6E-4B2C-8EC6-496189EA3897}" type="pres">
      <dgm:prSet presAssocID="{597D7B82-FADD-4C71-90D0-EA9B34C18505}" presName="sibTrans" presStyleLbl="sibTrans2D1" presStyleIdx="2" presStyleCnt="4"/>
      <dgm:spPr/>
    </dgm:pt>
    <dgm:pt modelId="{E13EB03B-FAE4-462D-9184-253D0B5D381C}" type="pres">
      <dgm:prSet presAssocID="{6D7FB0EA-1F78-4732-A494-C48B4F24724D}" presName="node" presStyleLbl="node1" presStyleIdx="3" presStyleCnt="4" custScaleX="129248">
        <dgm:presLayoutVars>
          <dgm:bulletEnabled val="1"/>
        </dgm:presLayoutVars>
      </dgm:prSet>
      <dgm:spPr/>
    </dgm:pt>
    <dgm:pt modelId="{8FEB57CC-4BD5-4AB8-896F-755849D09C37}" type="pres">
      <dgm:prSet presAssocID="{6D7FB0EA-1F78-4732-A494-C48B4F24724D}" presName="dummy" presStyleCnt="0"/>
      <dgm:spPr/>
    </dgm:pt>
    <dgm:pt modelId="{57356FD3-C60B-4A9E-AC6C-CA54B6811596}" type="pres">
      <dgm:prSet presAssocID="{6D2179A7-8E74-4B32-A723-AA42B2A03D15}" presName="sibTrans" presStyleLbl="sibTrans2D1" presStyleIdx="3" presStyleCnt="4"/>
      <dgm:spPr/>
    </dgm:pt>
  </dgm:ptLst>
  <dgm:cxnLst>
    <dgm:cxn modelId="{35CD3505-5449-46F2-8E29-A9E57E4ADF8C}" type="presOf" srcId="{597D7B82-FADD-4C71-90D0-EA9B34C18505}" destId="{3AF4F16D-EB6E-4B2C-8EC6-496189EA3897}" srcOrd="0" destOrd="0" presId="urn:microsoft.com/office/officeart/2005/8/layout/radial6"/>
    <dgm:cxn modelId="{33ACC70D-E443-46DD-803E-35288A40EC22}" type="presOf" srcId="{0C5DE4D9-623A-4779-B486-94004153DA32}" destId="{E37032C7-AAC2-4F22-A9B5-05193B014023}" srcOrd="0" destOrd="0" presId="urn:microsoft.com/office/officeart/2005/8/layout/radial6"/>
    <dgm:cxn modelId="{FBD5D72D-9091-4E37-B4BC-5D62AA664195}" srcId="{79452FB6-33F4-4923-B0B1-C6A49C68A1FA}" destId="{471304E4-EC44-4AC7-BAE8-1B9D05A0FB47}" srcOrd="1" destOrd="0" parTransId="{908F038A-439D-490D-BF70-BCCE57AF2B68}" sibTransId="{75601E22-3553-47A3-9FD6-5D9432D09AC2}"/>
    <dgm:cxn modelId="{FCB99A33-95A7-48D0-9725-DA11CAA10DF4}" type="presOf" srcId="{0AB5CB7F-E804-4D95-9B22-6E1C3143CE47}" destId="{BD4C1D1C-95FD-40AE-A982-26B7ACB7253C}" srcOrd="0" destOrd="0" presId="urn:microsoft.com/office/officeart/2005/8/layout/radial6"/>
    <dgm:cxn modelId="{43C32D5D-55C6-468D-A697-716785CB251B}" type="presOf" srcId="{6D2179A7-8E74-4B32-A723-AA42B2A03D15}" destId="{57356FD3-C60B-4A9E-AC6C-CA54B6811596}" srcOrd="0" destOrd="0" presId="urn:microsoft.com/office/officeart/2005/8/layout/radial6"/>
    <dgm:cxn modelId="{8EA7EC66-C1C9-4F8C-B488-E3914230FBC9}" srcId="{79452FB6-33F4-4923-B0B1-C6A49C68A1FA}" destId="{0AB5CB7F-E804-4D95-9B22-6E1C3143CE47}" srcOrd="2" destOrd="0" parTransId="{5AB62C73-509C-4A25-9931-C4EE58BA90DB}" sibTransId="{597D7B82-FADD-4C71-90D0-EA9B34C18505}"/>
    <dgm:cxn modelId="{D4549774-CC6B-4646-920E-08E57FFD03CE}" type="presOf" srcId="{471304E4-EC44-4AC7-BAE8-1B9D05A0FB47}" destId="{538DB88F-F262-455D-B719-55E0F29F824A}" srcOrd="0" destOrd="0" presId="urn:microsoft.com/office/officeart/2005/8/layout/radial6"/>
    <dgm:cxn modelId="{C17A967C-B04D-4085-9F40-8C8CE39FFB26}" srcId="{79452FB6-33F4-4923-B0B1-C6A49C68A1FA}" destId="{6D7FB0EA-1F78-4732-A494-C48B4F24724D}" srcOrd="3" destOrd="0" parTransId="{846488FC-3B15-4453-A920-9D241D9E8B71}" sibTransId="{6D2179A7-8E74-4B32-A723-AA42B2A03D15}"/>
    <dgm:cxn modelId="{110D4288-8219-41B5-B22A-394CEC5D73A2}" type="presOf" srcId="{79452FB6-33F4-4923-B0B1-C6A49C68A1FA}" destId="{A35EC664-A927-4C0E-A098-505FF9D9B50D}" srcOrd="0" destOrd="0" presId="urn:microsoft.com/office/officeart/2005/8/layout/radial6"/>
    <dgm:cxn modelId="{EBE04B90-1D06-42A9-9E0A-802A9F7432EF}" srcId="{D216761F-FABF-402A-BE0F-A39A4FB270B5}" destId="{79452FB6-33F4-4923-B0B1-C6A49C68A1FA}" srcOrd="0" destOrd="0" parTransId="{DB4515C8-0FC4-4987-8A96-07BC4D1B4459}" sibTransId="{96009179-1A12-4ABD-9909-1A07AA1E7F7C}"/>
    <dgm:cxn modelId="{E881C9B3-BB06-4279-9873-B196868E9E37}" type="presOf" srcId="{6D7FB0EA-1F78-4732-A494-C48B4F24724D}" destId="{E13EB03B-FAE4-462D-9184-253D0B5D381C}" srcOrd="0" destOrd="0" presId="urn:microsoft.com/office/officeart/2005/8/layout/radial6"/>
    <dgm:cxn modelId="{0825C8B4-24AC-4240-B140-F221A733220A}" srcId="{79452FB6-33F4-4923-B0B1-C6A49C68A1FA}" destId="{0C5DE4D9-623A-4779-B486-94004153DA32}" srcOrd="0" destOrd="0" parTransId="{1607D39B-5944-4FA3-A046-8AA333256FAA}" sibTransId="{155E0BD1-9A2C-481F-8498-52D47FD4F479}"/>
    <dgm:cxn modelId="{508FA8C3-2C8B-4BC5-84F3-3C08C14C72DA}" type="presOf" srcId="{155E0BD1-9A2C-481F-8498-52D47FD4F479}" destId="{93ECACE2-6789-4A4B-90CD-D2DFE9005B07}" srcOrd="0" destOrd="0" presId="urn:microsoft.com/office/officeart/2005/8/layout/radial6"/>
    <dgm:cxn modelId="{522DD3EF-0100-446F-88A7-437D46C70079}" type="presOf" srcId="{D216761F-FABF-402A-BE0F-A39A4FB270B5}" destId="{8DEABC9C-676C-4E7E-80BE-EE01554B8F6C}" srcOrd="0" destOrd="0" presId="urn:microsoft.com/office/officeart/2005/8/layout/radial6"/>
    <dgm:cxn modelId="{636020FA-F8EC-492E-A847-59254AD44995}" type="presOf" srcId="{75601E22-3553-47A3-9FD6-5D9432D09AC2}" destId="{81E19F22-E640-46E6-90C7-772874EB230F}" srcOrd="0" destOrd="0" presId="urn:microsoft.com/office/officeart/2005/8/layout/radial6"/>
    <dgm:cxn modelId="{DA566F8A-1F27-4488-A9F9-A9C4DA2E255C}" type="presParOf" srcId="{8DEABC9C-676C-4E7E-80BE-EE01554B8F6C}" destId="{A35EC664-A927-4C0E-A098-505FF9D9B50D}" srcOrd="0" destOrd="0" presId="urn:microsoft.com/office/officeart/2005/8/layout/radial6"/>
    <dgm:cxn modelId="{5E177D16-2129-4EDF-9DD6-B61D3A73B617}" type="presParOf" srcId="{8DEABC9C-676C-4E7E-80BE-EE01554B8F6C}" destId="{E37032C7-AAC2-4F22-A9B5-05193B014023}" srcOrd="1" destOrd="0" presId="urn:microsoft.com/office/officeart/2005/8/layout/radial6"/>
    <dgm:cxn modelId="{1BC98BC5-332F-4399-AF17-804A8340F76A}" type="presParOf" srcId="{8DEABC9C-676C-4E7E-80BE-EE01554B8F6C}" destId="{57102902-BBE3-4E52-8784-9AFB915030CB}" srcOrd="2" destOrd="0" presId="urn:microsoft.com/office/officeart/2005/8/layout/radial6"/>
    <dgm:cxn modelId="{E5BFF208-A423-4DE5-83B5-9FCD8CA314B6}" type="presParOf" srcId="{8DEABC9C-676C-4E7E-80BE-EE01554B8F6C}" destId="{93ECACE2-6789-4A4B-90CD-D2DFE9005B07}" srcOrd="3" destOrd="0" presId="urn:microsoft.com/office/officeart/2005/8/layout/radial6"/>
    <dgm:cxn modelId="{95680BC1-9751-4B73-84CB-75A117798E83}" type="presParOf" srcId="{8DEABC9C-676C-4E7E-80BE-EE01554B8F6C}" destId="{538DB88F-F262-455D-B719-55E0F29F824A}" srcOrd="4" destOrd="0" presId="urn:microsoft.com/office/officeart/2005/8/layout/radial6"/>
    <dgm:cxn modelId="{B4842910-DCE9-4CCA-AF35-8D8E9A7B41A3}" type="presParOf" srcId="{8DEABC9C-676C-4E7E-80BE-EE01554B8F6C}" destId="{81685780-001C-46FF-A973-8E5E4E3EFC49}" srcOrd="5" destOrd="0" presId="urn:microsoft.com/office/officeart/2005/8/layout/radial6"/>
    <dgm:cxn modelId="{0C614765-6917-4332-B468-B1315BA2C460}" type="presParOf" srcId="{8DEABC9C-676C-4E7E-80BE-EE01554B8F6C}" destId="{81E19F22-E640-46E6-90C7-772874EB230F}" srcOrd="6" destOrd="0" presId="urn:microsoft.com/office/officeart/2005/8/layout/radial6"/>
    <dgm:cxn modelId="{B5FD69FC-6E38-427F-BDD1-CD40D74EBB44}" type="presParOf" srcId="{8DEABC9C-676C-4E7E-80BE-EE01554B8F6C}" destId="{BD4C1D1C-95FD-40AE-A982-26B7ACB7253C}" srcOrd="7" destOrd="0" presId="urn:microsoft.com/office/officeart/2005/8/layout/radial6"/>
    <dgm:cxn modelId="{A816EA94-0B26-4A1D-9368-3CC569149639}" type="presParOf" srcId="{8DEABC9C-676C-4E7E-80BE-EE01554B8F6C}" destId="{1F657F69-76CC-4FAF-B380-C1E2F77022AC}" srcOrd="8" destOrd="0" presId="urn:microsoft.com/office/officeart/2005/8/layout/radial6"/>
    <dgm:cxn modelId="{8A88B1F2-0A7C-42F6-8F08-EE01B43F3092}" type="presParOf" srcId="{8DEABC9C-676C-4E7E-80BE-EE01554B8F6C}" destId="{3AF4F16D-EB6E-4B2C-8EC6-496189EA3897}" srcOrd="9" destOrd="0" presId="urn:microsoft.com/office/officeart/2005/8/layout/radial6"/>
    <dgm:cxn modelId="{4A00CFD9-83FC-45F4-8BCC-D0D77B943CB8}" type="presParOf" srcId="{8DEABC9C-676C-4E7E-80BE-EE01554B8F6C}" destId="{E13EB03B-FAE4-462D-9184-253D0B5D381C}" srcOrd="10" destOrd="0" presId="urn:microsoft.com/office/officeart/2005/8/layout/radial6"/>
    <dgm:cxn modelId="{DB13B980-C275-44B8-8A19-AAE9B77FC9C0}" type="presParOf" srcId="{8DEABC9C-676C-4E7E-80BE-EE01554B8F6C}" destId="{8FEB57CC-4BD5-4AB8-896F-755849D09C37}" srcOrd="11" destOrd="0" presId="urn:microsoft.com/office/officeart/2005/8/layout/radial6"/>
    <dgm:cxn modelId="{E618B3D6-9F5C-4134-B42C-10FF0AAC3433}" type="presParOf" srcId="{8DEABC9C-676C-4E7E-80BE-EE01554B8F6C}" destId="{57356FD3-C60B-4A9E-AC6C-CA54B68115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5FDBB-B9EE-4DB8-8B27-3A31CCAC8FC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AF06F-A1C8-47E7-B0A9-B82D9F7E92CC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/>
            <a:t>কর্ম</a:t>
          </a:r>
        </a:p>
        <a:p>
          <a:r>
            <a:rPr lang="bn-BD" sz="2400" dirty="0"/>
            <a:t>কারক</a:t>
          </a:r>
          <a:endParaRPr lang="en-US" sz="2400" dirty="0"/>
        </a:p>
      </dgm:t>
    </dgm:pt>
    <dgm:pt modelId="{C7119EEE-434C-44CB-B6F4-52EBDC54E172}" type="parTrans" cxnId="{5B6E4443-F8E4-48D2-88C7-F479944662BA}">
      <dgm:prSet/>
      <dgm:spPr/>
      <dgm:t>
        <a:bodyPr/>
        <a:lstStyle/>
        <a:p>
          <a:endParaRPr lang="en-US"/>
        </a:p>
      </dgm:t>
    </dgm:pt>
    <dgm:pt modelId="{FED36203-4A23-44F0-BBE3-D4CB14EA5A47}" type="sibTrans" cxnId="{5B6E4443-F8E4-48D2-88C7-F479944662BA}">
      <dgm:prSet/>
      <dgm:spPr/>
      <dgm:t>
        <a:bodyPr/>
        <a:lstStyle/>
        <a:p>
          <a:endParaRPr lang="en-US"/>
        </a:p>
      </dgm:t>
    </dgm:pt>
    <dgm:pt modelId="{9F425D48-99D3-4875-B366-08045C22EA2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/>
            <a:t>সকর্মক</a:t>
          </a:r>
        </a:p>
        <a:p>
          <a:r>
            <a:rPr lang="bn-BD" sz="2400" dirty="0"/>
            <a:t>ক্রিয়া</a:t>
          </a:r>
          <a:endParaRPr lang="en-US" sz="2400" dirty="0"/>
        </a:p>
      </dgm:t>
    </dgm:pt>
    <dgm:pt modelId="{5A381437-6CBD-4364-926C-42D9DA49FDBC}" type="parTrans" cxnId="{B3220F8F-16B0-444E-A111-EAC455A0CB58}">
      <dgm:prSet/>
      <dgm:spPr/>
      <dgm:t>
        <a:bodyPr/>
        <a:lstStyle/>
        <a:p>
          <a:endParaRPr lang="en-US"/>
        </a:p>
      </dgm:t>
    </dgm:pt>
    <dgm:pt modelId="{D596C07D-9172-43B0-9BDD-E8EA582D8A36}" type="sibTrans" cxnId="{B3220F8F-16B0-444E-A111-EAC455A0CB58}">
      <dgm:prSet/>
      <dgm:spPr/>
      <dgm:t>
        <a:bodyPr/>
        <a:lstStyle/>
        <a:p>
          <a:endParaRPr lang="en-US"/>
        </a:p>
      </dgm:t>
    </dgm:pt>
    <dgm:pt modelId="{F6AF89FC-2209-4E53-894E-04EDA6D330E0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2400" dirty="0"/>
            <a:t>প্রযোজক</a:t>
          </a:r>
        </a:p>
        <a:p>
          <a:r>
            <a:rPr lang="bn-BD" sz="2400" dirty="0"/>
            <a:t>ক্রিয়া</a:t>
          </a:r>
          <a:endParaRPr lang="en-US" sz="2400" dirty="0"/>
        </a:p>
      </dgm:t>
    </dgm:pt>
    <dgm:pt modelId="{D1104D14-1CC8-4256-A881-EFCCAB3992E4}" type="parTrans" cxnId="{DBD4C2F1-0A50-450D-8666-388F2DC93C6D}">
      <dgm:prSet/>
      <dgm:spPr/>
      <dgm:t>
        <a:bodyPr/>
        <a:lstStyle/>
        <a:p>
          <a:endParaRPr lang="en-US"/>
        </a:p>
      </dgm:t>
    </dgm:pt>
    <dgm:pt modelId="{80956AE5-9AFE-4989-B0D9-605BB4CCFEC7}" type="sibTrans" cxnId="{DBD4C2F1-0A50-450D-8666-388F2DC93C6D}">
      <dgm:prSet/>
      <dgm:spPr/>
      <dgm:t>
        <a:bodyPr/>
        <a:lstStyle/>
        <a:p>
          <a:endParaRPr lang="en-US"/>
        </a:p>
      </dgm:t>
    </dgm:pt>
    <dgm:pt modelId="{CB557B1D-DB93-4FE9-9468-6D7F802B19F0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400" dirty="0"/>
            <a:t>সমধাতুজ</a:t>
          </a:r>
        </a:p>
        <a:p>
          <a:r>
            <a:rPr lang="bn-BD" sz="2400" dirty="0"/>
            <a:t>ক্রিয়া</a:t>
          </a:r>
          <a:endParaRPr lang="en-US" sz="2400" dirty="0"/>
        </a:p>
      </dgm:t>
    </dgm:pt>
    <dgm:pt modelId="{2293439D-6548-4300-9BF8-4E6A51C3337F}" type="parTrans" cxnId="{FDE10EA6-D930-4FCA-AD91-4258787BBB1C}">
      <dgm:prSet/>
      <dgm:spPr/>
      <dgm:t>
        <a:bodyPr/>
        <a:lstStyle/>
        <a:p>
          <a:endParaRPr lang="en-US"/>
        </a:p>
      </dgm:t>
    </dgm:pt>
    <dgm:pt modelId="{A06EE317-8EED-4F48-9EFA-8B2A2A8A3568}" type="sibTrans" cxnId="{FDE10EA6-D930-4FCA-AD91-4258787BBB1C}">
      <dgm:prSet/>
      <dgm:spPr/>
      <dgm:t>
        <a:bodyPr/>
        <a:lstStyle/>
        <a:p>
          <a:endParaRPr lang="en-US"/>
        </a:p>
      </dgm:t>
    </dgm:pt>
    <dgm:pt modelId="{6CA0C18C-26B9-4DA0-B08C-0713983AA93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/>
            <a:t>উদ্দেশ্য ও বিধেয়</a:t>
          </a:r>
        </a:p>
        <a:p>
          <a:endParaRPr lang="bn-BD" sz="2400" dirty="0"/>
        </a:p>
      </dgm:t>
    </dgm:pt>
    <dgm:pt modelId="{16574224-D7BA-4B8C-8392-ABB3BBA79713}" type="parTrans" cxnId="{243F633F-9FA8-441B-A770-C40CA5849E21}">
      <dgm:prSet/>
      <dgm:spPr/>
      <dgm:t>
        <a:bodyPr/>
        <a:lstStyle/>
        <a:p>
          <a:endParaRPr lang="en-US"/>
        </a:p>
      </dgm:t>
    </dgm:pt>
    <dgm:pt modelId="{E54B1D07-9418-4768-92FF-67B2A2D4356C}" type="sibTrans" cxnId="{243F633F-9FA8-441B-A770-C40CA5849E21}">
      <dgm:prSet/>
      <dgm:spPr/>
      <dgm:t>
        <a:bodyPr/>
        <a:lstStyle/>
        <a:p>
          <a:endParaRPr lang="en-US"/>
        </a:p>
      </dgm:t>
    </dgm:pt>
    <dgm:pt modelId="{608516F9-7205-4B2C-944E-61F64548F1EC}" type="pres">
      <dgm:prSet presAssocID="{9585FDBB-B9EE-4DB8-8B27-3A31CCAC8F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2642F7-EDA4-40C1-AA80-5D5BFC91D302}" type="pres">
      <dgm:prSet presAssocID="{3EDAF06F-A1C8-47E7-B0A9-B82D9F7E92CC}" presName="centerShape" presStyleLbl="node0" presStyleIdx="0" presStyleCnt="1"/>
      <dgm:spPr/>
    </dgm:pt>
    <dgm:pt modelId="{60DE1D8A-736F-4353-9FB9-DF7C213FC592}" type="pres">
      <dgm:prSet presAssocID="{5A381437-6CBD-4364-926C-42D9DA49FDBC}" presName="Name9" presStyleLbl="parChTrans1D2" presStyleIdx="0" presStyleCnt="4"/>
      <dgm:spPr/>
    </dgm:pt>
    <dgm:pt modelId="{CB4B9B68-0F71-4AA9-9146-7F8392D93697}" type="pres">
      <dgm:prSet presAssocID="{5A381437-6CBD-4364-926C-42D9DA49FDBC}" presName="connTx" presStyleLbl="parChTrans1D2" presStyleIdx="0" presStyleCnt="4"/>
      <dgm:spPr/>
    </dgm:pt>
    <dgm:pt modelId="{F63CEE96-9879-4377-AD80-BE4362E9BF13}" type="pres">
      <dgm:prSet presAssocID="{9F425D48-99D3-4875-B366-08045C22EA26}" presName="node" presStyleLbl="node1" presStyleIdx="0" presStyleCnt="4">
        <dgm:presLayoutVars>
          <dgm:bulletEnabled val="1"/>
        </dgm:presLayoutVars>
      </dgm:prSet>
      <dgm:spPr/>
    </dgm:pt>
    <dgm:pt modelId="{2BB9AFA2-B1BD-4D4F-B972-7BD6B9D89BCA}" type="pres">
      <dgm:prSet presAssocID="{D1104D14-1CC8-4256-A881-EFCCAB3992E4}" presName="Name9" presStyleLbl="parChTrans1D2" presStyleIdx="1" presStyleCnt="4"/>
      <dgm:spPr/>
    </dgm:pt>
    <dgm:pt modelId="{F025EBC4-D42B-439D-8906-235E49589878}" type="pres">
      <dgm:prSet presAssocID="{D1104D14-1CC8-4256-A881-EFCCAB3992E4}" presName="connTx" presStyleLbl="parChTrans1D2" presStyleIdx="1" presStyleCnt="4"/>
      <dgm:spPr/>
    </dgm:pt>
    <dgm:pt modelId="{7CFC918F-5F84-498C-9F33-9CC8C21FC1D2}" type="pres">
      <dgm:prSet presAssocID="{F6AF89FC-2209-4E53-894E-04EDA6D330E0}" presName="node" presStyleLbl="node1" presStyleIdx="1" presStyleCnt="4">
        <dgm:presLayoutVars>
          <dgm:bulletEnabled val="1"/>
        </dgm:presLayoutVars>
      </dgm:prSet>
      <dgm:spPr/>
    </dgm:pt>
    <dgm:pt modelId="{686FF3E5-FA61-4B59-BA60-C26DEDCBB0B2}" type="pres">
      <dgm:prSet presAssocID="{2293439D-6548-4300-9BF8-4E6A51C3337F}" presName="Name9" presStyleLbl="parChTrans1D2" presStyleIdx="2" presStyleCnt="4"/>
      <dgm:spPr/>
    </dgm:pt>
    <dgm:pt modelId="{8E767048-592E-4119-B4D1-B9390816343D}" type="pres">
      <dgm:prSet presAssocID="{2293439D-6548-4300-9BF8-4E6A51C3337F}" presName="connTx" presStyleLbl="parChTrans1D2" presStyleIdx="2" presStyleCnt="4"/>
      <dgm:spPr/>
    </dgm:pt>
    <dgm:pt modelId="{419EF0A3-5E1E-4D39-B420-27A01CE6F4BD}" type="pres">
      <dgm:prSet presAssocID="{CB557B1D-DB93-4FE9-9468-6D7F802B19F0}" presName="node" presStyleLbl="node1" presStyleIdx="2" presStyleCnt="4" custScaleX="121598">
        <dgm:presLayoutVars>
          <dgm:bulletEnabled val="1"/>
        </dgm:presLayoutVars>
      </dgm:prSet>
      <dgm:spPr/>
    </dgm:pt>
    <dgm:pt modelId="{2837E1FD-BDD4-425F-8BFA-68AA48647164}" type="pres">
      <dgm:prSet presAssocID="{16574224-D7BA-4B8C-8392-ABB3BBA79713}" presName="Name9" presStyleLbl="parChTrans1D2" presStyleIdx="3" presStyleCnt="4"/>
      <dgm:spPr/>
    </dgm:pt>
    <dgm:pt modelId="{5D96016D-AC3A-41BF-BCE8-D6877CF39458}" type="pres">
      <dgm:prSet presAssocID="{16574224-D7BA-4B8C-8392-ABB3BBA79713}" presName="connTx" presStyleLbl="parChTrans1D2" presStyleIdx="3" presStyleCnt="4"/>
      <dgm:spPr/>
    </dgm:pt>
    <dgm:pt modelId="{8F3E052D-21E3-4440-BEDA-49BC9AED8D23}" type="pres">
      <dgm:prSet presAssocID="{6CA0C18C-26B9-4DA0-B08C-0713983AA93B}" presName="node" presStyleLbl="node1" presStyleIdx="3" presStyleCnt="4" custScaleY="133420">
        <dgm:presLayoutVars>
          <dgm:bulletEnabled val="1"/>
        </dgm:presLayoutVars>
      </dgm:prSet>
      <dgm:spPr/>
    </dgm:pt>
  </dgm:ptLst>
  <dgm:cxnLst>
    <dgm:cxn modelId="{E46E6C0F-AB69-4C96-8938-8D9F78D2B357}" type="presOf" srcId="{CB557B1D-DB93-4FE9-9468-6D7F802B19F0}" destId="{419EF0A3-5E1E-4D39-B420-27A01CE6F4BD}" srcOrd="0" destOrd="0" presId="urn:microsoft.com/office/officeart/2005/8/layout/radial1"/>
    <dgm:cxn modelId="{CFEC2E2F-6C32-4B10-A666-77EE211947E9}" type="presOf" srcId="{9F425D48-99D3-4875-B366-08045C22EA26}" destId="{F63CEE96-9879-4377-AD80-BE4362E9BF13}" srcOrd="0" destOrd="0" presId="urn:microsoft.com/office/officeart/2005/8/layout/radial1"/>
    <dgm:cxn modelId="{243F633F-9FA8-441B-A770-C40CA5849E21}" srcId="{3EDAF06F-A1C8-47E7-B0A9-B82D9F7E92CC}" destId="{6CA0C18C-26B9-4DA0-B08C-0713983AA93B}" srcOrd="3" destOrd="0" parTransId="{16574224-D7BA-4B8C-8392-ABB3BBA79713}" sibTransId="{E54B1D07-9418-4768-92FF-67B2A2D4356C}"/>
    <dgm:cxn modelId="{CA87F941-5513-450A-8DC8-9B06CDA69EC8}" type="presOf" srcId="{16574224-D7BA-4B8C-8392-ABB3BBA79713}" destId="{5D96016D-AC3A-41BF-BCE8-D6877CF39458}" srcOrd="1" destOrd="0" presId="urn:microsoft.com/office/officeart/2005/8/layout/radial1"/>
    <dgm:cxn modelId="{5B6E4443-F8E4-48D2-88C7-F479944662BA}" srcId="{9585FDBB-B9EE-4DB8-8B27-3A31CCAC8FC4}" destId="{3EDAF06F-A1C8-47E7-B0A9-B82D9F7E92CC}" srcOrd="0" destOrd="0" parTransId="{C7119EEE-434C-44CB-B6F4-52EBDC54E172}" sibTransId="{FED36203-4A23-44F0-BBE3-D4CB14EA5A47}"/>
    <dgm:cxn modelId="{29697B64-2BF0-4961-AE76-E4BDA031A1A0}" type="presOf" srcId="{9585FDBB-B9EE-4DB8-8B27-3A31CCAC8FC4}" destId="{608516F9-7205-4B2C-944E-61F64548F1EC}" srcOrd="0" destOrd="0" presId="urn:microsoft.com/office/officeart/2005/8/layout/radial1"/>
    <dgm:cxn modelId="{775E4A68-711A-4C8C-BC01-6AA5315CD038}" type="presOf" srcId="{6CA0C18C-26B9-4DA0-B08C-0713983AA93B}" destId="{8F3E052D-21E3-4440-BEDA-49BC9AED8D23}" srcOrd="0" destOrd="0" presId="urn:microsoft.com/office/officeart/2005/8/layout/radial1"/>
    <dgm:cxn modelId="{51628269-74A9-4B38-8C1E-8F9E97839520}" type="presOf" srcId="{2293439D-6548-4300-9BF8-4E6A51C3337F}" destId="{8E767048-592E-4119-B4D1-B9390816343D}" srcOrd="1" destOrd="0" presId="urn:microsoft.com/office/officeart/2005/8/layout/radial1"/>
    <dgm:cxn modelId="{D0483954-AD17-4AB1-AF7A-BB90C7E64D50}" type="presOf" srcId="{D1104D14-1CC8-4256-A881-EFCCAB3992E4}" destId="{F025EBC4-D42B-439D-8906-235E49589878}" srcOrd="1" destOrd="0" presId="urn:microsoft.com/office/officeart/2005/8/layout/radial1"/>
    <dgm:cxn modelId="{B3220F8F-16B0-444E-A111-EAC455A0CB58}" srcId="{3EDAF06F-A1C8-47E7-B0A9-B82D9F7E92CC}" destId="{9F425D48-99D3-4875-B366-08045C22EA26}" srcOrd="0" destOrd="0" parTransId="{5A381437-6CBD-4364-926C-42D9DA49FDBC}" sibTransId="{D596C07D-9172-43B0-9BDD-E8EA582D8A36}"/>
    <dgm:cxn modelId="{A1628492-ECEC-4476-9986-C81A70411C70}" type="presOf" srcId="{16574224-D7BA-4B8C-8392-ABB3BBA79713}" destId="{2837E1FD-BDD4-425F-8BFA-68AA48647164}" srcOrd="0" destOrd="0" presId="urn:microsoft.com/office/officeart/2005/8/layout/radial1"/>
    <dgm:cxn modelId="{7D3346A4-9D69-456D-B7F0-57B6C9A71293}" type="presOf" srcId="{D1104D14-1CC8-4256-A881-EFCCAB3992E4}" destId="{2BB9AFA2-B1BD-4D4F-B972-7BD6B9D89BCA}" srcOrd="0" destOrd="0" presId="urn:microsoft.com/office/officeart/2005/8/layout/radial1"/>
    <dgm:cxn modelId="{FDE10EA6-D930-4FCA-AD91-4258787BBB1C}" srcId="{3EDAF06F-A1C8-47E7-B0A9-B82D9F7E92CC}" destId="{CB557B1D-DB93-4FE9-9468-6D7F802B19F0}" srcOrd="2" destOrd="0" parTransId="{2293439D-6548-4300-9BF8-4E6A51C3337F}" sibTransId="{A06EE317-8EED-4F48-9EFA-8B2A2A8A3568}"/>
    <dgm:cxn modelId="{3BB1A7C3-2168-4812-B995-B72785E0E36A}" type="presOf" srcId="{5A381437-6CBD-4364-926C-42D9DA49FDBC}" destId="{CB4B9B68-0F71-4AA9-9146-7F8392D93697}" srcOrd="1" destOrd="0" presId="urn:microsoft.com/office/officeart/2005/8/layout/radial1"/>
    <dgm:cxn modelId="{000E9AE2-39BC-4869-9650-4C1FC0EA5585}" type="presOf" srcId="{2293439D-6548-4300-9BF8-4E6A51C3337F}" destId="{686FF3E5-FA61-4B59-BA60-C26DEDCBB0B2}" srcOrd="0" destOrd="0" presId="urn:microsoft.com/office/officeart/2005/8/layout/radial1"/>
    <dgm:cxn modelId="{03BF7FE5-23CB-4390-9E22-86605B92E607}" type="presOf" srcId="{F6AF89FC-2209-4E53-894E-04EDA6D330E0}" destId="{7CFC918F-5F84-498C-9F33-9CC8C21FC1D2}" srcOrd="0" destOrd="0" presId="urn:microsoft.com/office/officeart/2005/8/layout/radial1"/>
    <dgm:cxn modelId="{036C09EB-0F44-4A00-ACBC-529781BAC79B}" type="presOf" srcId="{5A381437-6CBD-4364-926C-42D9DA49FDBC}" destId="{60DE1D8A-736F-4353-9FB9-DF7C213FC592}" srcOrd="0" destOrd="0" presId="urn:microsoft.com/office/officeart/2005/8/layout/radial1"/>
    <dgm:cxn modelId="{DBD4C2F1-0A50-450D-8666-388F2DC93C6D}" srcId="{3EDAF06F-A1C8-47E7-B0A9-B82D9F7E92CC}" destId="{F6AF89FC-2209-4E53-894E-04EDA6D330E0}" srcOrd="1" destOrd="0" parTransId="{D1104D14-1CC8-4256-A881-EFCCAB3992E4}" sibTransId="{80956AE5-9AFE-4989-B0D9-605BB4CCFEC7}"/>
    <dgm:cxn modelId="{B4F5C1F8-2D8D-41DF-8B1F-566525054DFD}" type="presOf" srcId="{3EDAF06F-A1C8-47E7-B0A9-B82D9F7E92CC}" destId="{9F2642F7-EDA4-40C1-AA80-5D5BFC91D302}" srcOrd="0" destOrd="0" presId="urn:microsoft.com/office/officeart/2005/8/layout/radial1"/>
    <dgm:cxn modelId="{7F04A24C-150E-459C-A8B8-DAEEA6ED9C1B}" type="presParOf" srcId="{608516F9-7205-4B2C-944E-61F64548F1EC}" destId="{9F2642F7-EDA4-40C1-AA80-5D5BFC91D302}" srcOrd="0" destOrd="0" presId="urn:microsoft.com/office/officeart/2005/8/layout/radial1"/>
    <dgm:cxn modelId="{7D8023B0-80AA-4BBB-A2F0-3F4A0E77E1F5}" type="presParOf" srcId="{608516F9-7205-4B2C-944E-61F64548F1EC}" destId="{60DE1D8A-736F-4353-9FB9-DF7C213FC592}" srcOrd="1" destOrd="0" presId="urn:microsoft.com/office/officeart/2005/8/layout/radial1"/>
    <dgm:cxn modelId="{4755D24B-9CAB-4E56-821D-AF5804F1B2D2}" type="presParOf" srcId="{60DE1D8A-736F-4353-9FB9-DF7C213FC592}" destId="{CB4B9B68-0F71-4AA9-9146-7F8392D93697}" srcOrd="0" destOrd="0" presId="urn:microsoft.com/office/officeart/2005/8/layout/radial1"/>
    <dgm:cxn modelId="{F40256A6-7A86-46CE-B7E7-1713AE55AC51}" type="presParOf" srcId="{608516F9-7205-4B2C-944E-61F64548F1EC}" destId="{F63CEE96-9879-4377-AD80-BE4362E9BF13}" srcOrd="2" destOrd="0" presId="urn:microsoft.com/office/officeart/2005/8/layout/radial1"/>
    <dgm:cxn modelId="{7B53E25F-7843-43B3-871D-E043F5CC51BC}" type="presParOf" srcId="{608516F9-7205-4B2C-944E-61F64548F1EC}" destId="{2BB9AFA2-B1BD-4D4F-B972-7BD6B9D89BCA}" srcOrd="3" destOrd="0" presId="urn:microsoft.com/office/officeart/2005/8/layout/radial1"/>
    <dgm:cxn modelId="{87FD07D7-FC7C-45A0-A8B0-E54C2312EAE9}" type="presParOf" srcId="{2BB9AFA2-B1BD-4D4F-B972-7BD6B9D89BCA}" destId="{F025EBC4-D42B-439D-8906-235E49589878}" srcOrd="0" destOrd="0" presId="urn:microsoft.com/office/officeart/2005/8/layout/radial1"/>
    <dgm:cxn modelId="{469C533B-CF7A-4B7E-8698-03F9B56123A8}" type="presParOf" srcId="{608516F9-7205-4B2C-944E-61F64548F1EC}" destId="{7CFC918F-5F84-498C-9F33-9CC8C21FC1D2}" srcOrd="4" destOrd="0" presId="urn:microsoft.com/office/officeart/2005/8/layout/radial1"/>
    <dgm:cxn modelId="{E85B1E6E-A273-447A-86F9-19AB6E47B7B7}" type="presParOf" srcId="{608516F9-7205-4B2C-944E-61F64548F1EC}" destId="{686FF3E5-FA61-4B59-BA60-C26DEDCBB0B2}" srcOrd="5" destOrd="0" presId="urn:microsoft.com/office/officeart/2005/8/layout/radial1"/>
    <dgm:cxn modelId="{DDEA9E73-C5BB-4FF3-B153-2BD9E7FEA8A4}" type="presParOf" srcId="{686FF3E5-FA61-4B59-BA60-C26DEDCBB0B2}" destId="{8E767048-592E-4119-B4D1-B9390816343D}" srcOrd="0" destOrd="0" presId="urn:microsoft.com/office/officeart/2005/8/layout/radial1"/>
    <dgm:cxn modelId="{355C3493-AA42-46A8-9BB6-8D07F7425FFD}" type="presParOf" srcId="{608516F9-7205-4B2C-944E-61F64548F1EC}" destId="{419EF0A3-5E1E-4D39-B420-27A01CE6F4BD}" srcOrd="6" destOrd="0" presId="urn:microsoft.com/office/officeart/2005/8/layout/radial1"/>
    <dgm:cxn modelId="{E327182A-CC77-4255-95A6-72713C8C43D6}" type="presParOf" srcId="{608516F9-7205-4B2C-944E-61F64548F1EC}" destId="{2837E1FD-BDD4-425F-8BFA-68AA48647164}" srcOrd="7" destOrd="0" presId="urn:microsoft.com/office/officeart/2005/8/layout/radial1"/>
    <dgm:cxn modelId="{8B90FAB2-BCF9-487C-9394-C7EC9FC53617}" type="presParOf" srcId="{2837E1FD-BDD4-425F-8BFA-68AA48647164}" destId="{5D96016D-AC3A-41BF-BCE8-D6877CF39458}" srcOrd="0" destOrd="0" presId="urn:microsoft.com/office/officeart/2005/8/layout/radial1"/>
    <dgm:cxn modelId="{7DB7FB28-E25E-48B9-965F-A65E19E05AB9}" type="presParOf" srcId="{608516F9-7205-4B2C-944E-61F64548F1EC}" destId="{8F3E052D-21E3-4440-BEDA-49BC9AED8D2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6FD3-C60B-4A9E-AC6C-CA54B6811596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4F16D-EB6E-4B2C-8EC6-496189EA3897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9F22-E640-46E6-90C7-772874EB230F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CACE2-6789-4A4B-90CD-D2DFE9005B07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664-A927-4C0E-A098-505FF9D9B50D}">
      <dsp:nvSpPr>
        <dsp:cNvPr id="0" name=""/>
        <dsp:cNvSpPr/>
      </dsp:nvSpPr>
      <dsp:spPr>
        <a:xfrm>
          <a:off x="3658809" y="1763861"/>
          <a:ext cx="1933277" cy="193327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কর্তৃ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কারক</a:t>
          </a:r>
          <a:endParaRPr lang="en-US" sz="2800" kern="1200" dirty="0"/>
        </a:p>
      </dsp:txBody>
      <dsp:txXfrm>
        <a:off x="3941931" y="2046983"/>
        <a:ext cx="1367033" cy="1367033"/>
      </dsp:txXfrm>
    </dsp:sp>
    <dsp:sp modelId="{E37032C7-AAC2-4F22-A9B5-05193B014023}">
      <dsp:nvSpPr>
        <dsp:cNvPr id="0" name=""/>
        <dsp:cNvSpPr/>
      </dsp:nvSpPr>
      <dsp:spPr>
        <a:xfrm>
          <a:off x="3764496" y="2109"/>
          <a:ext cx="1721904" cy="135329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মুখ্য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কর্তা</a:t>
          </a:r>
          <a:endParaRPr lang="en-US" sz="2800" kern="1200" dirty="0"/>
        </a:p>
      </dsp:txBody>
      <dsp:txXfrm>
        <a:off x="4016663" y="200294"/>
        <a:ext cx="1217570" cy="956924"/>
      </dsp:txXfrm>
    </dsp:sp>
    <dsp:sp modelId="{538DB88F-F262-455D-B719-55E0F29F824A}">
      <dsp:nvSpPr>
        <dsp:cNvPr id="0" name=""/>
        <dsp:cNvSpPr/>
      </dsp:nvSpPr>
      <dsp:spPr>
        <a:xfrm>
          <a:off x="5909535" y="2053852"/>
          <a:ext cx="1535312" cy="13532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প্রযোজক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কর্তা</a:t>
          </a:r>
          <a:endParaRPr lang="en-US" sz="2400" kern="1200" dirty="0"/>
        </a:p>
      </dsp:txBody>
      <dsp:txXfrm>
        <a:off x="6134376" y="2252037"/>
        <a:ext cx="1085630" cy="956924"/>
      </dsp:txXfrm>
    </dsp:sp>
    <dsp:sp modelId="{BD4C1D1C-95FD-40AE-A982-26B7ACB7253C}">
      <dsp:nvSpPr>
        <dsp:cNvPr id="0" name=""/>
        <dsp:cNvSpPr/>
      </dsp:nvSpPr>
      <dsp:spPr>
        <a:xfrm>
          <a:off x="3764496" y="4105596"/>
          <a:ext cx="1721904" cy="13532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প্রযোজ্য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কর্তা</a:t>
          </a:r>
          <a:endParaRPr lang="en-US" sz="2400" kern="1200" dirty="0"/>
        </a:p>
      </dsp:txBody>
      <dsp:txXfrm>
        <a:off x="4016663" y="4303781"/>
        <a:ext cx="1217570" cy="956924"/>
      </dsp:txXfrm>
    </dsp:sp>
    <dsp:sp modelId="{E13EB03B-FAE4-462D-9184-253D0B5D381C}">
      <dsp:nvSpPr>
        <dsp:cNvPr id="0" name=""/>
        <dsp:cNvSpPr/>
      </dsp:nvSpPr>
      <dsp:spPr>
        <a:xfrm>
          <a:off x="1699152" y="2053852"/>
          <a:ext cx="1749105" cy="1353294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ব্যতিহার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কর্তা</a:t>
          </a:r>
          <a:endParaRPr lang="en-US" sz="2400" kern="1200" dirty="0"/>
        </a:p>
      </dsp:txBody>
      <dsp:txXfrm>
        <a:off x="1955302" y="2252037"/>
        <a:ext cx="1236805" cy="956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642F7-EDA4-40C1-AA80-5D5BFC91D302}">
      <dsp:nvSpPr>
        <dsp:cNvPr id="0" name=""/>
        <dsp:cNvSpPr/>
      </dsp:nvSpPr>
      <dsp:spPr>
        <a:xfrm>
          <a:off x="3820013" y="1978513"/>
          <a:ext cx="1503972" cy="150397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কর্ম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কারক</a:t>
          </a:r>
          <a:endParaRPr lang="en-US" sz="2400" kern="1200" dirty="0"/>
        </a:p>
      </dsp:txBody>
      <dsp:txXfrm>
        <a:off x="4040265" y="2198765"/>
        <a:ext cx="1063468" cy="1063468"/>
      </dsp:txXfrm>
    </dsp:sp>
    <dsp:sp modelId="{60DE1D8A-736F-4353-9FB9-DF7C213FC592}">
      <dsp:nvSpPr>
        <dsp:cNvPr id="0" name=""/>
        <dsp:cNvSpPr/>
      </dsp:nvSpPr>
      <dsp:spPr>
        <a:xfrm rot="16200000">
          <a:off x="4345238" y="1736949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0661" y="1740413"/>
        <a:ext cx="22676" cy="22676"/>
      </dsp:txXfrm>
    </dsp:sp>
    <dsp:sp modelId="{F63CEE96-9879-4377-AD80-BE4362E9BF13}">
      <dsp:nvSpPr>
        <dsp:cNvPr id="0" name=""/>
        <dsp:cNvSpPr/>
      </dsp:nvSpPr>
      <dsp:spPr>
        <a:xfrm>
          <a:off x="3820013" y="21018"/>
          <a:ext cx="1503972" cy="150397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সকর্মক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ক্রিয়া</a:t>
          </a:r>
          <a:endParaRPr lang="en-US" sz="2400" kern="1200" dirty="0"/>
        </a:p>
      </dsp:txBody>
      <dsp:txXfrm>
        <a:off x="4040265" y="241270"/>
        <a:ext cx="1063468" cy="1063468"/>
      </dsp:txXfrm>
    </dsp:sp>
    <dsp:sp modelId="{2BB9AFA2-B1BD-4D4F-B972-7BD6B9D89BCA}">
      <dsp:nvSpPr>
        <dsp:cNvPr id="0" name=""/>
        <dsp:cNvSpPr/>
      </dsp:nvSpPr>
      <dsp:spPr>
        <a:xfrm>
          <a:off x="5323986" y="2715697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9409" y="2719161"/>
        <a:ext cx="22676" cy="22676"/>
      </dsp:txXfrm>
    </dsp:sp>
    <dsp:sp modelId="{7CFC918F-5F84-498C-9F33-9CC8C21FC1D2}">
      <dsp:nvSpPr>
        <dsp:cNvPr id="0" name=""/>
        <dsp:cNvSpPr/>
      </dsp:nvSpPr>
      <dsp:spPr>
        <a:xfrm>
          <a:off x="5777509" y="1978513"/>
          <a:ext cx="1503972" cy="1503972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প্রযোজক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ক্রিয়া</a:t>
          </a:r>
          <a:endParaRPr lang="en-US" sz="2400" kern="1200" dirty="0"/>
        </a:p>
      </dsp:txBody>
      <dsp:txXfrm>
        <a:off x="5997761" y="2198765"/>
        <a:ext cx="1063468" cy="1063468"/>
      </dsp:txXfrm>
    </dsp:sp>
    <dsp:sp modelId="{686FF3E5-FA61-4B59-BA60-C26DEDCBB0B2}">
      <dsp:nvSpPr>
        <dsp:cNvPr id="0" name=""/>
        <dsp:cNvSpPr/>
      </dsp:nvSpPr>
      <dsp:spPr>
        <a:xfrm rot="5400000">
          <a:off x="4345238" y="3694445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0661" y="3697909"/>
        <a:ext cx="22676" cy="22676"/>
      </dsp:txXfrm>
    </dsp:sp>
    <dsp:sp modelId="{419EF0A3-5E1E-4D39-B420-27A01CE6F4BD}">
      <dsp:nvSpPr>
        <dsp:cNvPr id="0" name=""/>
        <dsp:cNvSpPr/>
      </dsp:nvSpPr>
      <dsp:spPr>
        <a:xfrm>
          <a:off x="3657599" y="3936009"/>
          <a:ext cx="1828800" cy="150397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সমধাতুজ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ক্রিয়া</a:t>
          </a:r>
          <a:endParaRPr lang="en-US" sz="2400" kern="1200" dirty="0"/>
        </a:p>
      </dsp:txBody>
      <dsp:txXfrm>
        <a:off x="3925421" y="4156261"/>
        <a:ext cx="1293156" cy="1063468"/>
      </dsp:txXfrm>
    </dsp:sp>
    <dsp:sp modelId="{2837E1FD-BDD4-425F-8BFA-68AA48647164}">
      <dsp:nvSpPr>
        <dsp:cNvPr id="0" name=""/>
        <dsp:cNvSpPr/>
      </dsp:nvSpPr>
      <dsp:spPr>
        <a:xfrm rot="10800000">
          <a:off x="3366490" y="2715697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581913" y="2719161"/>
        <a:ext cx="22676" cy="22676"/>
      </dsp:txXfrm>
    </dsp:sp>
    <dsp:sp modelId="{8F3E052D-21E3-4440-BEDA-49BC9AED8D23}">
      <dsp:nvSpPr>
        <dsp:cNvPr id="0" name=""/>
        <dsp:cNvSpPr/>
      </dsp:nvSpPr>
      <dsp:spPr>
        <a:xfrm>
          <a:off x="1862518" y="1727200"/>
          <a:ext cx="1503972" cy="200659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উদ্দেশ্য ও বিধেয়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kern="1200" dirty="0"/>
        </a:p>
      </dsp:txBody>
      <dsp:txXfrm>
        <a:off x="2082770" y="2021060"/>
        <a:ext cx="1063468" cy="141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EDC7-8845-41A8-B13B-A9AFC459964D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D3A0-9D05-471F-9CEC-1B6952D84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D3A0-9D05-471F-9CEC-1B6952D840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76201" y="-110330"/>
            <a:ext cx="9144000" cy="1603375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1" y="-110330"/>
            <a:ext cx="8229600" cy="1531939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300" b="1" dirty="0">
                <a:ln/>
                <a:solidFill>
                  <a:srgbClr val="00B050"/>
                </a:solidFill>
              </a:rPr>
              <a:t>সবাইকে ফুলেল </a:t>
            </a:r>
            <a:r>
              <a:rPr lang="bn-BD" sz="5300" b="1" dirty="0">
                <a:ln/>
                <a:solidFill>
                  <a:srgbClr val="FFFF00"/>
                </a:solidFill>
              </a:rPr>
              <a:t>শুভেচ্ছা</a:t>
            </a:r>
            <a:br>
              <a:rPr lang="bn-BD" b="1" dirty="0">
                <a:ln/>
                <a:solidFill>
                  <a:schemeClr val="accent3"/>
                </a:solidFill>
              </a:rPr>
            </a:br>
            <a:r>
              <a:rPr lang="en-US" sz="32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কেমন </a:t>
            </a:r>
            <a:r>
              <a:rPr lang="en-US" sz="3200" b="1" dirty="0">
                <a:ln/>
                <a:solidFill>
                  <a:schemeClr val="bg1"/>
                </a:solidFill>
              </a:rPr>
              <a:t>আছো</a:t>
            </a:r>
            <a:r>
              <a:rPr lang="en-US" sz="32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ln/>
                <a:solidFill>
                  <a:srgbClr val="FFC000"/>
                </a:solidFill>
              </a:rPr>
              <a:t>তোমরা?</a:t>
            </a:r>
            <a:r>
              <a:rPr lang="bn-BD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     </a:t>
            </a:r>
            <a:endParaRPr lang="en-US" b="1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2815431"/>
            <a:ext cx="2181225" cy="2095500"/>
          </a:xfrm>
        </p:spPr>
      </p:pic>
      <p:sp>
        <p:nvSpPr>
          <p:cNvPr id="10" name="Bevel 9"/>
          <p:cNvSpPr/>
          <p:nvPr/>
        </p:nvSpPr>
        <p:spPr>
          <a:xfrm>
            <a:off x="152400" y="1692991"/>
            <a:ext cx="8839200" cy="5012609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5C5BAD-20C4-9440-B964-29EF84F5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84339"/>
            <a:ext cx="8991600" cy="5021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1" y="5147825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বই পড়ছে।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3553" y="5958581"/>
            <a:ext cx="32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52501" y="-43934"/>
            <a:ext cx="3733800" cy="10668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কর্তৃ কারক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1" y="1080189"/>
            <a:ext cx="8686800" cy="10784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বাক্যস্থিত যে বিশেষ্য বা সর্বনাম পদ ক্রিয়া সম্পন্ন করে তাকে কর্তৃ কারক বলে।</a:t>
            </a:r>
            <a:endParaRPr lang="en-US" sz="28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7EEBA2-4A4A-F748-96D6-C1D4B7F6620E}"/>
              </a:ext>
            </a:extLst>
          </p:cNvPr>
          <p:cNvSpPr/>
          <p:nvPr/>
        </p:nvSpPr>
        <p:spPr>
          <a:xfrm>
            <a:off x="1790700" y="5755321"/>
            <a:ext cx="3733799" cy="13554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কে বা কারা প্রশ্নে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2949A38-AF99-F641-B6F5-41EB6970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" y="2258086"/>
            <a:ext cx="8580665" cy="2790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0"/>
            <a:ext cx="7010400" cy="14478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কর্তৃ কারক আবার চার প্রকার</a:t>
            </a:r>
            <a:r>
              <a:rPr lang="en-US" sz="4000" dirty="0"/>
              <a:t>:-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75868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684564" y="0"/>
            <a:ext cx="5581650" cy="1295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কর্ম কারক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1524000"/>
            <a:ext cx="8763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যাকে আশ্রয় করে কর্তা কাজ সম্পন্ন করে,তাকে কর্ম কারক বলে।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5943600"/>
            <a:ext cx="8763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ছেলেরা </a:t>
            </a:r>
            <a:r>
              <a:rPr lang="bn-BD" sz="3200" u="sng" dirty="0"/>
              <a:t>ক্রিকেট</a:t>
            </a:r>
            <a:r>
              <a:rPr lang="bn-BD" sz="3200" dirty="0"/>
              <a:t> খেলছে। কী প্রশ্নে –</a:t>
            </a:r>
            <a:r>
              <a:rPr lang="bn-BD" sz="3200" dirty="0">
                <a:solidFill>
                  <a:srgbClr val="FFFF00"/>
                </a:solidFill>
              </a:rPr>
              <a:t>কর্ম কারক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BE1A99-A464-5C4D-B042-EC6AFDB52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8763000" cy="285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066800" y="0"/>
            <a:ext cx="7924800" cy="19812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কর্ম কারক চার প্রকার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2399845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232" y="2656378"/>
            <a:ext cx="494051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সে 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কলম দিয়ে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লিখছে।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8232" y="3647406"/>
            <a:ext cx="455726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দ্বারা/দিয়ে/কর্তৃক প্রশ্নে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8232" y="4695506"/>
            <a:ext cx="43951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2593" y="85844"/>
            <a:ext cx="9070522" cy="861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করণ কারক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27381"/>
            <a:ext cx="9144000" cy="15494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</a:rPr>
              <a:t>করণ’শব্দটির অর্থ:যন্ত্র,সহায়ক বা উপায়।</a:t>
            </a:r>
            <a:r>
              <a:rPr lang="bn-BD" sz="3200" dirty="0"/>
              <a:t>ক্রিয়াপদের সঙ্গে</a:t>
            </a:r>
            <a:r>
              <a:rPr lang="en-US" sz="3200" dirty="0"/>
              <a:t> </a:t>
            </a:r>
            <a:r>
              <a:rPr lang="bn-BD" sz="3200" dirty="0"/>
              <a:t>কীসের দ্বারা’বা ‘কী উপায়ে’ প্রশ্ন করলে যে উত্তরটি পাওয়া যায় তা-ই করণ কারক।</a:t>
            </a:r>
            <a:endParaRPr lang="en-US" sz="32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AAF2684-C425-494C-BEDA-0D0FFB78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" y="2747123"/>
            <a:ext cx="3759890" cy="389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9" y="5448561"/>
            <a:ext cx="28194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164" y="5325451"/>
            <a:ext cx="3495674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স্বত্ব ত্যাগ করে দান প্রশ্নে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9837" y="5318578"/>
            <a:ext cx="2676527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14400" y="0"/>
            <a:ext cx="5105400" cy="114300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সম্প্রদান কারক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2400" y="1143000"/>
            <a:ext cx="8839200" cy="136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স্বত্ব ত্যাগ বা দান বুঝলে সম্প্রদান কারক হয়।</a:t>
            </a:r>
          </a:p>
          <a:p>
            <a:pPr algn="ctr"/>
            <a:r>
              <a:rPr lang="bn-BD" sz="3200" dirty="0"/>
              <a:t>বসতু নয়-ব্যক্তিই সম্প্রদান কারক।</a:t>
            </a:r>
          </a:p>
          <a:p>
            <a:pPr algn="ctr"/>
            <a:r>
              <a:rPr lang="bn-BD" sz="3200" dirty="0"/>
              <a:t> </a:t>
            </a:r>
            <a:endParaRPr lang="en-US" sz="3200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3B45795C-88C4-5B4B-8402-0185AB65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" y="2503714"/>
            <a:ext cx="8839200" cy="2814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4547508" cy="2043793"/>
          </a:xfrm>
          <a:prstGeom prst="rect">
            <a:avLst/>
          </a:prstGeom>
        </p:spPr>
      </p:pic>
      <p:pic>
        <p:nvPicPr>
          <p:cNvPr id="3" name="Picture 2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63" y="3106499"/>
            <a:ext cx="2723181" cy="1753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45" y="5440464"/>
            <a:ext cx="272318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 থেকে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মাখন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851" y="5440465"/>
            <a:ext cx="315851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হতে/থেকে প্রশ্নে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0819" y="5378911"/>
            <a:ext cx="272318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অপাদান কারক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93945" y="111589"/>
            <a:ext cx="9050055" cy="1074965"/>
          </a:xfrm>
          <a:prstGeom prst="horizontalScroll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অপাদান কারক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8763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যা থেকে কিছু বিচ্যুত,গৃহীত,জাত,বিরত,আরম্ভ,দূরীভূত,রক্ষিত ও ভীত বুঝায় তাকে অপাদান কারক বলে।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7957" y="2299803"/>
            <a:ext cx="433231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কোকিল ডাকে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7957" y="3607913"/>
            <a:ext cx="3788229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কখন/কোথায় প্রশ্নে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957" y="4977080"/>
            <a:ext cx="3418114" cy="1350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251857" y="-61555"/>
            <a:ext cx="6172200" cy="121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অধিকরণ কারক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288" y="1219200"/>
            <a:ext cx="9056512" cy="990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ক্রিয়ার কাল (সময়)এবং আধারকে অধিকরণ কারক বলে।</a:t>
            </a:r>
            <a:endParaRPr lang="en-US" sz="2800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B14B164-DDB6-6F4D-B08E-4631B1EA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" y="2317288"/>
            <a:ext cx="4150178" cy="4457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04" y="3331314"/>
            <a:ext cx="2413373" cy="2316206"/>
          </a:xfrm>
          <a:prstGeom prst="rect">
            <a:avLst/>
          </a:prstGeom>
        </p:spPr>
      </p:pic>
      <p:pic>
        <p:nvPicPr>
          <p:cNvPr id="4" name="Picture 3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51" y="3255744"/>
            <a:ext cx="2193071" cy="235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4947"/>
            <a:ext cx="90573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অধিকরণ কারকের প্রকারভেদ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48" y="5647520"/>
            <a:ext cx="291167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ট্রেনটি ১০টায় এসেছে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5884" y="5647520"/>
            <a:ext cx="225824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সে অংকে কাঁচা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7504" y="5668328"/>
            <a:ext cx="241337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পুকুরে মাছ আছে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295766" y="1052563"/>
            <a:ext cx="2424728" cy="1772002"/>
          </a:xfrm>
          <a:prstGeom prst="rightArrow">
            <a:avLst>
              <a:gd name="adj1" fmla="val 76108"/>
              <a:gd name="adj2" fmla="val 4308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ভাবাধিকরণ/বিষয়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8139958">
            <a:off x="651822" y="522574"/>
            <a:ext cx="2532875" cy="2732155"/>
          </a:xfrm>
          <a:prstGeom prst="leftArrow">
            <a:avLst>
              <a:gd name="adj1" fmla="val 34784"/>
              <a:gd name="adj2" fmla="val 3368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কালাধিকরণ/সময়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06" y="2840141"/>
            <a:ext cx="2536014" cy="266700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84BAD1F-31E0-2946-81C5-3C331BCF98B3}"/>
              </a:ext>
            </a:extLst>
          </p:cNvPr>
          <p:cNvSpPr/>
          <p:nvPr/>
        </p:nvSpPr>
        <p:spPr>
          <a:xfrm>
            <a:off x="6008118" y="651063"/>
            <a:ext cx="2362759" cy="26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আধারাধিকরণ/ স্থান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0" y="-5443"/>
            <a:ext cx="3657600" cy="108037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8991600" cy="4841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u="sng" dirty="0">
                <a:solidFill>
                  <a:srgbClr val="7030A0"/>
                </a:solidFill>
              </a:rPr>
              <a:t>জমি থেকে </a:t>
            </a:r>
            <a:r>
              <a:rPr lang="bn-BD" sz="2800" dirty="0"/>
              <a:t>ফসল পাই।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u="sng" dirty="0">
                <a:solidFill>
                  <a:srgbClr val="C00000"/>
                </a:solidFill>
              </a:rPr>
              <a:t>সমিতিতে</a:t>
            </a:r>
            <a:r>
              <a:rPr lang="bn-BD" sz="2800" dirty="0"/>
              <a:t> চাঁদা দাও।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u="sng" dirty="0">
                <a:solidFill>
                  <a:schemeClr val="tx1"/>
                </a:solidFill>
              </a:rPr>
              <a:t>ফুলে ফুলে </a:t>
            </a:r>
            <a:r>
              <a:rPr lang="bn-BD" sz="2800" dirty="0"/>
              <a:t>ঘর ভরেছে।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u="sng" dirty="0">
                <a:solidFill>
                  <a:srgbClr val="00B0F0"/>
                </a:solidFill>
              </a:rPr>
              <a:t>বাড়ী থেকে </a:t>
            </a:r>
            <a:r>
              <a:rPr lang="bn-BD" sz="2800" dirty="0"/>
              <a:t>নদী দেখা যায়।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u="sng" dirty="0">
                <a:solidFill>
                  <a:schemeClr val="tx1"/>
                </a:solidFill>
              </a:rPr>
              <a:t>ঘোড়ায়</a:t>
            </a:r>
            <a:r>
              <a:rPr lang="bn-BD" sz="2800" dirty="0"/>
              <a:t> গাড়ী টানে।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u="sng" dirty="0">
                <a:solidFill>
                  <a:srgbClr val="FF0000"/>
                </a:solidFill>
              </a:rPr>
              <a:t>তোমার</a:t>
            </a:r>
            <a:r>
              <a:rPr lang="bn-BD" sz="2800" dirty="0"/>
              <a:t> দেখা পেলাম না।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50078" y="808227"/>
            <a:ext cx="4038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কারক নির্ণয় কর-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553200" y="76200"/>
            <a:ext cx="2438400" cy="609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/>
              <a:t>সময়:০৫মিনিট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73337" y="0"/>
            <a:ext cx="4800600" cy="1155004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শিক্ষক পরিচিতি</a:t>
            </a:r>
            <a:endParaRPr lang="en-US" sz="4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8D93D2-1901-B24F-92EA-49763F04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59833" cy="3870560"/>
          </a:xfrm>
          <a:prstGeom prst="rect">
            <a:avLst/>
          </a:prstGeom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2673075D-E3E2-CC4B-A421-0FA89B83E847}"/>
              </a:ext>
            </a:extLst>
          </p:cNvPr>
          <p:cNvSpPr/>
          <p:nvPr/>
        </p:nvSpPr>
        <p:spPr>
          <a:xfrm>
            <a:off x="0" y="4033846"/>
            <a:ext cx="9144000" cy="298744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ফয়েজ আহমেদ</a:t>
            </a:r>
          </a:p>
          <a:p>
            <a:pPr algn="ctr"/>
            <a:r>
              <a:rPr lang="en-US" sz="3200"/>
              <a:t>সহকারী শিক্ষক (বাংলা)</a:t>
            </a:r>
          </a:p>
          <a:p>
            <a:pPr algn="ctr"/>
            <a:r>
              <a:rPr lang="en-US" sz="3200"/>
              <a:t>বি,এ (অনার্স) এম,এ</a:t>
            </a:r>
          </a:p>
          <a:p>
            <a:pPr algn="ctr"/>
            <a:r>
              <a:rPr lang="en-US" sz="3200"/>
              <a:t>রাজাপুর হাই স্কুল এন্ড কলেজ।  । </a:t>
            </a:r>
          </a:p>
          <a:p>
            <a:pPr algn="ctr"/>
            <a:r>
              <a:rPr lang="en-US" sz="3200"/>
              <a:t>দাগন ভুঞা, ফেনী।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2EE7A1-18B7-B444-960E-19B8C1C8805E}"/>
              </a:ext>
            </a:extLst>
          </p:cNvPr>
          <p:cNvSpPr/>
          <p:nvPr/>
        </p:nvSpPr>
        <p:spPr>
          <a:xfrm>
            <a:off x="4710831" y="1472711"/>
            <a:ext cx="3652183" cy="1155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মোবাইলঃ ০১৮১৪৩১৮৮৮৫ </a:t>
            </a:r>
          </a:p>
        </p:txBody>
      </p:sp>
    </p:spTree>
    <p:extLst>
      <p:ext uri="{BB962C8B-B14F-4D97-AF65-F5344CB8AC3E}">
        <p14:creationId xmlns:p14="http://schemas.microsoft.com/office/powerpoint/2010/main" val="49666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0"/>
            <a:ext cx="52578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একক কাজের সমাধান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896836"/>
            <a:ext cx="8839200" cy="449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জমি থেকে – অপাদান কারক</a:t>
            </a:r>
            <a:r>
              <a:rPr lang="bn-BD" sz="3200" dirty="0"/>
              <a:t>।</a:t>
            </a:r>
          </a:p>
          <a:p>
            <a:pPr algn="ctr"/>
            <a:r>
              <a:rPr lang="bn-BD" sz="3600" dirty="0">
                <a:solidFill>
                  <a:schemeClr val="accent6">
                    <a:lumMod val="75000"/>
                  </a:schemeClr>
                </a:solidFill>
              </a:rPr>
              <a:t>সমিতিতে – সম্প্রদান কারক।</a:t>
            </a:r>
          </a:p>
          <a:p>
            <a:pPr algn="ctr"/>
            <a:r>
              <a:rPr lang="bn-BD" sz="3600" dirty="0">
                <a:solidFill>
                  <a:srgbClr val="00B0F0"/>
                </a:solidFill>
              </a:rPr>
              <a:t>ফুলে ফুলে – করণ কারক</a:t>
            </a:r>
            <a:r>
              <a:rPr lang="bn-BD" sz="3600" dirty="0"/>
              <a:t>।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</a:rPr>
              <a:t>ঘোড়ায় – কর্তৃ কারক।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</a:rPr>
              <a:t>বাড়ী থেকে – অধিকরণ কারক।</a:t>
            </a:r>
          </a:p>
          <a:p>
            <a:pPr algn="ctr"/>
            <a:r>
              <a:rPr lang="bn-BD" sz="3600" dirty="0">
                <a:solidFill>
                  <a:schemeClr val="tx2"/>
                </a:solidFill>
              </a:rPr>
              <a:t>তোমার – কর্ম কারক।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2395" y="136224"/>
            <a:ext cx="3143324" cy="681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দলগত কাজ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89143" y="854901"/>
            <a:ext cx="24384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‘ক’দল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5638800" y="854901"/>
            <a:ext cx="2514600" cy="990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‘খ’দল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953000" y="1901087"/>
            <a:ext cx="4191000" cy="47464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/>
              <a:t>সকল কারকের</a:t>
            </a:r>
          </a:p>
          <a:p>
            <a:pPr algn="ctr"/>
            <a:r>
              <a:rPr lang="bn-BD" sz="4000" dirty="0"/>
              <a:t>সংগা লিখ।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1995668"/>
            <a:ext cx="4572000" cy="47464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সালাম সাহেব নিজ তহবিল হতে গত বুধবার এলাকার মেধাবী</a:t>
            </a:r>
          </a:p>
          <a:p>
            <a:pPr algn="ctr"/>
            <a:r>
              <a:rPr lang="bn-BD" sz="3600" dirty="0"/>
              <a:t>ছাত্রদেরকে নিজ হাতে অর্থ দান করেন।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4572000" cy="11033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উক্ত বাক্যটি হতে সকল প্রকার কারক নির্ণয় কর।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4999" y="152399"/>
            <a:ext cx="4776107" cy="97699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মূল্যায়ন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295400"/>
            <a:ext cx="8915400" cy="5334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০১)</a:t>
            </a:r>
            <a:r>
              <a:rPr lang="bn-BD" sz="4000" u="sng" dirty="0">
                <a:solidFill>
                  <a:srgbClr val="C00000"/>
                </a:solidFill>
              </a:rPr>
              <a:t>লাঙ্গল দ্বারা </a:t>
            </a:r>
            <a:r>
              <a:rPr lang="bn-BD" sz="4000" dirty="0"/>
              <a:t>জমি চাষ করা হয়।</a:t>
            </a:r>
          </a:p>
          <a:p>
            <a:pPr algn="ctr"/>
            <a:r>
              <a:rPr lang="bn-BD" sz="4000" dirty="0"/>
              <a:t>০২)</a:t>
            </a:r>
            <a:r>
              <a:rPr lang="bn-BD" sz="4000" u="sng" dirty="0">
                <a:solidFill>
                  <a:srgbClr val="00B0F0"/>
                </a:solidFill>
              </a:rPr>
              <a:t>সারারাত</a:t>
            </a:r>
            <a:r>
              <a:rPr lang="bn-BD" sz="4000" dirty="0"/>
              <a:t> বৃষ্টি হয়েছে ।</a:t>
            </a:r>
          </a:p>
          <a:p>
            <a:pPr algn="ctr"/>
            <a:r>
              <a:rPr lang="bn-BD" sz="4000" dirty="0"/>
              <a:t>০৩)</a:t>
            </a:r>
            <a:r>
              <a:rPr lang="bn-BD" sz="4000" u="sng" dirty="0">
                <a:solidFill>
                  <a:srgbClr val="FFFF00"/>
                </a:solidFill>
              </a:rPr>
              <a:t>ভিখারিকে</a:t>
            </a:r>
            <a:r>
              <a:rPr lang="bn-BD" sz="4000" dirty="0"/>
              <a:t> ভিক্ষা দাও।</a:t>
            </a:r>
          </a:p>
          <a:p>
            <a:pPr algn="ctr"/>
            <a:r>
              <a:rPr lang="bn-BD" sz="4000" dirty="0"/>
              <a:t>০৪)</a:t>
            </a:r>
            <a:r>
              <a:rPr lang="bn-BD" sz="4000" u="sng" dirty="0">
                <a:solidFill>
                  <a:schemeClr val="accent2"/>
                </a:solidFill>
              </a:rPr>
              <a:t>ছেলেটিকে</a:t>
            </a:r>
            <a:r>
              <a:rPr lang="bn-BD" sz="4000" dirty="0"/>
              <a:t> বিছানায় শোয়াও।</a:t>
            </a:r>
          </a:p>
          <a:p>
            <a:pPr algn="ctr"/>
            <a:r>
              <a:rPr lang="bn-BD" sz="4000" dirty="0"/>
              <a:t>০৫)</a:t>
            </a:r>
            <a:r>
              <a:rPr lang="bn-BD" sz="4000" u="sng" dirty="0">
                <a:solidFill>
                  <a:schemeClr val="tx1"/>
                </a:solidFill>
              </a:rPr>
              <a:t>সোমবার</a:t>
            </a:r>
            <a:r>
              <a:rPr lang="bn-BD" sz="4000" dirty="0"/>
              <a:t> থেকে পরীক্ষা শুরু।</a:t>
            </a:r>
          </a:p>
          <a:p>
            <a:pPr algn="ctr"/>
            <a:r>
              <a:rPr lang="bn-BD" sz="4000" dirty="0"/>
              <a:t>০৬)</a:t>
            </a:r>
            <a:r>
              <a:rPr lang="bn-BD" sz="4000" dirty="0">
                <a:solidFill>
                  <a:srgbClr val="FFC000"/>
                </a:solidFill>
              </a:rPr>
              <a:t>কলমটা</a:t>
            </a:r>
            <a:r>
              <a:rPr lang="bn-BD" sz="4000" dirty="0"/>
              <a:t> লেখে ভালো।</a:t>
            </a:r>
            <a:endParaRPr lang="en-US" sz="4000" dirty="0"/>
          </a:p>
        </p:txBody>
      </p: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76200"/>
            <a:ext cx="53340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মূল্যায়নের সমাধান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" y="1828800"/>
            <a:ext cx="8915400" cy="472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০১)লাঙ্গল দ্বারা-করণ কারক।</a:t>
            </a:r>
          </a:p>
          <a:p>
            <a:pPr algn="ctr"/>
            <a:r>
              <a:rPr lang="bn-BD" sz="3600" dirty="0"/>
              <a:t>০২)সারারাত-অধিকরণ কারক।</a:t>
            </a:r>
          </a:p>
          <a:p>
            <a:pPr algn="ctr"/>
            <a:r>
              <a:rPr lang="bn-BD" sz="3600" dirty="0"/>
              <a:t>০৩)ভিখারিকে-সম্প্রদান কারক।</a:t>
            </a:r>
          </a:p>
          <a:p>
            <a:pPr algn="ctr"/>
            <a:r>
              <a:rPr lang="bn-BD" sz="3600" dirty="0"/>
              <a:t>০৪)ছেলেটিকে-কর্ম কারক।</a:t>
            </a:r>
          </a:p>
          <a:p>
            <a:pPr algn="ctr"/>
            <a:r>
              <a:rPr lang="bn-BD" sz="3600" dirty="0"/>
              <a:t>০৫)সোমবার-অপাদান কারক।</a:t>
            </a:r>
          </a:p>
          <a:p>
            <a:pPr algn="ctr"/>
            <a:r>
              <a:rPr lang="bn-BD" sz="3600" dirty="0"/>
              <a:t>০৬)কলমটা-কর্তৃ কারক।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981200" y="0"/>
            <a:ext cx="6096000" cy="1417638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বাড়ীর কাজ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সকল কারকের দুটি করে উদাহরন লিখে আনবে।</a:t>
            </a:r>
            <a:endParaRPr lang="en-US" sz="3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EBAD54-5DE2-0B41-BC18-EF83787D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0" y="1417638"/>
            <a:ext cx="8735784" cy="41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"/>
            <a:ext cx="89916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আজ পাঠে মনোযোগী হওয়ায় সকলকে -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324100" y="5638800"/>
            <a:ext cx="44958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ফুলের শুভেচ্ছা</a:t>
            </a:r>
            <a:endParaRPr lang="en-US" sz="54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7F48B59-40D7-304A-922A-C7C6450B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49400"/>
            <a:ext cx="8991600" cy="40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09700"/>
            <a:ext cx="8458200" cy="4191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270907" y="76200"/>
            <a:ext cx="5715000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সবাই ভালো থেকো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5231947" y="5600700"/>
            <a:ext cx="2809876" cy="12845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হাফেজ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D59C3-9C7B-7B49-83FD-24EB756C1E9B}"/>
              </a:ext>
            </a:extLst>
          </p:cNvPr>
          <p:cNvSpPr txBox="1"/>
          <p:nvPr/>
        </p:nvSpPr>
        <p:spPr>
          <a:xfrm>
            <a:off x="3657600" y="256902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-163828"/>
            <a:ext cx="4876800" cy="1581466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পাঠ পরিচিতি</a:t>
            </a:r>
            <a:endParaRPr lang="en-US" sz="4800" dirty="0"/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D06B49-17D8-B24B-A754-478868B91C1D}"/>
              </a:ext>
            </a:extLst>
          </p:cNvPr>
          <p:cNvSpPr/>
          <p:nvPr/>
        </p:nvSpPr>
        <p:spPr>
          <a:xfrm>
            <a:off x="0" y="2058760"/>
            <a:ext cx="9144000" cy="4799240"/>
          </a:xfrm>
          <a:prstGeom prst="snip2Diag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বিষয়ঃ বাংলা ব্যাকরণ</a:t>
            </a:r>
          </a:p>
          <a:p>
            <a:pPr algn="ctr"/>
            <a:r>
              <a:rPr lang="en-US" sz="3200"/>
              <a:t>শ্রেণিঃনবম/ দশম</a:t>
            </a:r>
          </a:p>
          <a:p>
            <a:pPr algn="ctr"/>
            <a:r>
              <a:rPr lang="en-US" sz="3200"/>
              <a:t>অধ্যায়ঃচতুর্থ</a:t>
            </a:r>
          </a:p>
          <a:p>
            <a:pPr algn="ctr"/>
            <a:r>
              <a:rPr lang="en-US" sz="3200"/>
              <a:t>সময়ঃ৪৫ মিনিট</a:t>
            </a:r>
          </a:p>
          <a:p>
            <a:pPr algn="ctr"/>
            <a:r>
              <a:rPr lang="en-US" sz="3200"/>
              <a:t>তারিখঃ০৪/১০/২০১৯  </a:t>
            </a:r>
          </a:p>
        </p:txBody>
      </p:sp>
    </p:spTree>
    <p:extLst>
      <p:ext uri="{BB962C8B-B14F-4D97-AF65-F5344CB8AC3E}">
        <p14:creationId xmlns:p14="http://schemas.microsoft.com/office/powerpoint/2010/main" val="378976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38800"/>
            <a:ext cx="914400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জনাব রহিম শেখ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নিজস্ব তহবিল থেকে প্রতিদিন গরিব মানুষদেরকে নিজ হাতে টাকা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3E508D43-1030-ED4B-A31C-A2965D6C3437}"/>
              </a:ext>
            </a:extLst>
          </p:cNvPr>
          <p:cNvSpPr/>
          <p:nvPr/>
        </p:nvSpPr>
        <p:spPr>
          <a:xfrm>
            <a:off x="0" y="56971"/>
            <a:ext cx="9144000" cy="1200329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এসো নিচের ছবিটি দেখি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925335-724A-E546-A5A3-606733CF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06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653277">
            <a:off x="519300" y="2351406"/>
            <a:ext cx="2845328" cy="205258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</a:p>
        </p:txBody>
      </p:sp>
      <p:sp>
        <p:nvSpPr>
          <p:cNvPr id="6" name="Oval 5"/>
          <p:cNvSpPr/>
          <p:nvPr/>
        </p:nvSpPr>
        <p:spPr>
          <a:xfrm>
            <a:off x="3003410" y="2975172"/>
            <a:ext cx="2652865" cy="2310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</a:t>
            </a:r>
          </a:p>
        </p:txBody>
      </p:sp>
      <p:sp>
        <p:nvSpPr>
          <p:cNvPr id="8" name="Left Arrow 7"/>
          <p:cNvSpPr/>
          <p:nvPr/>
        </p:nvSpPr>
        <p:spPr>
          <a:xfrm rot="18543793">
            <a:off x="5248698" y="2255384"/>
            <a:ext cx="3010648" cy="2088430"/>
          </a:xfrm>
          <a:prstGeom prst="leftArrow">
            <a:avLst>
              <a:gd name="adj1" fmla="val 42214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84758" y="5334000"/>
            <a:ext cx="12954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A5336FF6-3473-964A-B535-D8D3ED9059C2}"/>
              </a:ext>
            </a:extLst>
          </p:cNvPr>
          <p:cNvSpPr/>
          <p:nvPr/>
        </p:nvSpPr>
        <p:spPr>
          <a:xfrm>
            <a:off x="106135" y="-9661"/>
            <a:ext cx="8931729" cy="1447800"/>
          </a:xfrm>
          <a:prstGeom prst="downArrowCallout">
            <a:avLst>
              <a:gd name="adj1" fmla="val 0"/>
              <a:gd name="adj2" fmla="val 25000"/>
              <a:gd name="adj3" fmla="val 18003"/>
              <a:gd name="adj4" fmla="val 6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তাহলে দেখা যায় 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085F218-AE18-BB4E-BE78-2ABC267384EE}"/>
              </a:ext>
            </a:extLst>
          </p:cNvPr>
          <p:cNvSpPr/>
          <p:nvPr/>
        </p:nvSpPr>
        <p:spPr>
          <a:xfrm>
            <a:off x="0" y="1215447"/>
            <a:ext cx="3584758" cy="682559"/>
          </a:xfrm>
          <a:prstGeom prst="snip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রহিম শেখ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07647-0488-0C4A-9327-9FB955EA15B1}"/>
              </a:ext>
            </a:extLst>
          </p:cNvPr>
          <p:cNvSpPr/>
          <p:nvPr/>
        </p:nvSpPr>
        <p:spPr>
          <a:xfrm>
            <a:off x="5219698" y="1151330"/>
            <a:ext cx="3518807" cy="642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টাকা বিতরণ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2520041"/>
            <a:ext cx="8610600" cy="42154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9CA78D69-D60D-384D-9F93-562D786B65B3}"/>
              </a:ext>
            </a:extLst>
          </p:cNvPr>
          <p:cNvSpPr/>
          <p:nvPr/>
        </p:nvSpPr>
        <p:spPr>
          <a:xfrm>
            <a:off x="50346" y="0"/>
            <a:ext cx="9043307" cy="1594758"/>
          </a:xfrm>
          <a:prstGeom prst="downArrowCallout">
            <a:avLst>
              <a:gd name="adj1" fmla="val 25000"/>
              <a:gd name="adj2" fmla="val 25000"/>
              <a:gd name="adj3" fmla="val 16984"/>
              <a:gd name="adj4" fmla="val 71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আজকের পাঠ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0"/>
            <a:ext cx="5867400" cy="152400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শিখনফল</a:t>
            </a:r>
            <a:endParaRPr lang="en-US" sz="60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1828800"/>
            <a:ext cx="8382000" cy="4648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কারকের</a:t>
            </a:r>
            <a:r>
              <a:rPr lang="en-US" sz="3600" dirty="0"/>
              <a:t> </a:t>
            </a:r>
            <a:r>
              <a:rPr lang="en-US" sz="3200" dirty="0"/>
              <a:t>সঙ্গা </a:t>
            </a:r>
            <a:r>
              <a:rPr lang="bn-BD" sz="3600" dirty="0"/>
              <a:t>বলতে পারবে।</a:t>
            </a:r>
          </a:p>
          <a:p>
            <a:pPr algn="ctr"/>
            <a:endParaRPr lang="bn-BD" sz="3600" dirty="0"/>
          </a:p>
          <a:p>
            <a:pPr algn="ctr"/>
            <a:r>
              <a:rPr lang="bn-BD" sz="3600" dirty="0"/>
              <a:t>কারক কত প্রকার ও কি কি </a:t>
            </a:r>
          </a:p>
          <a:p>
            <a:pPr algn="ctr"/>
            <a:r>
              <a:rPr lang="bn-BD" sz="3600" dirty="0"/>
              <a:t>তা বলতে পারবে।</a:t>
            </a:r>
          </a:p>
          <a:p>
            <a:pPr algn="ctr"/>
            <a:endParaRPr lang="bn-BD" sz="3600" dirty="0"/>
          </a:p>
          <a:p>
            <a:pPr algn="ctr"/>
            <a:r>
              <a:rPr lang="bn-BD" sz="3600" dirty="0"/>
              <a:t>উদাহরন সহ সকল প্রকার কারকের</a:t>
            </a:r>
          </a:p>
          <a:p>
            <a:pPr algn="ctr"/>
            <a:r>
              <a:rPr lang="bn-BD" sz="3600" dirty="0"/>
              <a:t>ব্যাখ্যা দিতে পারবে।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1219199" y="2362200"/>
            <a:ext cx="567847" cy="3048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219200" y="3429000"/>
            <a:ext cx="567847" cy="3048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38200" y="5029200"/>
            <a:ext cx="609600" cy="381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90600" y="1425983"/>
            <a:ext cx="1013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752600" y="0"/>
            <a:ext cx="5257800" cy="20574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/>
              <a:t>আদর্শ পাঠ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1000" y="2362200"/>
            <a:ext cx="4953000" cy="434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কৃ+ণক=কারক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/>
              <a:t>অর্থ-যে ক্রিয়া সম্পাদন করে।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/>
              <a:t>বাক্যস্থিত ক্রিয়াপদের সাথে</a:t>
            </a:r>
          </a:p>
          <a:p>
            <a:pPr algn="ctr"/>
            <a:r>
              <a:rPr lang="bn-BD" sz="3200" dirty="0"/>
              <a:t>নামপদের যে সম্পর্ক,তাকে</a:t>
            </a:r>
          </a:p>
          <a:p>
            <a:pPr algn="ctr"/>
            <a:r>
              <a:rPr lang="bn-BD" sz="3200" dirty="0"/>
              <a:t>কারক বলে।</a:t>
            </a:r>
            <a:endParaRPr lang="en-US" sz="3200" dirty="0"/>
          </a:p>
        </p:txBody>
      </p:sp>
      <p:sp>
        <p:nvSpPr>
          <p:cNvPr id="2" name="Explosion 1 1"/>
          <p:cNvSpPr/>
          <p:nvPr/>
        </p:nvSpPr>
        <p:spPr>
          <a:xfrm>
            <a:off x="4188390" y="4916745"/>
            <a:ext cx="381000" cy="34105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3F1BC5E-F812-3E4F-A338-6900EDF2E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368"/>
            <a:ext cx="4188390" cy="444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857" y="0"/>
            <a:ext cx="9252857" cy="1265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এখন আমরা জানব কারকের প্রকারভেদঃ-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43743-0633-B54F-8A8C-103D1083AEEA}"/>
              </a:ext>
            </a:extLst>
          </p:cNvPr>
          <p:cNvSpPr txBox="1"/>
          <p:nvPr/>
        </p:nvSpPr>
        <p:spPr>
          <a:xfrm>
            <a:off x="3208236" y="318764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795A2-7C38-794C-BB89-7E76D028BCE4}"/>
              </a:ext>
            </a:extLst>
          </p:cNvPr>
          <p:cNvSpPr txBox="1"/>
          <p:nvPr/>
        </p:nvSpPr>
        <p:spPr>
          <a:xfrm>
            <a:off x="360997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973AF-E214-0347-9A9B-D933B284891B}"/>
              </a:ext>
            </a:extLst>
          </p:cNvPr>
          <p:cNvSpPr txBox="1"/>
          <p:nvPr/>
        </p:nvSpPr>
        <p:spPr>
          <a:xfrm>
            <a:off x="360997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61B49-B8BB-FF45-9F5B-5FC0924F27D7}"/>
              </a:ext>
            </a:extLst>
          </p:cNvPr>
          <p:cNvSpPr txBox="1"/>
          <p:nvPr/>
        </p:nvSpPr>
        <p:spPr>
          <a:xfrm>
            <a:off x="3475442" y="30044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EA357A8-F0E8-0A4D-83D0-696D78C32978}"/>
              </a:ext>
            </a:extLst>
          </p:cNvPr>
          <p:cNvSpPr/>
          <p:nvPr/>
        </p:nvSpPr>
        <p:spPr>
          <a:xfrm>
            <a:off x="3208236" y="1325514"/>
            <a:ext cx="2161686" cy="166679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কর্তৃ কারক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D7BC656-10CA-AE4B-A7AB-D7EC6D56D94E}"/>
              </a:ext>
            </a:extLst>
          </p:cNvPr>
          <p:cNvSpPr/>
          <p:nvPr/>
        </p:nvSpPr>
        <p:spPr>
          <a:xfrm>
            <a:off x="5585501" y="1398814"/>
            <a:ext cx="2383372" cy="2030186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কর্ম করক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6CF6F8-7AB1-E047-B1C8-7EA8307A72AB}"/>
              </a:ext>
            </a:extLst>
          </p:cNvPr>
          <p:cNvSpPr/>
          <p:nvPr/>
        </p:nvSpPr>
        <p:spPr>
          <a:xfrm>
            <a:off x="979090" y="1804333"/>
            <a:ext cx="1724047" cy="22533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করণ কারক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AFFE382C-F61F-C945-99EF-58C58A3919D1}"/>
              </a:ext>
            </a:extLst>
          </p:cNvPr>
          <p:cNvSpPr/>
          <p:nvPr/>
        </p:nvSpPr>
        <p:spPr>
          <a:xfrm>
            <a:off x="3612367" y="5168478"/>
            <a:ext cx="1826407" cy="1495246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সম্প্রদান কারক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9EAE7B57-E87C-8648-9C76-B99CEE1E8442}"/>
              </a:ext>
            </a:extLst>
          </p:cNvPr>
          <p:cNvSpPr/>
          <p:nvPr/>
        </p:nvSpPr>
        <p:spPr>
          <a:xfrm>
            <a:off x="5870065" y="3772285"/>
            <a:ext cx="2105685" cy="2106386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অধিকরণ কারক </a:t>
            </a:r>
          </a:p>
        </p:txBody>
      </p:sp>
      <p:sp>
        <p:nvSpPr>
          <p:cNvPr id="15" name="Octagon 14">
            <a:extLst>
              <a:ext uri="{FF2B5EF4-FFF2-40B4-BE49-F238E27FC236}">
                <a16:creationId xmlns:a16="http://schemas.microsoft.com/office/drawing/2014/main" id="{158EE1BD-6E98-D042-9FC7-3866F7650D80}"/>
              </a:ext>
            </a:extLst>
          </p:cNvPr>
          <p:cNvSpPr/>
          <p:nvPr/>
        </p:nvSpPr>
        <p:spPr>
          <a:xfrm>
            <a:off x="3158763" y="3111314"/>
            <a:ext cx="2383372" cy="1981149"/>
          </a:xfrm>
          <a:prstGeom prst="oc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কারক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7DF63525-8236-0946-AC7A-CE9BADB2AD7D}"/>
              </a:ext>
            </a:extLst>
          </p:cNvPr>
          <p:cNvSpPr/>
          <p:nvPr/>
        </p:nvSpPr>
        <p:spPr>
          <a:xfrm>
            <a:off x="1002033" y="4343400"/>
            <a:ext cx="1828800" cy="21063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অপাদান কারক </a:t>
            </a:r>
          </a:p>
        </p:txBody>
      </p:sp>
    </p:spTree>
    <p:extLst>
      <p:ext uri="{BB962C8B-B14F-4D97-AF65-F5344CB8AC3E}">
        <p14:creationId xmlns:p14="http://schemas.microsoft.com/office/powerpoint/2010/main" val="30729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512</Words>
  <Application>Microsoft Office PowerPoint</Application>
  <PresentationFormat>On-screen Show (4:3)</PresentationFormat>
  <Paragraphs>167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সবাইকে ফুলেল শুভেচ্ছা কেমন আছো তোমরা?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faijahmed562@yahoo.com</cp:lastModifiedBy>
  <cp:revision>819</cp:revision>
  <dcterms:created xsi:type="dcterms:W3CDTF">2006-08-16T00:00:00Z</dcterms:created>
  <dcterms:modified xsi:type="dcterms:W3CDTF">2019-11-11T18:53:49Z</dcterms:modified>
</cp:coreProperties>
</file>