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5" r:id="rId5"/>
    <p:sldId id="259" r:id="rId6"/>
    <p:sldId id="260" r:id="rId7"/>
    <p:sldId id="261" r:id="rId8"/>
    <p:sldId id="274" r:id="rId9"/>
    <p:sldId id="273" r:id="rId10"/>
    <p:sldId id="263" r:id="rId11"/>
    <p:sldId id="277" r:id="rId12"/>
    <p:sldId id="276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15024-8CFB-459F-9717-58261D9487C6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09D9-623D-4BFA-AAEA-B60F6378B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365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15024-8CFB-459F-9717-58261D9487C6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09D9-623D-4BFA-AAEA-B60F6378B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563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15024-8CFB-459F-9717-58261D9487C6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09D9-623D-4BFA-AAEA-B60F6378B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22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15024-8CFB-459F-9717-58261D9487C6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09D9-623D-4BFA-AAEA-B60F6378B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521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15024-8CFB-459F-9717-58261D9487C6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09D9-623D-4BFA-AAEA-B60F6378B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802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15024-8CFB-459F-9717-58261D9487C6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09D9-623D-4BFA-AAEA-B60F6378B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376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15024-8CFB-459F-9717-58261D9487C6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09D9-623D-4BFA-AAEA-B60F6378B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44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15024-8CFB-459F-9717-58261D9487C6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09D9-623D-4BFA-AAEA-B60F6378B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557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15024-8CFB-459F-9717-58261D9487C6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09D9-623D-4BFA-AAEA-B60F6378B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607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15024-8CFB-459F-9717-58261D9487C6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09D9-623D-4BFA-AAEA-B60F6378B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93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15024-8CFB-459F-9717-58261D9487C6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F09D9-623D-4BFA-AAEA-B60F6378B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201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15024-8CFB-459F-9717-58261D9487C6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F09D9-623D-4BFA-AAEA-B60F6378B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405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28.jpeg"/><Relationship Id="rId7" Type="http://schemas.openxmlformats.org/officeDocument/2006/relationships/image" Target="../media/image30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4.jpeg"/><Relationship Id="rId4" Type="http://schemas.openxmlformats.org/officeDocument/2006/relationships/image" Target="../media/image29.png"/><Relationship Id="rId9" Type="http://schemas.openxmlformats.org/officeDocument/2006/relationships/image" Target="../media/image3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7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gif"/><Relationship Id="rId5" Type="http://schemas.openxmlformats.org/officeDocument/2006/relationships/image" Target="../media/image36.gif"/><Relationship Id="rId4" Type="http://schemas.openxmlformats.org/officeDocument/2006/relationships/image" Target="../media/image35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2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gif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3" Type="http://schemas.openxmlformats.org/officeDocument/2006/relationships/image" Target="../media/image6.png"/><Relationship Id="rId7" Type="http://schemas.microsoft.com/office/2007/relationships/hdphoto" Target="../media/hdphoto3.wdp"/><Relationship Id="rId12" Type="http://schemas.openxmlformats.org/officeDocument/2006/relationships/image" Target="../media/image14.gif"/><Relationship Id="rId17" Type="http://schemas.openxmlformats.org/officeDocument/2006/relationships/image" Target="../media/image19.png"/><Relationship Id="rId2" Type="http://schemas.openxmlformats.org/officeDocument/2006/relationships/image" Target="../media/image5.jpeg"/><Relationship Id="rId16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3.gif"/><Relationship Id="rId5" Type="http://schemas.openxmlformats.org/officeDocument/2006/relationships/image" Target="../media/image8.gif"/><Relationship Id="rId15" Type="http://schemas.openxmlformats.org/officeDocument/2006/relationships/image" Target="../media/image17.gif"/><Relationship Id="rId10" Type="http://schemas.openxmlformats.org/officeDocument/2006/relationships/image" Target="../media/image12.gif"/><Relationship Id="rId4" Type="http://schemas.openxmlformats.org/officeDocument/2006/relationships/image" Target="../media/image7.png"/><Relationship Id="rId9" Type="http://schemas.openxmlformats.org/officeDocument/2006/relationships/image" Target="../media/image11.gif"/><Relationship Id="rId1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image" Target="../media/image21.gif"/><Relationship Id="rId7" Type="http://schemas.openxmlformats.org/officeDocument/2006/relationships/image" Target="../media/image24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image" Target="../media/image14.gif"/><Relationship Id="rId4" Type="http://schemas.openxmlformats.org/officeDocument/2006/relationships/image" Target="../media/image22.gif"/><Relationship Id="rId9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7104" y="464023"/>
            <a:ext cx="9976514" cy="1107996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2" descr="C:\Documents and Settings\User\My Documents\Downloads\6594087997_10c66cf62d_z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b="20283"/>
          <a:stretch>
            <a:fillRect/>
          </a:stretch>
        </p:blipFill>
        <p:spPr bwMode="auto">
          <a:xfrm>
            <a:off x="887104" y="1664352"/>
            <a:ext cx="9976514" cy="5057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04665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267574" y="6424679"/>
            <a:ext cx="878305" cy="365125"/>
          </a:xfrm>
        </p:spPr>
        <p:txBody>
          <a:bodyPr/>
          <a:lstStyle/>
          <a:p>
            <a:fld id="{0B993841-1347-4E5A-914A-25B2DED445B1}" type="slidenum">
              <a:rPr lang="en-GB" sz="1400" smtClean="0">
                <a:latin typeface="NikoshBAN" panose="02000000000000000000" pitchFamily="2" charset="0"/>
                <a:cs typeface="NikoshBAN" panose="02000000000000000000" pitchFamily="2" charset="0"/>
              </a:rPr>
              <a:t>10</a:t>
            </a:fld>
            <a:endParaRPr lang="en-GB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8562470" y="2511303"/>
            <a:ext cx="2951748" cy="11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0038344" y="2181666"/>
            <a:ext cx="8021" cy="3529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8586533" y="2491154"/>
            <a:ext cx="8021" cy="3529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9693435" y="2532618"/>
            <a:ext cx="5277" cy="7895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1506197" y="2511303"/>
            <a:ext cx="8021" cy="3529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957375" y="2829625"/>
            <a:ext cx="117735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934948" y="3350495"/>
            <a:ext cx="119564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87804" y="2866746"/>
            <a:ext cx="119564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8940218" y="3843302"/>
            <a:ext cx="24063" cy="2006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24" idx="1"/>
          </p:cNvCxnSpPr>
          <p:nvPr/>
        </p:nvCxnSpPr>
        <p:spPr>
          <a:xfrm flipV="1">
            <a:off x="8931937" y="4226618"/>
            <a:ext cx="551446" cy="274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8964281" y="4791316"/>
            <a:ext cx="557463" cy="101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8957260" y="5307067"/>
            <a:ext cx="543425" cy="175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8974304" y="5849622"/>
            <a:ext cx="5735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483383" y="4026563"/>
            <a:ext cx="1536035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533772" y="4595464"/>
            <a:ext cx="1536035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499684" y="5109703"/>
            <a:ext cx="1536035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533773" y="5649567"/>
            <a:ext cx="1536035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4717" y="3605032"/>
            <a:ext cx="76326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4771" y="4307882"/>
            <a:ext cx="92944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56732" y="3486969"/>
            <a:ext cx="113498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06492" y="4324242"/>
            <a:ext cx="1085222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54788" y="2483486"/>
            <a:ext cx="113498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247770" y="3231220"/>
            <a:ext cx="113498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247769" y="4066697"/>
            <a:ext cx="113498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47768" y="4849003"/>
            <a:ext cx="113498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45760" y="5571732"/>
            <a:ext cx="80996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950357" y="2830704"/>
            <a:ext cx="1195642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উৎপাদক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934948" y="3337003"/>
            <a:ext cx="1195642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খাদক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787803" y="2860461"/>
            <a:ext cx="1195642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বিয়োজক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525924" y="5602006"/>
            <a:ext cx="159029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সর্বোচ্চ খাদক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466080" y="3977691"/>
            <a:ext cx="1569639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তৃণভোজী/১ম 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499684" y="4561001"/>
            <a:ext cx="1569639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মাংশাসী/২য় 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483383" y="5107114"/>
            <a:ext cx="1845846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৩য় স্তরের খাদক  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481016" y="361998"/>
            <a:ext cx="10612826" cy="4423909"/>
            <a:chOff x="481016" y="361998"/>
            <a:chExt cx="10612826" cy="4423909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1307431" y="2468620"/>
              <a:ext cx="1704474" cy="0"/>
            </a:xfrm>
            <a:prstGeom prst="lin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495296" y="2812361"/>
              <a:ext cx="1258307" cy="461665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GB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795337" y="2796936"/>
              <a:ext cx="1109913" cy="461665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GB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481016" y="361998"/>
              <a:ext cx="10612826" cy="2912027"/>
              <a:chOff x="481016" y="361998"/>
              <a:chExt cx="10612826" cy="2912027"/>
            </a:xfrm>
          </p:grpSpPr>
          <p:grpSp>
            <p:nvGrpSpPr>
              <p:cNvPr id="54" name="Group 53"/>
              <p:cNvGrpSpPr/>
              <p:nvPr/>
            </p:nvGrpSpPr>
            <p:grpSpPr>
              <a:xfrm>
                <a:off x="1279357" y="361998"/>
                <a:ext cx="9814485" cy="1909817"/>
                <a:chOff x="1279357" y="361998"/>
                <a:chExt cx="9814485" cy="1909817"/>
              </a:xfrm>
            </p:grpSpPr>
            <p:sp>
              <p:nvSpPr>
                <p:cNvPr id="60" name="TextBox 59"/>
                <p:cNvSpPr txBox="1"/>
                <p:nvPr/>
              </p:nvSpPr>
              <p:spPr>
                <a:xfrm>
                  <a:off x="3404382" y="361998"/>
                  <a:ext cx="5158088" cy="646331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bn-BD" sz="36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বাস্তুতন্ত্রের উপাদানসমূহ </a:t>
                  </a:r>
                  <a:endParaRPr lang="en-GB" sz="36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cxnSp>
              <p:nvCxnSpPr>
                <p:cNvPr id="61" name="Straight Arrow Connector 60"/>
                <p:cNvCxnSpPr/>
                <p:nvPr/>
              </p:nvCxnSpPr>
              <p:spPr>
                <a:xfrm flipH="1">
                  <a:off x="6039851" y="1010651"/>
                  <a:ext cx="8022" cy="352927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>
                  <a:off x="1957136" y="1331494"/>
                  <a:ext cx="8341895" cy="48128"/>
                </a:xfrm>
                <a:prstGeom prst="lin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</p:cxnSp>
            <p:cxnSp>
              <p:nvCxnSpPr>
                <p:cNvPr id="63" name="Straight Arrow Connector 62"/>
                <p:cNvCxnSpPr/>
                <p:nvPr/>
              </p:nvCxnSpPr>
              <p:spPr>
                <a:xfrm>
                  <a:off x="1957136" y="1331493"/>
                  <a:ext cx="8021" cy="352927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</p:cxnSp>
            <p:cxnSp>
              <p:nvCxnSpPr>
                <p:cNvPr id="64" name="Straight Arrow Connector 63"/>
                <p:cNvCxnSpPr/>
                <p:nvPr/>
              </p:nvCxnSpPr>
              <p:spPr>
                <a:xfrm>
                  <a:off x="6039852" y="1379622"/>
                  <a:ext cx="8021" cy="352927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</p:cxnSp>
            <p:cxnSp>
              <p:nvCxnSpPr>
                <p:cNvPr id="65" name="Straight Arrow Connector 64"/>
                <p:cNvCxnSpPr/>
                <p:nvPr/>
              </p:nvCxnSpPr>
              <p:spPr>
                <a:xfrm>
                  <a:off x="10299031" y="1331494"/>
                  <a:ext cx="8021" cy="352927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</p:cxnSp>
            <p:sp>
              <p:nvSpPr>
                <p:cNvPr id="66" name="TextBox 65"/>
                <p:cNvSpPr txBox="1"/>
                <p:nvPr/>
              </p:nvSpPr>
              <p:spPr>
                <a:xfrm>
                  <a:off x="1279357" y="1698138"/>
                  <a:ext cx="1648326" cy="52322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bn-BD" sz="28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জড় উপাদান </a:t>
                  </a:r>
                  <a:endParaRPr lang="en-GB" sz="28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5016342" y="1748595"/>
                  <a:ext cx="2006527" cy="52322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bn-BD" sz="28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ভৌত উপাদান </a:t>
                  </a:r>
                  <a:endParaRPr lang="en-GB" sz="28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68" name="TextBox 67"/>
                <p:cNvSpPr txBox="1"/>
                <p:nvPr/>
              </p:nvSpPr>
              <p:spPr>
                <a:xfrm>
                  <a:off x="9312948" y="1728345"/>
                  <a:ext cx="1780894" cy="52322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bn-BD" sz="28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জীব উপাদান </a:t>
                  </a:r>
                  <a:endParaRPr lang="en-GB" sz="28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cxnSp>
            <p:nvCxnSpPr>
              <p:cNvPr id="55" name="Straight Arrow Connector 54"/>
              <p:cNvCxnSpPr/>
              <p:nvPr/>
            </p:nvCxnSpPr>
            <p:spPr>
              <a:xfrm>
                <a:off x="1965157" y="2141439"/>
                <a:ext cx="8021" cy="35292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56" name="Straight Arrow Connector 55"/>
              <p:cNvCxnSpPr/>
              <p:nvPr/>
            </p:nvCxnSpPr>
            <p:spPr>
              <a:xfrm>
                <a:off x="1299410" y="2459434"/>
                <a:ext cx="8021" cy="35292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cxnSp>
            <p:nvCxnSpPr>
              <p:cNvPr id="57" name="Straight Arrow Connector 56"/>
              <p:cNvCxnSpPr/>
              <p:nvPr/>
            </p:nvCxnSpPr>
            <p:spPr>
              <a:xfrm>
                <a:off x="3003884" y="2477807"/>
                <a:ext cx="8021" cy="35292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cxnSp>
          <p:sp>
            <p:nvSpPr>
              <p:cNvPr id="58" name="TextBox 57"/>
              <p:cNvSpPr txBox="1"/>
              <p:nvPr/>
            </p:nvSpPr>
            <p:spPr>
              <a:xfrm>
                <a:off x="481016" y="2812360"/>
                <a:ext cx="1272587" cy="461665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অজৈব বস্তু </a:t>
                </a:r>
                <a:endParaRPr lang="en-GB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2770269" y="2796935"/>
                <a:ext cx="1134981" cy="461665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জৈব বস্তু </a:t>
                </a:r>
                <a:endParaRPr lang="en-GB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654717" y="3601064"/>
              <a:ext cx="763261" cy="461665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O2</a:t>
              </a:r>
              <a:endParaRPr lang="en-GB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64748" y="4303914"/>
              <a:ext cx="939464" cy="461665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CO2</a:t>
              </a:r>
              <a:endParaRPr lang="en-GB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793201" y="4324242"/>
              <a:ext cx="1114183" cy="461665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মৃত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দেহ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GB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772275" y="3486968"/>
              <a:ext cx="1210433" cy="461665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বর্জ্য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পদার্থ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GB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5249028" y="2501258"/>
            <a:ext cx="1134981" cy="46166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সূর্যালোক 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236849" y="3231219"/>
            <a:ext cx="1163951" cy="46166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  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220437" y="4089107"/>
            <a:ext cx="1169332" cy="46166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বায়ুপ্রবাহ   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024890" y="4854161"/>
            <a:ext cx="2029921" cy="46166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ভূপৃষ্ট থেকে গভীরতা    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220438" y="5566574"/>
            <a:ext cx="827436" cy="46166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উচ্চতা   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517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01/11/2015</a:t>
            </a:r>
            <a:endParaRPr lang="en-GB" sz="1400" dirty="0">
              <a:solidFill>
                <a:schemeClr val="bg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as-IN" sz="1400" dirty="0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আফরোজা,রংপুর </a:t>
            </a:r>
            <a:endParaRPr lang="en-GB" sz="1400" dirty="0">
              <a:solidFill>
                <a:schemeClr val="bg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75494" y="6356350"/>
            <a:ext cx="878305" cy="365125"/>
          </a:xfrm>
        </p:spPr>
        <p:txBody>
          <a:bodyPr/>
          <a:lstStyle/>
          <a:p>
            <a:fld id="{0B993841-1347-4E5A-914A-25B2DED445B1}" type="slidenum">
              <a:rPr lang="en-GB" sz="1400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11</a:t>
            </a:fld>
            <a:endParaRPr lang="en-GB" sz="1400" dirty="0">
              <a:solidFill>
                <a:schemeClr val="bg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2" descr="C:\Documents and Settings\User\My Documents\Downloads\tabs_features_row2_pondclear.jpg"/>
          <p:cNvPicPr>
            <a:picLocks noChangeAspect="1" noChangeArrowheads="1"/>
          </p:cNvPicPr>
          <p:nvPr/>
        </p:nvPicPr>
        <p:blipFill>
          <a:blip r:embed="rId2"/>
          <a:srcRect l="64961" r="584"/>
          <a:stretch>
            <a:fillRect/>
          </a:stretch>
        </p:blipFill>
        <p:spPr bwMode="auto">
          <a:xfrm>
            <a:off x="1732640" y="1062433"/>
            <a:ext cx="7787351" cy="466915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roup 11"/>
          <p:cNvGrpSpPr/>
          <p:nvPr/>
        </p:nvGrpSpPr>
        <p:grpSpPr>
          <a:xfrm>
            <a:off x="1741550" y="2403184"/>
            <a:ext cx="4495800" cy="3328406"/>
            <a:chOff x="1596044" y="2249978"/>
            <a:chExt cx="5486400" cy="4724400"/>
          </a:xfrm>
          <a:blipFill>
            <a:blip r:embed="rId3"/>
            <a:tile tx="0" ty="0" sx="100000" sy="100000" flip="none" algn="tl"/>
          </a:blipFill>
        </p:grpSpPr>
        <p:sp>
          <p:nvSpPr>
            <p:cNvPr id="13" name="Rectangle 12"/>
            <p:cNvSpPr/>
            <p:nvPr/>
          </p:nvSpPr>
          <p:spPr>
            <a:xfrm>
              <a:off x="1596044" y="2249978"/>
              <a:ext cx="1905000" cy="1143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596044" y="3392978"/>
              <a:ext cx="3124200" cy="1219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596044" y="4612178"/>
              <a:ext cx="4343400" cy="1295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596044" y="5831378"/>
              <a:ext cx="5486400" cy="1143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2" descr="C:\Documents and Settings\User\My Documents\Downloads\sunny0000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60553" y="1062434"/>
            <a:ext cx="753533" cy="819058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8" name="Picture 3" descr="C:\Documents and Settings\User\My Documents\Downloads\midwife_fungus@bod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6677" y="4921915"/>
            <a:ext cx="1443651" cy="791986"/>
          </a:xfrm>
          <a:prstGeom prst="rect">
            <a:avLst/>
          </a:prstGeom>
          <a:noFill/>
        </p:spPr>
      </p:pic>
      <p:pic>
        <p:nvPicPr>
          <p:cNvPr id="19" name="Picture 3" descr="C:\Documents and Settings\User\My Documents\Downloads\phytoplankton_mu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76202" y="2132838"/>
            <a:ext cx="1194894" cy="11948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4" descr="C:\Documents and Settings\User\My Documents\Downloads\Royal Hawaiian water plants.JPG"/>
          <p:cNvPicPr>
            <a:picLocks noChangeAspect="1" noChangeArrowheads="1"/>
          </p:cNvPicPr>
          <p:nvPr/>
        </p:nvPicPr>
        <p:blipFill>
          <a:blip r:embed="rId7" cstate="print"/>
          <a:srcRect l="6250" t="25000" r="16667"/>
          <a:stretch>
            <a:fillRect/>
          </a:stretch>
        </p:blipFill>
        <p:spPr bwMode="auto">
          <a:xfrm>
            <a:off x="1634466" y="1080869"/>
            <a:ext cx="1333972" cy="13919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" descr="C:\Documents and Settings\User\My Documents\Downloads\Duck_catches_fish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39411" y="2707086"/>
            <a:ext cx="1110336" cy="2351300"/>
          </a:xfrm>
          <a:prstGeom prst="rect">
            <a:avLst/>
          </a:prstGeom>
          <a:noFill/>
        </p:spPr>
      </p:pic>
      <p:sp>
        <p:nvSpPr>
          <p:cNvPr id="22" name="Right Arrow 21"/>
          <p:cNvSpPr/>
          <p:nvPr/>
        </p:nvSpPr>
        <p:spPr>
          <a:xfrm rot="2326213">
            <a:off x="2877855" y="1964518"/>
            <a:ext cx="608711" cy="402664"/>
          </a:xfrm>
          <a:prstGeom prst="rightArrow">
            <a:avLst/>
          </a:prstGeom>
          <a:solidFill>
            <a:srgbClr val="FFE9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2326213">
            <a:off x="6106017" y="4909524"/>
            <a:ext cx="608711" cy="402664"/>
          </a:xfrm>
          <a:prstGeom prst="rightArrow">
            <a:avLst/>
          </a:prstGeom>
          <a:solidFill>
            <a:srgbClr val="FFE9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2620844">
            <a:off x="5133936" y="3917878"/>
            <a:ext cx="608711" cy="402664"/>
          </a:xfrm>
          <a:prstGeom prst="rightArrow">
            <a:avLst/>
          </a:prstGeom>
          <a:solidFill>
            <a:srgbClr val="FFE9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2970923">
            <a:off x="4135908" y="3102329"/>
            <a:ext cx="669076" cy="402664"/>
          </a:xfrm>
          <a:prstGeom prst="rightArrow">
            <a:avLst/>
          </a:prstGeom>
          <a:solidFill>
            <a:srgbClr val="FFE9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 rot="10800000" flipH="1" flipV="1">
            <a:off x="6237351" y="4998842"/>
            <a:ext cx="254927" cy="224028"/>
          </a:xfrm>
          <a:prstGeom prst="straightConnector1">
            <a:avLst/>
          </a:prstGeom>
          <a:ln w="57150">
            <a:solidFill>
              <a:srgbClr val="EFF4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258129" y="3965997"/>
            <a:ext cx="304800" cy="228600"/>
          </a:xfrm>
          <a:prstGeom prst="straightConnector1">
            <a:avLst/>
          </a:prstGeom>
          <a:ln w="57150">
            <a:solidFill>
              <a:srgbClr val="EFF4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047443" y="2059185"/>
            <a:ext cx="228600" cy="152400"/>
          </a:xfrm>
          <a:prstGeom prst="straightConnector1">
            <a:avLst/>
          </a:prstGeom>
          <a:ln w="57150">
            <a:solidFill>
              <a:srgbClr val="EFF4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6200000" flipH="1">
            <a:off x="4316117" y="3087211"/>
            <a:ext cx="228600" cy="228600"/>
          </a:xfrm>
          <a:prstGeom prst="straightConnector1">
            <a:avLst/>
          </a:prstGeom>
          <a:ln w="57150">
            <a:solidFill>
              <a:srgbClr val="EFF4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4" descr="C:\Users\Doel-1612i3\Downloads\14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09924" y="3530061"/>
            <a:ext cx="1219201" cy="48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1741551" y="297973"/>
            <a:ext cx="7778440" cy="715089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 খাদ্য শক্তি কিভাবে স্থানান্তরিত হচ্ছে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37373" y="6026902"/>
            <a:ext cx="9317253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খাদ্য শক্তি উৎপাদক থেকে বিভিন্ন স্তরের খাদকের মধ্যে প্রবাহিত হচ্ছে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7451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4 -0.02222 L 5E-6 -2.59259E-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1111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85185E-6 L 0.0125 0.02778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138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2.59259E-6 L 0.025 0.02778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138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11111E-6 L 0.02773 0.02824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" y="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3" grpId="0" animBg="1"/>
      <p:bldP spid="3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024304" y="696575"/>
            <a:ext cx="5115338" cy="92333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 descr="C:\Users\Doel-1612i3\Downloads\animated_aquarium_with_fish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694" y="2301240"/>
            <a:ext cx="8229600" cy="365760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9" name="Picture 4" descr="C:\Users\Doel-1612i3\Downloads\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894" y="428244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Doel-1612i3\Downloads\1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4894" y="4282440"/>
            <a:ext cx="581025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 Diagonal Corner Rectangle 10"/>
          <p:cNvSpPr/>
          <p:nvPr/>
        </p:nvSpPr>
        <p:spPr>
          <a:xfrm>
            <a:off x="1788694" y="6050280"/>
            <a:ext cx="8229600" cy="715089"/>
          </a:xfrm>
          <a:prstGeom prst="round2DiagRect">
            <a:avLst/>
          </a:prstGeom>
          <a:solidFill>
            <a:srgbClr val="E7FEFF"/>
          </a:solidFill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চিত্রটি দেখে একটি খাদ্যশিকল তৈর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কর?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2" descr="C:\Users\Doel-1612i3\Downloads\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04" y="273335"/>
            <a:ext cx="1371600" cy="13716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703094" y="1158240"/>
            <a:ext cx="3200400" cy="2706052"/>
          </a:xfrm>
          <a:prstGeom prst="line">
            <a:avLst/>
          </a:prstGeom>
          <a:ln w="19050">
            <a:solidFill>
              <a:srgbClr val="FFDD7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6200000" flipH="1">
            <a:off x="1941094" y="1844040"/>
            <a:ext cx="2209800" cy="1143000"/>
          </a:xfrm>
          <a:prstGeom prst="line">
            <a:avLst/>
          </a:prstGeom>
          <a:ln w="19050">
            <a:solidFill>
              <a:srgbClr val="FFDD7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954796" y="2068338"/>
            <a:ext cx="2124996" cy="457200"/>
          </a:xfrm>
          <a:prstGeom prst="line">
            <a:avLst/>
          </a:prstGeom>
          <a:ln w="19050">
            <a:solidFill>
              <a:srgbClr val="FFDD7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703094" y="1234440"/>
            <a:ext cx="2438400" cy="2706052"/>
          </a:xfrm>
          <a:prstGeom prst="line">
            <a:avLst/>
          </a:prstGeom>
          <a:ln w="19050">
            <a:solidFill>
              <a:srgbClr val="FFDD7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703094" y="1005840"/>
            <a:ext cx="3962400" cy="2934652"/>
          </a:xfrm>
          <a:prstGeom prst="line">
            <a:avLst/>
          </a:prstGeom>
          <a:ln w="19050">
            <a:solidFill>
              <a:srgbClr val="FFDD7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H="1">
            <a:off x="1255294" y="2301240"/>
            <a:ext cx="2590800" cy="457200"/>
          </a:xfrm>
          <a:prstGeom prst="line">
            <a:avLst/>
          </a:prstGeom>
          <a:ln w="19050">
            <a:solidFill>
              <a:srgbClr val="FFDD7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550694" y="1234440"/>
            <a:ext cx="1714500" cy="2590800"/>
          </a:xfrm>
          <a:prstGeom prst="line">
            <a:avLst/>
          </a:prstGeom>
          <a:ln w="19050">
            <a:solidFill>
              <a:srgbClr val="FFDD7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4" descr="C:\Users\Doel-1612i3\Downloads\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494" y="466344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Doel-1612i3\Downloads\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494" y="413004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:\Users\Doel-1612i3\Downloads\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494" y="512064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51933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repeatCount="28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65527" y="389302"/>
            <a:ext cx="8366075" cy="92333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5527" y="5083628"/>
            <a:ext cx="8366075" cy="1200329"/>
          </a:xfrm>
          <a:prstGeom prst="rect">
            <a:avLst/>
          </a:prstGeom>
          <a:solidFill>
            <a:srgbClr val="E9EEF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চিত্রের বাস্তুতন্ত্রের উপাদান ও সম্পর্ক প্রবাহ চিত্রের মাধ্যমে পোস্টার পেপারে অংকন কর । 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528" y="1638074"/>
            <a:ext cx="8366074" cy="3114128"/>
          </a:xfrm>
          <a:prstGeom prst="rect">
            <a:avLst/>
          </a:prstGeom>
        </p:spPr>
      </p:pic>
      <p:pic>
        <p:nvPicPr>
          <p:cNvPr id="12" name="Picture 5" descr="C:\Documents and Settings\User\My Documents\Downloads\sundarban_munkey.jpg"/>
          <p:cNvPicPr>
            <a:picLocks noChangeAspect="1" noChangeArrowheads="1"/>
          </p:cNvPicPr>
          <p:nvPr/>
        </p:nvPicPr>
        <p:blipFill rotWithShape="1">
          <a:blip r:embed="rId3"/>
          <a:srcRect b="8633"/>
          <a:stretch/>
        </p:blipFill>
        <p:spPr bwMode="auto">
          <a:xfrm>
            <a:off x="8211878" y="1638074"/>
            <a:ext cx="1314183" cy="12626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http://www.bearthicket.com/btcrittergifs/gifdeeranim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714964"/>
            <a:ext cx="1040729" cy="83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www.bearthicket.com/btcrittergifs/gifdeeranim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36456" y="3772764"/>
            <a:ext cx="1089887" cy="59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://www.stives-town.info/history/images/deer_field_grazing_lg_clr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215" y="1701192"/>
            <a:ext cx="2477934" cy="197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http://media.giphy.com/media/W8fWP13NK8og/giphy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719" y="1701192"/>
            <a:ext cx="945471" cy="85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http://bestanimations.com/Animals/Mammals/Cats/Tigers/animatedtiger-15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8624" y="3942905"/>
            <a:ext cx="564422" cy="60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824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3140" y="530629"/>
            <a:ext cx="9348715" cy="748992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83140" y="1542197"/>
            <a:ext cx="9348715" cy="4790364"/>
          </a:xfrm>
          <a:prstGeom prst="rect">
            <a:avLst/>
          </a:prstGeom>
        </p:spPr>
        <p:style>
          <a:lnRef idx="2">
            <a:schemeClr val="accent6"/>
          </a:lnRef>
          <a:fillRef idx="1003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উপদানের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বাস্তুতন্ত্র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বাস্তুতন্ত্র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উৎপাদক থেকে বিভিন্ন স্তরের খাদকের মধ্যে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প্রবাহিত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45716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" y="745806"/>
            <a:ext cx="11745003" cy="1013299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n-BD" sz="5400" b="1" dirty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sz="5400" b="1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5433180"/>
            <a:ext cx="10515599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চিত্রের উপাদানগুলো কিভাবে একে অপরের সাথে সম্পর্কিত --বিশ্লেষণ কর?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52399" y="2180341"/>
            <a:ext cx="11887200" cy="2980565"/>
            <a:chOff x="116378" y="1491171"/>
            <a:chExt cx="11887200" cy="2980565"/>
          </a:xfrm>
        </p:grpSpPr>
        <p:sp>
          <p:nvSpPr>
            <p:cNvPr id="7" name="AutoShape 6" descr="ঘাস ফড়িং এর চিত্র ফলাফল"/>
            <p:cNvSpPr>
              <a:spLocks noChangeAspect="1" noChangeArrowheads="1"/>
            </p:cNvSpPr>
            <p:nvPr/>
          </p:nvSpPr>
          <p:spPr bwMode="auto">
            <a:xfrm>
              <a:off x="990600" y="2571713"/>
              <a:ext cx="1900017" cy="1900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9" name="Picture 8" descr="http://static.guim.co.uk/sys-images/Guardian/About/General/2011/4/8/1302276357468/The-great-green-grasshopp-007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98814" flipH="1">
              <a:off x="2649693" y="2824699"/>
              <a:ext cx="968398" cy="5898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0" descr="http://static1.squarespace.com/static/5181d5b7e4b07b8c66ed5614/t/52155709e4b069b81518e685/1377130252807/grass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378" y="2811309"/>
              <a:ext cx="11887200" cy="1638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4" descr="https://ce12b193d2f7d75eb0d1-a678cc8f4f890e88f71fe9818106b11e.ssl.cf1.rackcdn.com/vault/img/2012/08/09/5023fe9fc29e061d3f000005/medium_sun-big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358" y="1491171"/>
              <a:ext cx="1523596" cy="15162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6" descr="http://vignette1.wikia.nocookie.net/chickens/images/c/c8/Hen.jpg/revision/latest?cb=2010122723012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1007" y="1850737"/>
              <a:ext cx="2245465" cy="205584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8" descr="http://froglegs.org/ediblefrog2.gi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75493" y="2755580"/>
              <a:ext cx="870819" cy="766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07891" y="2448540"/>
            <a:ext cx="1717987" cy="226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207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451" y="717817"/>
            <a:ext cx="10515600" cy="1438529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8000" b="1" dirty="0" err="1" smtClean="0"/>
              <a:t>সবাইকে</a:t>
            </a:r>
            <a:r>
              <a:rPr lang="en-US" sz="8000" b="1" dirty="0" smtClean="0"/>
              <a:t> </a:t>
            </a:r>
            <a:r>
              <a:rPr lang="en-US" sz="8000" b="1" dirty="0" err="1" smtClean="0"/>
              <a:t>ধন্যবাদ</a:t>
            </a:r>
            <a:endParaRPr lang="en-US" sz="80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890451" y="3676104"/>
            <a:ext cx="10515600" cy="2019300"/>
            <a:chOff x="890451" y="3676104"/>
            <a:chExt cx="10515600" cy="20193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451" y="3676104"/>
              <a:ext cx="3055484" cy="20193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2406" y="3709849"/>
              <a:ext cx="3043645" cy="1985555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5826" y="3676104"/>
              <a:ext cx="3057664" cy="1985555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</p:grpSp>
    </p:spTree>
    <p:extLst>
      <p:ext uri="{BB962C8B-B14F-4D97-AF65-F5344CB8AC3E}">
        <p14:creationId xmlns:p14="http://schemas.microsoft.com/office/powerpoint/2010/main" val="4190481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61903" y="431378"/>
            <a:ext cx="3132175" cy="892012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IN" sz="3600" dirty="0" smtClean="0"/>
              <a:t> </a:t>
            </a:r>
            <a:endParaRPr lang="en-US" sz="3600" dirty="0"/>
          </a:p>
        </p:txBody>
      </p:sp>
      <p:sp>
        <p:nvSpPr>
          <p:cNvPr id="17" name="Oval 16"/>
          <p:cNvSpPr/>
          <p:nvPr/>
        </p:nvSpPr>
        <p:spPr>
          <a:xfrm>
            <a:off x="661903" y="2037495"/>
            <a:ext cx="3132175" cy="2987106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4380927" y="304382"/>
            <a:ext cx="6926230" cy="6246548"/>
            <a:chOff x="4380927" y="304382"/>
            <a:chExt cx="6926230" cy="6246548"/>
          </a:xfrm>
        </p:grpSpPr>
        <p:grpSp>
          <p:nvGrpSpPr>
            <p:cNvPr id="16" name="Group 15"/>
            <p:cNvGrpSpPr/>
            <p:nvPr/>
          </p:nvGrpSpPr>
          <p:grpSpPr>
            <a:xfrm>
              <a:off x="4380927" y="304382"/>
              <a:ext cx="6926230" cy="5596082"/>
              <a:chOff x="3207219" y="1425007"/>
              <a:chExt cx="6926230" cy="4722510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3207219" y="1425007"/>
                <a:ext cx="6926230" cy="4104026"/>
                <a:chOff x="3207219" y="1396859"/>
                <a:chExt cx="6926230" cy="4104026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3234515" y="1396859"/>
                  <a:ext cx="6892119" cy="523220"/>
                </a:xfrm>
                <a:prstGeom prst="rect">
                  <a:avLst/>
                </a:prstGeom>
                <a:ln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bn-IN" sz="28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সহিদুল ইসলাম</a:t>
                  </a:r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3234515" y="2018219"/>
                  <a:ext cx="6892119" cy="523220"/>
                </a:xfrm>
                <a:prstGeom prst="rect">
                  <a:avLst/>
                </a:prstGeom>
                <a:ln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bn-IN" sz="28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সহকারী শিক্ষক(গনিত)</a:t>
                  </a:r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3234515" y="2644682"/>
                  <a:ext cx="6898934" cy="567696"/>
                </a:xfrm>
                <a:prstGeom prst="rect">
                  <a:avLst/>
                </a:prstGeom>
                <a:ln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bn-IN" sz="28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বুড়িচং হাজী ফজর আলী মাধ্যমিক বিদ্যালয়</a:t>
                  </a: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3214036" y="3307294"/>
                  <a:ext cx="6919413" cy="567696"/>
                </a:xfrm>
                <a:prstGeom prst="rect">
                  <a:avLst/>
                </a:prstGeom>
                <a:ln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bn-IN" sz="28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বুড়িচং, কুমিল্লা</a:t>
                  </a: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3207219" y="3967352"/>
                  <a:ext cx="6926230" cy="441543"/>
                </a:xfrm>
                <a:prstGeom prst="rect">
                  <a:avLst/>
                </a:prstGeom>
                <a:ln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bn-IN" sz="28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শ্রেণিঃ </a:t>
                  </a:r>
                  <a:r>
                    <a:rPr lang="en-US" sz="2800" dirty="0" err="1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দশম</a:t>
                  </a:r>
                  <a:endPara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3214035" y="4499497"/>
                  <a:ext cx="6919413" cy="441543"/>
                </a:xfrm>
                <a:prstGeom prst="rect">
                  <a:avLst/>
                </a:prstGeom>
                <a:ln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bn-IN" sz="28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বিষয়ঃ </a:t>
                  </a:r>
                  <a:r>
                    <a:rPr lang="en-US" sz="2800" dirty="0" err="1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জীব</a:t>
                  </a:r>
                  <a:r>
                    <a:rPr lang="en-US" sz="28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800" dirty="0" err="1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বিজ্ঞান</a:t>
                  </a:r>
                  <a:endPara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3234515" y="5059342"/>
                  <a:ext cx="6892119" cy="441543"/>
                </a:xfrm>
                <a:prstGeom prst="rect">
                  <a:avLst/>
                </a:prstGeom>
                <a:ln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bn-IN" sz="28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অধ্যায়ঃ </a:t>
                  </a:r>
                  <a:r>
                    <a:rPr lang="en-US" sz="2800" dirty="0" err="1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ত্রয়োদশ</a:t>
                  </a:r>
                  <a:endPara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14" name="TextBox 13"/>
              <p:cNvSpPr txBox="1"/>
              <p:nvPr/>
            </p:nvSpPr>
            <p:spPr>
              <a:xfrm>
                <a:off x="3214034" y="5624297"/>
                <a:ext cx="6892119" cy="523220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সময়ঃ ৫০ মিনিট </a:t>
                </a: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4415038" y="6009658"/>
              <a:ext cx="6892119" cy="541272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Email No: sahidulislam181188@gmail.com</a:t>
              </a:r>
              <a:endParaRPr lang="bn-IN" sz="2800" dirty="0" smtClean="0">
                <a:latin typeface="Times New Roman" panose="02020603050405020304" pitchFamily="18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8109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75494" y="6356350"/>
            <a:ext cx="878305" cy="365125"/>
          </a:xfrm>
        </p:spPr>
        <p:txBody>
          <a:bodyPr/>
          <a:lstStyle/>
          <a:p>
            <a:fld id="{0B993841-1347-4E5A-914A-25B2DED445B1}" type="slidenum">
              <a:rPr lang="en-GB" sz="1400" smtClean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fld>
            <a:endParaRPr lang="en-GB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497848"/>
            <a:ext cx="7844592" cy="466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932565" y="509175"/>
            <a:ext cx="6705603" cy="646986"/>
          </a:xfrm>
          <a:prstGeom prst="round2Diag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পরিবেশের কোন কোন উপাদান দেখতে পাচ্ছ ?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51434" y="508248"/>
            <a:ext cx="9240253" cy="646986"/>
          </a:xfrm>
          <a:prstGeom prst="round2Diag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পরিবেশের এই উপাদানগুলো কী একে অপরের সাথে সম্পর্কিত ?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953225" y="5917933"/>
            <a:ext cx="147828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09" y="1121722"/>
            <a:ext cx="1647825" cy="16954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Rectangle 25"/>
          <p:cNvSpPr/>
          <p:nvPr/>
        </p:nvSpPr>
        <p:spPr>
          <a:xfrm>
            <a:off x="7223760" y="3596640"/>
            <a:ext cx="929640" cy="1005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3070860" y="3689499"/>
            <a:ext cx="929640" cy="1005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65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20119" y="645829"/>
            <a:ext cx="7738281" cy="646986"/>
          </a:xfrm>
          <a:prstGeom prst="round2Diag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সম্পর্ককে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 বলতে পারি ?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33" y="1920281"/>
            <a:ext cx="5890983" cy="369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483325" y="3136672"/>
            <a:ext cx="371775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বাস্তুতন্ত্র </a:t>
            </a:r>
            <a:endParaRPr lang="en-GB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845060" y="5408152"/>
            <a:ext cx="124550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76" y="969322"/>
            <a:ext cx="1647825" cy="16954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50213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204" y="733258"/>
            <a:ext cx="6702115" cy="1013656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933204" y="2388358"/>
            <a:ext cx="6702115" cy="2811439"/>
          </a:xfrm>
          <a:prstGeom prst="roundRect">
            <a:avLst/>
          </a:prstGeom>
          <a:ln w="57150">
            <a:noFill/>
          </a:ln>
        </p:spPr>
        <p:style>
          <a:lnRef idx="2">
            <a:schemeClr val="accent6"/>
          </a:lnRef>
          <a:fillRef idx="1003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9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বাস্তুতন্ত্র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45409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0377" y="926621"/>
            <a:ext cx="9108649" cy="1261794"/>
          </a:xfrm>
          <a:ln w="57150"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 algn="ctr"/>
            <a:r>
              <a:rPr lang="bn-IN" sz="7200" b="1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b="1" dirty="0"/>
          </a:p>
        </p:txBody>
      </p:sp>
      <p:sp>
        <p:nvSpPr>
          <p:cNvPr id="5" name="Rectangle 4"/>
          <p:cNvSpPr/>
          <p:nvPr/>
        </p:nvSpPr>
        <p:spPr>
          <a:xfrm>
            <a:off x="1700377" y="2819064"/>
            <a:ext cx="9108649" cy="2308324"/>
          </a:xfrm>
          <a:prstGeom prst="rect">
            <a:avLst/>
          </a:prstGeom>
          <a:ln w="571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শিক্ষার্থীরা----------</a:t>
            </a:r>
          </a:p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বাস্তু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তন্ত্র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ব্যাখ্যা করতে 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বাস্তুতন্ত্রের উপাদানসমূহ চিহ্নিত করতে 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;</a:t>
            </a:r>
            <a:endParaRPr lang="bn-IN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3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বাস্তুতন্ত্রের খাদ্য শিকল ব্যাখ্যা  করতে পারবে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890155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663" y="2511188"/>
            <a:ext cx="9526137" cy="1760560"/>
          </a:xfrm>
          <a:ln w="38100">
            <a:noFill/>
          </a:ln>
        </p:spPr>
        <p:txBody>
          <a:bodyPr>
            <a:norm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বেঁচে থাকার জন্য জীব সম্প্রদায় ও জড় পরিবেশের মাঝে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নিবিড় সম্পর্ক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ওঠে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বাস্তুতন্ত্র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906723" y="1415534"/>
            <a:ext cx="23129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বাস্তুতন্ত্র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726278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01/11/2015</a:t>
            </a:r>
            <a:endParaRPr lang="en-GB" sz="1400" dirty="0">
              <a:solidFill>
                <a:schemeClr val="bg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as-IN" sz="1400" dirty="0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আফরোজা,রংপুর </a:t>
            </a:r>
            <a:endParaRPr lang="en-GB" sz="1400" dirty="0">
              <a:solidFill>
                <a:schemeClr val="bg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75494" y="6356350"/>
            <a:ext cx="878305" cy="365125"/>
          </a:xfrm>
        </p:spPr>
        <p:txBody>
          <a:bodyPr/>
          <a:lstStyle/>
          <a:p>
            <a:fld id="{0B993841-1347-4E5A-914A-25B2DED445B1}" type="slidenum">
              <a:rPr lang="en-GB" sz="1400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8</a:t>
            </a:fld>
            <a:endParaRPr lang="en-GB" sz="1400" dirty="0">
              <a:solidFill>
                <a:schemeClr val="bg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354998" y="1849975"/>
            <a:ext cx="12546998" cy="4047233"/>
            <a:chOff x="-296581" y="1930512"/>
            <a:chExt cx="12546998" cy="4047233"/>
          </a:xfrm>
        </p:grpSpPr>
        <p:pic>
          <p:nvPicPr>
            <p:cNvPr id="9" name="Picture 8" descr="C:\Documents and Settings\User\My Documents\Downloads\sundarban.jpg"/>
            <p:cNvPicPr>
              <a:picLocks noChangeAspect="1" noChangeArrowheads="1"/>
            </p:cNvPicPr>
            <p:nvPr/>
          </p:nvPicPr>
          <p:blipFill>
            <a:blip r:embed="rId2"/>
            <a:srcRect t="66667" r="9091" b="5555"/>
            <a:stretch>
              <a:fillRect/>
            </a:stretch>
          </p:blipFill>
          <p:spPr bwMode="auto">
            <a:xfrm>
              <a:off x="160421" y="3117989"/>
              <a:ext cx="11919284" cy="26670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10" descr="http://static1.squarespace.com/static/5181d5b7e4b07b8c66ed5614/t/52155709e4b069b81518e685/1377130252807/grass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577721">
              <a:off x="-296581" y="2446262"/>
              <a:ext cx="4709119" cy="1638300"/>
            </a:xfrm>
            <a:prstGeom prst="rect">
              <a:avLst/>
            </a:prstGeom>
            <a:noFill/>
            <a:effectLst>
              <a:softEdge rad="317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http://static1.squarespace.com/static/5181d5b7e4b07b8c66ed5614/t/52155709e4b069b81518e685/1377130252807/grass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9996" y="1930512"/>
              <a:ext cx="4709119" cy="1638300"/>
            </a:xfrm>
            <a:prstGeom prst="rect">
              <a:avLst/>
            </a:prstGeom>
            <a:noFill/>
            <a:effectLst>
              <a:softEdge rad="317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0" descr="http://static1.squarespace.com/static/5181d5b7e4b07b8c66ed5614/t/52155709e4b069b81518e685/1377130252807/grass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18357">
              <a:off x="7682317" y="2377497"/>
              <a:ext cx="4568100" cy="1638300"/>
            </a:xfrm>
            <a:prstGeom prst="rect">
              <a:avLst/>
            </a:prstGeom>
            <a:noFill/>
            <a:effectLst>
              <a:softEdge rad="317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http://orig11.deviantart.net/e5b6/f/2014/175/0/c/spore_building___common_water_hyacinth_png_by_tote_meistarinn-d7nqj76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0473" y="3255807"/>
              <a:ext cx="1714155" cy="1714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2" descr="https://pondplants.files.wordpress.com/2008/12/water-hyacinth-on-arrival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210" y="3480081"/>
              <a:ext cx="994948" cy="1601190"/>
            </a:xfrm>
            <a:prstGeom prst="rect">
              <a:avLst/>
            </a:prstGeom>
            <a:noFill/>
            <a:scene3d>
              <a:camera prst="perspectiveRelaxed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http://images.linnlive.com/b845015e16a41a44731e8526da2c0460/b0b336ae-9ff9-4c9f-b2b8-05ac08a16de5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00" b="100000" l="3352" r="959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190" y="3987224"/>
              <a:ext cx="1530032" cy="1282150"/>
            </a:xfrm>
            <a:prstGeom prst="rect">
              <a:avLst/>
            </a:prstGeom>
            <a:noFill/>
            <a:scene3d>
              <a:camera prst="isometricTopUp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4" descr="http://images.linnlive.com/b845015e16a41a44731e8526da2c0460/b0b336ae-9ff9-4c9f-b2b8-05ac08a16de5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63224" y="3962176"/>
              <a:ext cx="1530032" cy="1282150"/>
            </a:xfrm>
            <a:prstGeom prst="rect">
              <a:avLst/>
            </a:prstGeom>
            <a:noFill/>
            <a:scene3d>
              <a:camera prst="isometricTopUp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http://orig11.deviantart.net/e5b6/f/2014/175/0/c/spore_building___common_water_hyacinth_png_by_tote_meistarinn-d7nqj76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2186" y="3905096"/>
              <a:ext cx="1714155" cy="1714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4" descr="http://images.linnlive.com/b845015e16a41a44731e8526da2c0460/b0b336ae-9ff9-4c9f-b2b8-05ac08a16de5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3496" y="4695595"/>
              <a:ext cx="1530032" cy="1282150"/>
            </a:xfrm>
            <a:prstGeom prst="rect">
              <a:avLst/>
            </a:prstGeom>
            <a:noFill/>
            <a:scene3d>
              <a:camera prst="isometricTopUp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TextBox 18"/>
          <p:cNvSpPr txBox="1"/>
          <p:nvPr/>
        </p:nvSpPr>
        <p:spPr>
          <a:xfrm>
            <a:off x="6994358" y="1365389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</a:t>
            </a:r>
            <a:r>
              <a:rPr lang="en-US" sz="1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371600" y="1066800"/>
            <a:ext cx="2209800" cy="21336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 flipH="1">
            <a:off x="457200" y="1981200"/>
            <a:ext cx="1981200" cy="6096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-300498" y="2205498"/>
            <a:ext cx="2124996" cy="3048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1066800" y="1371600"/>
            <a:ext cx="2133600" cy="16764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371600" y="990600"/>
            <a:ext cx="3200400" cy="22860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38100" y="2324100"/>
            <a:ext cx="2057400" cy="1588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6200000" flipH="1">
            <a:off x="838200" y="1676400"/>
            <a:ext cx="2057400" cy="11430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3" descr="F:\animated\0_Risby Park Fishing Ponds Animated fish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21307627">
            <a:off x="4565764" y="3385083"/>
            <a:ext cx="1169745" cy="171266"/>
          </a:xfrm>
          <a:prstGeom prst="rect">
            <a:avLst/>
          </a:prstGeom>
          <a:noFill/>
        </p:spPr>
      </p:pic>
      <p:pic>
        <p:nvPicPr>
          <p:cNvPr id="28" name="Picture 3" descr="F:\animated\0_Risby Park Fishing Ponds Animated fish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21307627">
            <a:off x="4236516" y="3609638"/>
            <a:ext cx="1169745" cy="136093"/>
          </a:xfrm>
          <a:prstGeom prst="rect">
            <a:avLst/>
          </a:prstGeom>
          <a:noFill/>
        </p:spPr>
      </p:pic>
      <p:pic>
        <p:nvPicPr>
          <p:cNvPr id="29" name="Picture 3" descr="F:\animated\0_Risby Park Fishing Ponds Animated fish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21307627">
            <a:off x="4610031" y="3871428"/>
            <a:ext cx="1169745" cy="136093"/>
          </a:xfrm>
          <a:prstGeom prst="rect">
            <a:avLst/>
          </a:prstGeom>
          <a:noFill/>
        </p:spPr>
      </p:pic>
      <p:pic>
        <p:nvPicPr>
          <p:cNvPr id="30" name="Picture 3" descr="F:\animated\0_Risby Park Fishing Ponds Animated fish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21307627">
            <a:off x="3534432" y="3453809"/>
            <a:ext cx="1169745" cy="136093"/>
          </a:xfrm>
          <a:prstGeom prst="rect">
            <a:avLst/>
          </a:prstGeom>
          <a:noFill/>
        </p:spPr>
      </p:pic>
      <p:pic>
        <p:nvPicPr>
          <p:cNvPr id="31" name="Picture 3" descr="F:\animated\0_Risby Park Fishing Ponds Animated fish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21307627">
            <a:off x="3561527" y="3835753"/>
            <a:ext cx="1169745" cy="136093"/>
          </a:xfrm>
          <a:prstGeom prst="rect">
            <a:avLst/>
          </a:prstGeom>
          <a:noFill/>
        </p:spPr>
      </p:pic>
      <p:pic>
        <p:nvPicPr>
          <p:cNvPr id="32" name="Picture 2" descr="F:\animated\frogs27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20788741" flipH="1">
            <a:off x="1755517" y="2933592"/>
            <a:ext cx="1600200" cy="1066800"/>
          </a:xfrm>
          <a:prstGeom prst="rect">
            <a:avLst/>
          </a:prstGeom>
          <a:noFill/>
        </p:spPr>
      </p:pic>
      <p:pic>
        <p:nvPicPr>
          <p:cNvPr id="33" name="Picture 2" descr="C:\Documents and Settings\User\My Documents\Downloads\Duck_catches_fish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flipH="1">
            <a:off x="7621449" y="2232797"/>
            <a:ext cx="1371600" cy="1447800"/>
          </a:xfrm>
          <a:prstGeom prst="rect">
            <a:avLst/>
          </a:prstGeom>
          <a:noFill/>
        </p:spPr>
      </p:pic>
      <p:pic>
        <p:nvPicPr>
          <p:cNvPr id="34" name="Picture 3" descr="G:\animatedsnake-3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941354">
            <a:off x="5767196" y="4152681"/>
            <a:ext cx="1666875" cy="485825"/>
          </a:xfrm>
          <a:prstGeom prst="rect">
            <a:avLst/>
          </a:prstGeom>
          <a:noFill/>
        </p:spPr>
      </p:pic>
      <p:pic>
        <p:nvPicPr>
          <p:cNvPr id="35" name="Picture 2" descr="C:\Users\Doel-1612i3\Downloads\22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85" y="198232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35"/>
          <p:cNvSpPr/>
          <p:nvPr/>
        </p:nvSpPr>
        <p:spPr>
          <a:xfrm>
            <a:off x="4185519" y="3077736"/>
            <a:ext cx="537327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</a:t>
            </a:r>
            <a:r>
              <a:rPr lang="en-US" sz="1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7" name="Picture 36" descr="C:\Users\Doel-1612i3\Downloads\12.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4028" y="4792236"/>
            <a:ext cx="4572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 descr="C:\Users\Doel-1612i3\Downloads\12.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319" y="4754136"/>
            <a:ext cx="4572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 descr="C:\Users\Doel-1612i3\Downloads\12.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3319" y="4906536"/>
            <a:ext cx="4572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 descr="C:\Users\Doel-1612i3\Downloads\12.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3719" y="4982736"/>
            <a:ext cx="4572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Documents and Settings\User\My Documents\Downloads\fish068.gif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059843" y="4089618"/>
            <a:ext cx="533400" cy="819150"/>
          </a:xfrm>
          <a:prstGeom prst="rect">
            <a:avLst/>
          </a:prstGeom>
          <a:noFill/>
        </p:spPr>
      </p:pic>
      <p:pic>
        <p:nvPicPr>
          <p:cNvPr id="42" name="Picture 4" descr="C:\Users\Doel-1612i3\Downloads\e.gif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919" y="5058936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C:\Users\Doel-1612i3\Downloads\e.gif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919" y="4982736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C:\Users\Doel-1612i3\Downloads\e.gif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319" y="5135136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C:\Users\Doel-1612i3\Downloads\e.gif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319" y="4677936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C:\Users\Doel-1612i3\Downloads\e.gif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919" y="4754136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C:\Users\Doel-1612i3\Downloads\e.gif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119" y="4754136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C:\Users\Doel-1612i3\Downloads\e.gif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719" y="4982736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Cloud 48"/>
          <p:cNvSpPr/>
          <p:nvPr/>
        </p:nvSpPr>
        <p:spPr>
          <a:xfrm>
            <a:off x="9534492" y="484929"/>
            <a:ext cx="2338136" cy="813774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loud 49"/>
          <p:cNvSpPr/>
          <p:nvPr/>
        </p:nvSpPr>
        <p:spPr>
          <a:xfrm>
            <a:off x="7299158" y="218190"/>
            <a:ext cx="2338136" cy="813774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Cloud 50"/>
          <p:cNvSpPr/>
          <p:nvPr/>
        </p:nvSpPr>
        <p:spPr>
          <a:xfrm>
            <a:off x="1939959" y="172721"/>
            <a:ext cx="2338136" cy="813774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4396519" y="503323"/>
            <a:ext cx="2803358" cy="715089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4" name="Picture 53" descr="http://www.clker.com/cliparts/3/7/6/d/1256186461796715642question-mark-icon.svg.hi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188" y="5938292"/>
            <a:ext cx="443306" cy="65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2754514" y="498572"/>
            <a:ext cx="6585638" cy="715089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চিত্রের বাস্তুতন্ত্রে 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উপাদান দেখতে পাচ্ছ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031609" y="5895882"/>
            <a:ext cx="3940689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জীব ,জড় ও ভৌত উপাদান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094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67 -0.10456 C 0.06407 -0.0953 0.0599 -0.08674 0.05851 -0.07749 C 0.05243 -0.03886 0.06025 -0.04696 0.04202 -0.02012 C 0.03698 0.00046 0.02882 0.01342 0.02014 0.03215 C 0.01094 0.05182 0.00521 0.07032 -0.00434 0.08929 C -0.00798 0.10525 -0.01145 0.11867 -0.02326 0.13047 C -0.02847 0.15082 -0.03593 0.16354 -0.04496 0.18228 C -0.0533 0.1994 -0.05764 0.2149 -0.07239 0.22577 C -0.07604 0.23919 -0.07691 0.25723 -0.08298 0.26949 C -0.08906 0.28175 -0.0934 0.29193 -0.09687 0.30511 C -0.09774 0.32431 -0.09948 0.34351 -0.09948 0.36248 C -0.09948 0.38422 -0.09253 0.35762 -0.09948 0.37914 C -0.09652 0.40828 -0.10104 0.41453 -0.09392 0.40111 " pathEditMode="relative" rAng="0" ptsTypes="ffffffffffffA">
                                      <p:cBhvr>
                                        <p:cTn id="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00" y="260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 -0.00555 C -0.00612 -0.02754 -0.00299 -0.05925 -0.00416 -0.07939 C -0.0052 -0.09004 -0.01484 -0.10208 -0.01901 -0.11296 C -0.02109 -0.125 -0.02317 -0.1375 -0.02656 -0.14953 C -0.02812 -0.15601 -0.03242 -0.16111 -0.03398 -0.16759 C -0.03841 -0.18518 -0.0371 -0.20324 -0.0414 -0.22106 C -0.04427 -0.23402 -0.05195 -0.24537 -0.05807 -0.25763 C -0.04687 -0.26342 -0.05091 -0.26782 -0.05247 -0.27893 C -0.05325 -0.28263 -0.0539 -0.28634 -0.05442 -0.28981 C -0.05612 -0.30046 -0.05911 -0.30972 -0.06184 -0.3199 C -0.0625 -0.32268 -0.06184 -0.32569 -0.06393 -0.32777 C -0.06471 -0.32939 -0.06731 -0.32986 -0.06927 -0.33078 C -0.07291 -0.34398 -0.07877 -0.35532 -0.0858 -0.36736 C -0.0914 -0.37685 -0.09296 -0.38657 -0.09908 -0.39583 C -0.10429 -0.41967 -0.10429 -0.4324 -0.10429 -0.45995 " pathEditMode="relative" rAng="0" ptsTypes="AAAAAAAAAAAAAAA">
                                      <p:cBhvr>
                                        <p:cTn id="3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99" y="-2273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6" grpId="0"/>
      <p:bldP spid="52" grpId="0" animBg="1"/>
      <p:bldP spid="52" grpId="1" animBg="1"/>
      <p:bldP spid="55" grpId="0" animBg="1"/>
      <p:bldP spid="55" grpId="1" animBg="1"/>
      <p:bldP spid="56" grpId="0" animBg="1"/>
      <p:bldP spid="5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F:\animated\snake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255" y="2482415"/>
            <a:ext cx="11903825" cy="3601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C:\Users\Doel-1612i3\Downloads\1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923" y="3784230"/>
            <a:ext cx="1101351" cy="12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F:\animated\fish_ani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96988" y="3688016"/>
            <a:ext cx="906380" cy="353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Flowchart: Delay 21"/>
          <p:cNvSpPr/>
          <p:nvPr/>
        </p:nvSpPr>
        <p:spPr>
          <a:xfrm rot="5400000">
            <a:off x="4419100" y="-1201198"/>
            <a:ext cx="3065628" cy="11903825"/>
          </a:xfrm>
          <a:prstGeom prst="flowChartDelay">
            <a:avLst/>
          </a:prstGeom>
          <a:noFill/>
          <a:ln w="76200" cmpd="tri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66255" y="2482415"/>
            <a:ext cx="11903825" cy="696807"/>
          </a:xfrm>
          <a:prstGeom prst="rect">
            <a:avLst/>
          </a:prstGeom>
          <a:solidFill>
            <a:srgbClr val="C5FA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>
              <a:ln w="11430"/>
              <a:solidFill>
                <a:schemeClr val="bg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2" descr="G:\animatedsnake-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985727">
            <a:off x="5171834" y="3558201"/>
            <a:ext cx="1310920" cy="461251"/>
          </a:xfrm>
          <a:prstGeom prst="rect">
            <a:avLst/>
          </a:prstGeom>
          <a:noFill/>
        </p:spPr>
      </p:pic>
      <p:pic>
        <p:nvPicPr>
          <p:cNvPr id="25" name="Picture 2" descr="C:\Users\User\Downloads\Birds_in_sky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4087" y="907327"/>
            <a:ext cx="11903825" cy="2118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" descr="C:\Documents and Settings\User\My Documents\Downloads\midwife_fungus@body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176084" y="5286484"/>
            <a:ext cx="850232" cy="6966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" descr="C:\Documents and Settings\User\My Documents\Downloads\midwife_fungus@body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63588" y="5439179"/>
            <a:ext cx="862265" cy="7064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5" descr="C:\Users\Doel-1612i3\Downloads\10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18629" y="2219634"/>
            <a:ext cx="17526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166255" y="192238"/>
            <a:ext cx="11881657" cy="715089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চিত্রের বাস্তুতন্ত্রের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38200" y="1186490"/>
            <a:ext cx="777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CO</a:t>
            </a:r>
            <a:r>
              <a:rPr lang="bn-BD" sz="2400" baseline="-2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endParaRPr lang="en-GB" sz="2400" baseline="-25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440872" y="2201706"/>
            <a:ext cx="585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O</a:t>
            </a:r>
            <a:r>
              <a:rPr lang="bn-BD" sz="2400" baseline="-2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endParaRPr lang="en-GB" sz="2400" baseline="-25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2" name="Picture 3" descr="C:\Documents and Settings\User\My Documents\Downloads\phytoplankton_mug.jpg"/>
          <p:cNvPicPr>
            <a:picLocks noChangeAspect="1" noChangeArrowheads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10362398" y="5351033"/>
            <a:ext cx="456231" cy="354846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166500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9" grpId="0" animBg="1"/>
      <p:bldP spid="30" grpId="0"/>
      <p:bldP spid="3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312</Words>
  <Application>Microsoft Office PowerPoint</Application>
  <PresentationFormat>Widescreen</PresentationFormat>
  <Paragraphs>96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Times New Roman</vt:lpstr>
      <vt:lpstr>Vrinda</vt:lpstr>
      <vt:lpstr>Office Theme</vt:lpstr>
      <vt:lpstr>PowerPoint Presentation</vt:lpstr>
      <vt:lpstr>পরিচিতি </vt:lpstr>
      <vt:lpstr>PowerPoint Presentation</vt:lpstr>
      <vt:lpstr>PowerPoint Presentation</vt:lpstr>
      <vt:lpstr>পাঠ শিরোনাম</vt:lpstr>
      <vt:lpstr>শিখনফল</vt:lpstr>
      <vt:lpstr>বেঁচে থাকার জন্য জীব সম্প্রদায় ও জড় পরিবেশের মাঝে যে নিবিড় সম্পর্ক গড়ে ওঠে তাকে বাস্তুতন্ত্র বলে।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মূল্যায়ন</vt:lpstr>
      <vt:lpstr>বাড়ির কাজ</vt:lpstr>
      <vt:lpstr>সবাইকে ধন্যবাদ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21</cp:revision>
  <dcterms:created xsi:type="dcterms:W3CDTF">2019-11-11T14:06:00Z</dcterms:created>
  <dcterms:modified xsi:type="dcterms:W3CDTF">2019-11-12T06:42:27Z</dcterms:modified>
</cp:coreProperties>
</file>