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584" r:id="rId1"/>
  </p:sldMasterIdLst>
  <p:notesMasterIdLst>
    <p:notesMasterId r:id="rId19"/>
  </p:notesMasterIdLst>
  <p:sldIdLst>
    <p:sldId id="256" r:id="rId2"/>
    <p:sldId id="258" r:id="rId3"/>
    <p:sldId id="257" r:id="rId4"/>
    <p:sldId id="259" r:id="rId5"/>
    <p:sldId id="261" r:id="rId6"/>
    <p:sldId id="271" r:id="rId7"/>
    <p:sldId id="280" r:id="rId8"/>
    <p:sldId id="281" r:id="rId9"/>
    <p:sldId id="282" r:id="rId10"/>
    <p:sldId id="283" r:id="rId11"/>
    <p:sldId id="284" r:id="rId12"/>
    <p:sldId id="274" r:id="rId13"/>
    <p:sldId id="275" r:id="rId14"/>
    <p:sldId id="279" r:id="rId15"/>
    <p:sldId id="285" r:id="rId16"/>
    <p:sldId id="260" r:id="rId17"/>
    <p:sldId id="27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18T11:33:31.953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FCCC4B-C881-4BA5-99C6-0B913FD10F8C}" type="doc">
      <dgm:prSet loTypeId="urn:microsoft.com/office/officeart/2005/8/layout/bProcess3" loCatId="process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8EE13AF-9D06-4D3F-8FAF-7760A058A80B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তৎসম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74AE9F-309A-4A0C-9F8A-8246D6064252}" type="parTrans" cxnId="{A1EE2593-1806-4B2F-8888-88203E19F9B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6EC380-33DB-4F9F-8D72-5DF94CC68323}" type="sibTrans" cxnId="{A1EE2593-1806-4B2F-8888-88203E19F9B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AD9265-5824-43E1-80A6-388C9BE78325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 অর্ধ-তৎসম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0B5746-9F79-4E33-94C9-8A329A32D709}" type="parTrans" cxnId="{A13C3D71-0259-4FFF-9271-F887F948FD9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C83044-4812-4EF5-B663-400A46238276}" type="sibTrans" cxnId="{A13C3D71-0259-4FFF-9271-F887F948FD9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274910-26C9-4B1E-916F-8A956755D3F4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তদ্ভব 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FA535A-EC24-43F9-A782-6A6FAE42EB3D}" type="parTrans" cxnId="{EE94423E-8D03-4A07-B44C-76F64596740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2B987A-0E4A-4555-985C-F0EC4EDE590B}" type="sibTrans" cxnId="{EE94423E-8D03-4A07-B44C-76F64596740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FECAE3-2AB3-4F6D-AEBB-31FE25189D8A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দেশি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7D9B2D7-8E50-4FB0-A22B-5C1C21712D14}" type="parTrans" cxnId="{664FD50E-7387-4E5F-A965-7098CD0924A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8789C3-3297-41F3-8B99-627ABD6E8DFD}" type="sibTrans" cxnId="{664FD50E-7387-4E5F-A965-7098CD0924A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B30B99-8985-4364-B21E-D1722D829637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বিদেশি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62A08E-7101-4754-9809-20685566B300}" type="parTrans" cxnId="{BA806F7C-08EE-479A-A056-3E43A887595E}">
      <dgm:prSet/>
      <dgm:spPr/>
      <dgm:t>
        <a:bodyPr/>
        <a:lstStyle/>
        <a:p>
          <a:endParaRPr lang="en-US"/>
        </a:p>
      </dgm:t>
    </dgm:pt>
    <dgm:pt modelId="{B40371CF-42D7-4E7C-BA10-9CF1042D6045}" type="sibTrans" cxnId="{BA806F7C-08EE-479A-A056-3E43A887595E}">
      <dgm:prSet/>
      <dgm:spPr/>
      <dgm:t>
        <a:bodyPr/>
        <a:lstStyle/>
        <a:p>
          <a:endParaRPr lang="en-US"/>
        </a:p>
      </dgm:t>
    </dgm:pt>
    <dgm:pt modelId="{2A33692C-3A70-43B4-8EE2-018426ED8765}" type="pres">
      <dgm:prSet presAssocID="{8EFCCC4B-C881-4BA5-99C6-0B913FD10F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782E15-7417-4F05-A020-6ACB5CF9D4A9}" type="pres">
      <dgm:prSet presAssocID="{18EE13AF-9D06-4D3F-8FAF-7760A058A80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3B8C1-3320-4056-AC96-AFEDDEA78D85}" type="pres">
      <dgm:prSet presAssocID="{396EC380-33DB-4F9F-8D72-5DF94CC68323}" presName="sibTrans" presStyleLbl="sibTrans1D1" presStyleIdx="0" presStyleCnt="4"/>
      <dgm:spPr/>
      <dgm:t>
        <a:bodyPr/>
        <a:lstStyle/>
        <a:p>
          <a:endParaRPr lang="en-US"/>
        </a:p>
      </dgm:t>
    </dgm:pt>
    <dgm:pt modelId="{B5529977-20D7-42B0-A690-EF1A49F62B8B}" type="pres">
      <dgm:prSet presAssocID="{396EC380-33DB-4F9F-8D72-5DF94CC68323}" presName="connectorText" presStyleLbl="sibTrans1D1" presStyleIdx="0" presStyleCnt="4"/>
      <dgm:spPr/>
      <dgm:t>
        <a:bodyPr/>
        <a:lstStyle/>
        <a:p>
          <a:endParaRPr lang="en-US"/>
        </a:p>
      </dgm:t>
    </dgm:pt>
    <dgm:pt modelId="{6DA47CBE-4B56-4069-A0C9-3E1D0CD07769}" type="pres">
      <dgm:prSet presAssocID="{71AD9265-5824-43E1-80A6-388C9BE7832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ABDDF-E6F4-45A7-91AD-C0A87F0E0AF0}" type="pres">
      <dgm:prSet presAssocID="{59C83044-4812-4EF5-B663-400A46238276}" presName="sibTrans" presStyleLbl="sibTrans1D1" presStyleIdx="1" presStyleCnt="4"/>
      <dgm:spPr/>
      <dgm:t>
        <a:bodyPr/>
        <a:lstStyle/>
        <a:p>
          <a:endParaRPr lang="en-US"/>
        </a:p>
      </dgm:t>
    </dgm:pt>
    <dgm:pt modelId="{2C1D38CD-49B7-407A-96E9-874D56792CEE}" type="pres">
      <dgm:prSet presAssocID="{59C83044-4812-4EF5-B663-400A46238276}" presName="connectorText" presStyleLbl="sibTrans1D1" presStyleIdx="1" presStyleCnt="4"/>
      <dgm:spPr/>
      <dgm:t>
        <a:bodyPr/>
        <a:lstStyle/>
        <a:p>
          <a:endParaRPr lang="en-US"/>
        </a:p>
      </dgm:t>
    </dgm:pt>
    <dgm:pt modelId="{65564086-8180-4B35-BB1B-E05B90085AD1}" type="pres">
      <dgm:prSet presAssocID="{1B274910-26C9-4B1E-916F-8A956755D3F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EF346A-3F26-4AC3-A169-F055186BFFD2}" type="pres">
      <dgm:prSet presAssocID="{322B987A-0E4A-4555-985C-F0EC4EDE590B}" presName="sibTrans" presStyleLbl="sibTrans1D1" presStyleIdx="2" presStyleCnt="4"/>
      <dgm:spPr/>
      <dgm:t>
        <a:bodyPr/>
        <a:lstStyle/>
        <a:p>
          <a:endParaRPr lang="en-US"/>
        </a:p>
      </dgm:t>
    </dgm:pt>
    <dgm:pt modelId="{41212012-9890-4F72-A97D-915D0B3DF120}" type="pres">
      <dgm:prSet presAssocID="{322B987A-0E4A-4555-985C-F0EC4EDE590B}" presName="connectorText" presStyleLbl="sibTrans1D1" presStyleIdx="2" presStyleCnt="4"/>
      <dgm:spPr/>
      <dgm:t>
        <a:bodyPr/>
        <a:lstStyle/>
        <a:p>
          <a:endParaRPr lang="en-US"/>
        </a:p>
      </dgm:t>
    </dgm:pt>
    <dgm:pt modelId="{B2DD03D5-0417-413D-BD84-DA8E8AC6329E}" type="pres">
      <dgm:prSet presAssocID="{9FFECAE3-2AB3-4F6D-AEBB-31FE25189D8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5DF30-914F-4828-831E-7AE18CC5B089}" type="pres">
      <dgm:prSet presAssocID="{668789C3-3297-41F3-8B99-627ABD6E8DFD}" presName="sibTrans" presStyleLbl="sibTrans1D1" presStyleIdx="3" presStyleCnt="4"/>
      <dgm:spPr/>
      <dgm:t>
        <a:bodyPr/>
        <a:lstStyle/>
        <a:p>
          <a:endParaRPr lang="en-US"/>
        </a:p>
      </dgm:t>
    </dgm:pt>
    <dgm:pt modelId="{AE6A0BD4-53C2-45F6-9D3E-0576777C5EB3}" type="pres">
      <dgm:prSet presAssocID="{668789C3-3297-41F3-8B99-627ABD6E8DFD}" presName="connectorText" presStyleLbl="sibTrans1D1" presStyleIdx="3" presStyleCnt="4"/>
      <dgm:spPr/>
      <dgm:t>
        <a:bodyPr/>
        <a:lstStyle/>
        <a:p>
          <a:endParaRPr lang="en-US"/>
        </a:p>
      </dgm:t>
    </dgm:pt>
    <dgm:pt modelId="{1B7850DC-5D8B-4B80-BF67-2E3737E4A587}" type="pres">
      <dgm:prSet presAssocID="{E3B30B99-8985-4364-B21E-D1722D82963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4F23CA-C8DE-409B-B966-7D927CF02074}" type="presOf" srcId="{71AD9265-5824-43E1-80A6-388C9BE78325}" destId="{6DA47CBE-4B56-4069-A0C9-3E1D0CD07769}" srcOrd="0" destOrd="0" presId="urn:microsoft.com/office/officeart/2005/8/layout/bProcess3"/>
    <dgm:cxn modelId="{BA806F7C-08EE-479A-A056-3E43A887595E}" srcId="{8EFCCC4B-C881-4BA5-99C6-0B913FD10F8C}" destId="{E3B30B99-8985-4364-B21E-D1722D829637}" srcOrd="4" destOrd="0" parTransId="{C362A08E-7101-4754-9809-20685566B300}" sibTransId="{B40371CF-42D7-4E7C-BA10-9CF1042D6045}"/>
    <dgm:cxn modelId="{29C9C90E-A924-4D3D-82FE-96711D2FAA2B}" type="presOf" srcId="{322B987A-0E4A-4555-985C-F0EC4EDE590B}" destId="{41212012-9890-4F72-A97D-915D0B3DF120}" srcOrd="1" destOrd="0" presId="urn:microsoft.com/office/officeart/2005/8/layout/bProcess3"/>
    <dgm:cxn modelId="{2BABD6B2-D004-45AE-BB8E-BC037FEF744B}" type="presOf" srcId="{9FFECAE3-2AB3-4F6D-AEBB-31FE25189D8A}" destId="{B2DD03D5-0417-413D-BD84-DA8E8AC6329E}" srcOrd="0" destOrd="0" presId="urn:microsoft.com/office/officeart/2005/8/layout/bProcess3"/>
    <dgm:cxn modelId="{FC57DD0E-ECD4-4EC7-A102-4DEE86A2911A}" type="presOf" srcId="{59C83044-4812-4EF5-B663-400A46238276}" destId="{2C1D38CD-49B7-407A-96E9-874D56792CEE}" srcOrd="1" destOrd="0" presId="urn:microsoft.com/office/officeart/2005/8/layout/bProcess3"/>
    <dgm:cxn modelId="{A13C3D71-0259-4FFF-9271-F887F948FD9C}" srcId="{8EFCCC4B-C881-4BA5-99C6-0B913FD10F8C}" destId="{71AD9265-5824-43E1-80A6-388C9BE78325}" srcOrd="1" destOrd="0" parTransId="{D10B5746-9F79-4E33-94C9-8A329A32D709}" sibTransId="{59C83044-4812-4EF5-B663-400A46238276}"/>
    <dgm:cxn modelId="{DB4C4337-3F83-4A65-A725-4CF2710C5545}" type="presOf" srcId="{18EE13AF-9D06-4D3F-8FAF-7760A058A80B}" destId="{F3782E15-7417-4F05-A020-6ACB5CF9D4A9}" srcOrd="0" destOrd="0" presId="urn:microsoft.com/office/officeart/2005/8/layout/bProcess3"/>
    <dgm:cxn modelId="{0C829C81-E63A-408A-9229-98A5C0CF52B6}" type="presOf" srcId="{668789C3-3297-41F3-8B99-627ABD6E8DFD}" destId="{C9B5DF30-914F-4828-831E-7AE18CC5B089}" srcOrd="0" destOrd="0" presId="urn:microsoft.com/office/officeart/2005/8/layout/bProcess3"/>
    <dgm:cxn modelId="{F85E71E3-74DD-4DE4-9F42-13CD8F41EA22}" type="presOf" srcId="{8EFCCC4B-C881-4BA5-99C6-0B913FD10F8C}" destId="{2A33692C-3A70-43B4-8EE2-018426ED8765}" srcOrd="0" destOrd="0" presId="urn:microsoft.com/office/officeart/2005/8/layout/bProcess3"/>
    <dgm:cxn modelId="{4001930D-6E6F-4982-887D-D7227EF50AC7}" type="presOf" srcId="{E3B30B99-8985-4364-B21E-D1722D829637}" destId="{1B7850DC-5D8B-4B80-BF67-2E3737E4A587}" srcOrd="0" destOrd="0" presId="urn:microsoft.com/office/officeart/2005/8/layout/bProcess3"/>
    <dgm:cxn modelId="{51011A7B-0680-46EA-8ADC-AC2C407E9EF0}" type="presOf" srcId="{668789C3-3297-41F3-8B99-627ABD6E8DFD}" destId="{AE6A0BD4-53C2-45F6-9D3E-0576777C5EB3}" srcOrd="1" destOrd="0" presId="urn:microsoft.com/office/officeart/2005/8/layout/bProcess3"/>
    <dgm:cxn modelId="{0E3CE008-C522-4CA6-9E1F-28B2695004E2}" type="presOf" srcId="{396EC380-33DB-4F9F-8D72-5DF94CC68323}" destId="{B5529977-20D7-42B0-A690-EF1A49F62B8B}" srcOrd="1" destOrd="0" presId="urn:microsoft.com/office/officeart/2005/8/layout/bProcess3"/>
    <dgm:cxn modelId="{664FD50E-7387-4E5F-A965-7098CD0924AF}" srcId="{8EFCCC4B-C881-4BA5-99C6-0B913FD10F8C}" destId="{9FFECAE3-2AB3-4F6D-AEBB-31FE25189D8A}" srcOrd="3" destOrd="0" parTransId="{17D9B2D7-8E50-4FB0-A22B-5C1C21712D14}" sibTransId="{668789C3-3297-41F3-8B99-627ABD6E8DFD}"/>
    <dgm:cxn modelId="{EE94423E-8D03-4A07-B44C-76F64596740C}" srcId="{8EFCCC4B-C881-4BA5-99C6-0B913FD10F8C}" destId="{1B274910-26C9-4B1E-916F-8A956755D3F4}" srcOrd="2" destOrd="0" parTransId="{1CFA535A-EC24-43F9-A782-6A6FAE42EB3D}" sibTransId="{322B987A-0E4A-4555-985C-F0EC4EDE590B}"/>
    <dgm:cxn modelId="{A1EE2593-1806-4B2F-8888-88203E19F9B6}" srcId="{8EFCCC4B-C881-4BA5-99C6-0B913FD10F8C}" destId="{18EE13AF-9D06-4D3F-8FAF-7760A058A80B}" srcOrd="0" destOrd="0" parTransId="{0974AE9F-309A-4A0C-9F8A-8246D6064252}" sibTransId="{396EC380-33DB-4F9F-8D72-5DF94CC68323}"/>
    <dgm:cxn modelId="{32DD307B-9515-400A-9601-97236816E303}" type="presOf" srcId="{59C83044-4812-4EF5-B663-400A46238276}" destId="{E0BABDDF-E6F4-45A7-91AD-C0A87F0E0AF0}" srcOrd="0" destOrd="0" presId="urn:microsoft.com/office/officeart/2005/8/layout/bProcess3"/>
    <dgm:cxn modelId="{15C7B16D-E1E9-450A-B0F9-B381FD82BE33}" type="presOf" srcId="{1B274910-26C9-4B1E-916F-8A956755D3F4}" destId="{65564086-8180-4B35-BB1B-E05B90085AD1}" srcOrd="0" destOrd="0" presId="urn:microsoft.com/office/officeart/2005/8/layout/bProcess3"/>
    <dgm:cxn modelId="{E2F0B0D1-2EFD-4E41-8A27-D6B9C0D7C4BA}" type="presOf" srcId="{322B987A-0E4A-4555-985C-F0EC4EDE590B}" destId="{42EF346A-3F26-4AC3-A169-F055186BFFD2}" srcOrd="0" destOrd="0" presId="urn:microsoft.com/office/officeart/2005/8/layout/bProcess3"/>
    <dgm:cxn modelId="{805635E2-F686-4089-B0D5-462C3962C267}" type="presOf" srcId="{396EC380-33DB-4F9F-8D72-5DF94CC68323}" destId="{B2C3B8C1-3320-4056-AC96-AFEDDEA78D85}" srcOrd="0" destOrd="0" presId="urn:microsoft.com/office/officeart/2005/8/layout/bProcess3"/>
    <dgm:cxn modelId="{34BE9CED-2E9A-4F67-A2D8-31FA714F477D}" type="presParOf" srcId="{2A33692C-3A70-43B4-8EE2-018426ED8765}" destId="{F3782E15-7417-4F05-A020-6ACB5CF9D4A9}" srcOrd="0" destOrd="0" presId="urn:microsoft.com/office/officeart/2005/8/layout/bProcess3"/>
    <dgm:cxn modelId="{318CAB0D-B681-4B54-BF61-1DD3789A49F7}" type="presParOf" srcId="{2A33692C-3A70-43B4-8EE2-018426ED8765}" destId="{B2C3B8C1-3320-4056-AC96-AFEDDEA78D85}" srcOrd="1" destOrd="0" presId="urn:microsoft.com/office/officeart/2005/8/layout/bProcess3"/>
    <dgm:cxn modelId="{BB11C8BB-697F-4722-A920-4CA9B8621DCF}" type="presParOf" srcId="{B2C3B8C1-3320-4056-AC96-AFEDDEA78D85}" destId="{B5529977-20D7-42B0-A690-EF1A49F62B8B}" srcOrd="0" destOrd="0" presId="urn:microsoft.com/office/officeart/2005/8/layout/bProcess3"/>
    <dgm:cxn modelId="{B4D730F0-27D4-4ED0-B8F6-9899B177AD12}" type="presParOf" srcId="{2A33692C-3A70-43B4-8EE2-018426ED8765}" destId="{6DA47CBE-4B56-4069-A0C9-3E1D0CD07769}" srcOrd="2" destOrd="0" presId="urn:microsoft.com/office/officeart/2005/8/layout/bProcess3"/>
    <dgm:cxn modelId="{7A0F2DEF-6E47-479A-8CA7-473E5058CA3C}" type="presParOf" srcId="{2A33692C-3A70-43B4-8EE2-018426ED8765}" destId="{E0BABDDF-E6F4-45A7-91AD-C0A87F0E0AF0}" srcOrd="3" destOrd="0" presId="urn:microsoft.com/office/officeart/2005/8/layout/bProcess3"/>
    <dgm:cxn modelId="{532A79F7-6842-499E-862F-70D3DE524ECE}" type="presParOf" srcId="{E0BABDDF-E6F4-45A7-91AD-C0A87F0E0AF0}" destId="{2C1D38CD-49B7-407A-96E9-874D56792CEE}" srcOrd="0" destOrd="0" presId="urn:microsoft.com/office/officeart/2005/8/layout/bProcess3"/>
    <dgm:cxn modelId="{AE9C337A-0C1B-421A-BE3E-68617D55A704}" type="presParOf" srcId="{2A33692C-3A70-43B4-8EE2-018426ED8765}" destId="{65564086-8180-4B35-BB1B-E05B90085AD1}" srcOrd="4" destOrd="0" presId="urn:microsoft.com/office/officeart/2005/8/layout/bProcess3"/>
    <dgm:cxn modelId="{3610E8C4-FA9E-4D48-8624-79F02FC3B0F7}" type="presParOf" srcId="{2A33692C-3A70-43B4-8EE2-018426ED8765}" destId="{42EF346A-3F26-4AC3-A169-F055186BFFD2}" srcOrd="5" destOrd="0" presId="urn:microsoft.com/office/officeart/2005/8/layout/bProcess3"/>
    <dgm:cxn modelId="{29875F76-C232-44F4-98B4-FE00DEE80813}" type="presParOf" srcId="{42EF346A-3F26-4AC3-A169-F055186BFFD2}" destId="{41212012-9890-4F72-A97D-915D0B3DF120}" srcOrd="0" destOrd="0" presId="urn:microsoft.com/office/officeart/2005/8/layout/bProcess3"/>
    <dgm:cxn modelId="{94A3D7E6-DAE5-4333-864E-851FB213E511}" type="presParOf" srcId="{2A33692C-3A70-43B4-8EE2-018426ED8765}" destId="{B2DD03D5-0417-413D-BD84-DA8E8AC6329E}" srcOrd="6" destOrd="0" presId="urn:microsoft.com/office/officeart/2005/8/layout/bProcess3"/>
    <dgm:cxn modelId="{D9B4D560-627D-48BF-BBA5-0018A944D4E6}" type="presParOf" srcId="{2A33692C-3A70-43B4-8EE2-018426ED8765}" destId="{C9B5DF30-914F-4828-831E-7AE18CC5B089}" srcOrd="7" destOrd="0" presId="urn:microsoft.com/office/officeart/2005/8/layout/bProcess3"/>
    <dgm:cxn modelId="{921246BF-B28C-4EC4-AA0D-F6ABDE988EFB}" type="presParOf" srcId="{C9B5DF30-914F-4828-831E-7AE18CC5B089}" destId="{AE6A0BD4-53C2-45F6-9D3E-0576777C5EB3}" srcOrd="0" destOrd="0" presId="urn:microsoft.com/office/officeart/2005/8/layout/bProcess3"/>
    <dgm:cxn modelId="{3836965D-9750-476C-9FFB-AA23D20288E4}" type="presParOf" srcId="{2A33692C-3A70-43B4-8EE2-018426ED8765}" destId="{1B7850DC-5D8B-4B80-BF67-2E3737E4A587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779B7B-F852-48EA-8AE3-E11E16B8B0AC}" type="doc">
      <dgm:prSet loTypeId="urn:microsoft.com/office/officeart/2005/8/layout/vProcess5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79D57BB-6E18-4449-88C0-01F0305C91C9}">
      <dgm:prSet phldrT="[Text]" custT="1"/>
      <dgm:spPr/>
      <dgm:t>
        <a:bodyPr/>
        <a:lstStyle/>
        <a:p>
          <a:r>
            <a:rPr lang="bn-IN" sz="2800" dirty="0" smtClean="0"/>
            <a:t>তৎসম * এর অর্থ তার সমান </a:t>
          </a:r>
          <a:endParaRPr lang="en-US" sz="2800" dirty="0"/>
        </a:p>
      </dgm:t>
    </dgm:pt>
    <dgm:pt modelId="{97CC0067-3E6B-40B0-AABB-A36B5FA31303}" type="parTrans" cxnId="{E1F5B5E4-BE0D-476D-990B-456C8CA59363}">
      <dgm:prSet/>
      <dgm:spPr/>
      <dgm:t>
        <a:bodyPr/>
        <a:lstStyle/>
        <a:p>
          <a:endParaRPr lang="en-US"/>
        </a:p>
      </dgm:t>
    </dgm:pt>
    <dgm:pt modelId="{15FC4B47-AA0C-4C2A-A79B-C8B0DCDCAE5C}" type="sibTrans" cxnId="{E1F5B5E4-BE0D-476D-990B-456C8CA59363}">
      <dgm:prSet/>
      <dgm:spPr/>
      <dgm:t>
        <a:bodyPr/>
        <a:lstStyle/>
        <a:p>
          <a:endParaRPr lang="en-US"/>
        </a:p>
      </dgm:t>
    </dgm:pt>
    <dgm:pt modelId="{4C413C61-0E2F-4E2F-815D-83AE1F9005B2}">
      <dgm:prSet phldrT="[Text]" custT="1"/>
      <dgm:spPr/>
      <dgm:t>
        <a:bodyPr/>
        <a:lstStyle/>
        <a:p>
          <a:r>
            <a:rPr lang="bn-IN" sz="2800" dirty="0" smtClean="0"/>
            <a:t>সংজ্ঞাঃ যে সকল শব্দ বিদেশী ভাষা থকে অবিকৃত অবস্থায় বাংলা ভাষায় এসেছে তাকে বলে তৎসম শব্দ </a:t>
          </a:r>
          <a:endParaRPr lang="en-US" sz="2800" dirty="0"/>
        </a:p>
      </dgm:t>
    </dgm:pt>
    <dgm:pt modelId="{C39695AF-89F5-4223-9F66-048A8BAD7FC4}" type="sibTrans" cxnId="{D0F6D604-4F69-4570-8E73-20F8EEBF74B2}">
      <dgm:prSet/>
      <dgm:spPr/>
      <dgm:t>
        <a:bodyPr/>
        <a:lstStyle/>
        <a:p>
          <a:endParaRPr lang="en-US"/>
        </a:p>
      </dgm:t>
    </dgm:pt>
    <dgm:pt modelId="{4AB422A6-D0EE-449F-8EFE-E7E4E92691B5}" type="parTrans" cxnId="{D0F6D604-4F69-4570-8E73-20F8EEBF74B2}">
      <dgm:prSet/>
      <dgm:spPr/>
      <dgm:t>
        <a:bodyPr/>
        <a:lstStyle/>
        <a:p>
          <a:endParaRPr lang="en-US"/>
        </a:p>
      </dgm:t>
    </dgm:pt>
    <dgm:pt modelId="{148C6294-A38E-44B1-8EB8-11967FB20FD6}" type="pres">
      <dgm:prSet presAssocID="{2C779B7B-F852-48EA-8AE3-E11E16B8B0A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7D3092-A621-4CB1-931A-DFED8F8296AC}" type="pres">
      <dgm:prSet presAssocID="{2C779B7B-F852-48EA-8AE3-E11E16B8B0AC}" presName="dummyMaxCanvas" presStyleCnt="0">
        <dgm:presLayoutVars/>
      </dgm:prSet>
      <dgm:spPr/>
    </dgm:pt>
    <dgm:pt modelId="{B33BDF8C-B287-470C-9BD5-2E662742D174}" type="pres">
      <dgm:prSet presAssocID="{2C779B7B-F852-48EA-8AE3-E11E16B8B0AC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BB3DA-6F41-4ED0-8CD9-E17EADC3CC4D}" type="pres">
      <dgm:prSet presAssocID="{2C779B7B-F852-48EA-8AE3-E11E16B8B0AC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36AFA-3B0D-4464-8CA5-E9EC9B1C0491}" type="pres">
      <dgm:prSet presAssocID="{2C779B7B-F852-48EA-8AE3-E11E16B8B0AC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D67D6-EA0D-4904-8888-0D357F9499DF}" type="pres">
      <dgm:prSet presAssocID="{2C779B7B-F852-48EA-8AE3-E11E16B8B0AC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14A75-C1A4-4FB5-AEE1-D6E91EA98017}" type="pres">
      <dgm:prSet presAssocID="{2C779B7B-F852-48EA-8AE3-E11E16B8B0AC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F5B5E4-BE0D-476D-990B-456C8CA59363}" srcId="{2C779B7B-F852-48EA-8AE3-E11E16B8B0AC}" destId="{879D57BB-6E18-4449-88C0-01F0305C91C9}" srcOrd="0" destOrd="0" parTransId="{97CC0067-3E6B-40B0-AABB-A36B5FA31303}" sibTransId="{15FC4B47-AA0C-4C2A-A79B-C8B0DCDCAE5C}"/>
    <dgm:cxn modelId="{52E6378B-F71D-4C55-9D0F-A93F4F5F5567}" type="presOf" srcId="{2C779B7B-F852-48EA-8AE3-E11E16B8B0AC}" destId="{148C6294-A38E-44B1-8EB8-11967FB20FD6}" srcOrd="0" destOrd="0" presId="urn:microsoft.com/office/officeart/2005/8/layout/vProcess5"/>
    <dgm:cxn modelId="{90A1B755-0EDB-4E2F-A9E3-E713EDE87E3E}" type="presOf" srcId="{15FC4B47-AA0C-4C2A-A79B-C8B0DCDCAE5C}" destId="{94E36AFA-3B0D-4464-8CA5-E9EC9B1C0491}" srcOrd="0" destOrd="0" presId="urn:microsoft.com/office/officeart/2005/8/layout/vProcess5"/>
    <dgm:cxn modelId="{8F1BCA80-CF94-458F-88A7-D1F85A68976C}" type="presOf" srcId="{879D57BB-6E18-4449-88C0-01F0305C91C9}" destId="{B33BDF8C-B287-470C-9BD5-2E662742D174}" srcOrd="0" destOrd="0" presId="urn:microsoft.com/office/officeart/2005/8/layout/vProcess5"/>
    <dgm:cxn modelId="{7B1EB162-4D01-4DCC-B9DB-50618E901F0D}" type="presOf" srcId="{4C413C61-0E2F-4E2F-815D-83AE1F9005B2}" destId="{DBE14A75-C1A4-4FB5-AEE1-D6E91EA98017}" srcOrd="1" destOrd="0" presId="urn:microsoft.com/office/officeart/2005/8/layout/vProcess5"/>
    <dgm:cxn modelId="{8653F9A4-30DF-404E-8014-C0B6DFF43228}" type="presOf" srcId="{4C413C61-0E2F-4E2F-815D-83AE1F9005B2}" destId="{EB9BB3DA-6F41-4ED0-8CD9-E17EADC3CC4D}" srcOrd="0" destOrd="0" presId="urn:microsoft.com/office/officeart/2005/8/layout/vProcess5"/>
    <dgm:cxn modelId="{D0F6D604-4F69-4570-8E73-20F8EEBF74B2}" srcId="{2C779B7B-F852-48EA-8AE3-E11E16B8B0AC}" destId="{4C413C61-0E2F-4E2F-815D-83AE1F9005B2}" srcOrd="1" destOrd="0" parTransId="{4AB422A6-D0EE-449F-8EFE-E7E4E92691B5}" sibTransId="{C39695AF-89F5-4223-9F66-048A8BAD7FC4}"/>
    <dgm:cxn modelId="{EDECACC0-DCE8-43CC-85DE-3C3D99E65139}" type="presOf" srcId="{879D57BB-6E18-4449-88C0-01F0305C91C9}" destId="{0E1D67D6-EA0D-4904-8888-0D357F9499DF}" srcOrd="1" destOrd="0" presId="urn:microsoft.com/office/officeart/2005/8/layout/vProcess5"/>
    <dgm:cxn modelId="{FEB1B5F8-A5E4-4EC1-AF9A-2193C91366FC}" type="presParOf" srcId="{148C6294-A38E-44B1-8EB8-11967FB20FD6}" destId="{B17D3092-A621-4CB1-931A-DFED8F8296AC}" srcOrd="0" destOrd="0" presId="urn:microsoft.com/office/officeart/2005/8/layout/vProcess5"/>
    <dgm:cxn modelId="{1EDCA5EC-FE26-4A05-8B87-FBD8B787DEE0}" type="presParOf" srcId="{148C6294-A38E-44B1-8EB8-11967FB20FD6}" destId="{B33BDF8C-B287-470C-9BD5-2E662742D174}" srcOrd="1" destOrd="0" presId="urn:microsoft.com/office/officeart/2005/8/layout/vProcess5"/>
    <dgm:cxn modelId="{7BC1AEE6-54AC-484D-AF8C-6250C6BB05C8}" type="presParOf" srcId="{148C6294-A38E-44B1-8EB8-11967FB20FD6}" destId="{EB9BB3DA-6F41-4ED0-8CD9-E17EADC3CC4D}" srcOrd="2" destOrd="0" presId="urn:microsoft.com/office/officeart/2005/8/layout/vProcess5"/>
    <dgm:cxn modelId="{76952128-49D3-4475-ACEB-39C624C6E442}" type="presParOf" srcId="{148C6294-A38E-44B1-8EB8-11967FB20FD6}" destId="{94E36AFA-3B0D-4464-8CA5-E9EC9B1C0491}" srcOrd="3" destOrd="0" presId="urn:microsoft.com/office/officeart/2005/8/layout/vProcess5"/>
    <dgm:cxn modelId="{40EFD66A-9062-4E58-9F9E-540D54C6E6C8}" type="presParOf" srcId="{148C6294-A38E-44B1-8EB8-11967FB20FD6}" destId="{0E1D67D6-EA0D-4904-8888-0D357F9499DF}" srcOrd="4" destOrd="0" presId="urn:microsoft.com/office/officeart/2005/8/layout/vProcess5"/>
    <dgm:cxn modelId="{FE25F65D-64A3-4474-BF5D-04129D7E6DFD}" type="presParOf" srcId="{148C6294-A38E-44B1-8EB8-11967FB20FD6}" destId="{DBE14A75-C1A4-4FB5-AEE1-D6E91EA98017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FBEB89-30C1-461C-811B-8FD5CAFB96DC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552DE5CC-46BF-4A47-88BD-2E56C2F87BF8}">
      <dgm:prSet phldrT="[Text]" custT="1"/>
      <dgm:spPr/>
      <dgm:t>
        <a:bodyPr/>
        <a:lstStyle/>
        <a:p>
          <a:r>
            <a:rPr lang="bn-IN" sz="2800" dirty="0" smtClean="0"/>
            <a:t>অর্ধ-</a:t>
          </a:r>
          <a:endParaRPr lang="en-US" sz="2800" dirty="0"/>
        </a:p>
      </dgm:t>
    </dgm:pt>
    <dgm:pt modelId="{B88A2925-0086-4606-A188-BEF7DD84630D}" type="parTrans" cxnId="{FDC4F5C8-A4D3-48F7-A817-B3377D4CC7BE}">
      <dgm:prSet/>
      <dgm:spPr/>
      <dgm:t>
        <a:bodyPr/>
        <a:lstStyle/>
        <a:p>
          <a:endParaRPr lang="en-US"/>
        </a:p>
      </dgm:t>
    </dgm:pt>
    <dgm:pt modelId="{E7CD1776-76F4-4F24-8B78-26EB57C615DE}" type="sibTrans" cxnId="{FDC4F5C8-A4D3-48F7-A817-B3377D4CC7BE}">
      <dgm:prSet/>
      <dgm:spPr/>
      <dgm:t>
        <a:bodyPr/>
        <a:lstStyle/>
        <a:p>
          <a:endParaRPr lang="en-US"/>
        </a:p>
      </dgm:t>
    </dgm:pt>
    <dgm:pt modelId="{3DE6F3F6-B9D1-4CFC-9629-C20807038282}">
      <dgm:prSet phldrT="[Text]" custT="1"/>
      <dgm:spPr/>
      <dgm:t>
        <a:bodyPr/>
        <a:lstStyle/>
        <a:p>
          <a:r>
            <a:rPr lang="bn-IN" sz="2800" dirty="0" smtClean="0"/>
            <a:t>যার অর্থ কিছুটা বিকৃত </a:t>
          </a:r>
          <a:endParaRPr lang="en-US" sz="2800" dirty="0"/>
        </a:p>
      </dgm:t>
    </dgm:pt>
    <dgm:pt modelId="{D6DBD13A-CC21-48B9-A20D-8CB49DB8B70D}" type="parTrans" cxnId="{341DEA3D-EEBF-4484-BEC9-8AE4318EB7B2}">
      <dgm:prSet/>
      <dgm:spPr/>
      <dgm:t>
        <a:bodyPr/>
        <a:lstStyle/>
        <a:p>
          <a:endParaRPr lang="en-US"/>
        </a:p>
      </dgm:t>
    </dgm:pt>
    <dgm:pt modelId="{8AF3AFCD-3373-4CE6-A30D-4AEC230EC880}" type="sibTrans" cxnId="{341DEA3D-EEBF-4484-BEC9-8AE4318EB7B2}">
      <dgm:prSet/>
      <dgm:spPr/>
      <dgm:t>
        <a:bodyPr/>
        <a:lstStyle/>
        <a:p>
          <a:endParaRPr lang="en-US"/>
        </a:p>
      </dgm:t>
    </dgm:pt>
    <dgm:pt modelId="{37D3B79D-EC35-4A04-ABFC-AB2E5D99FB89}">
      <dgm:prSet phldrT="[Text]"/>
      <dgm:spPr/>
      <dgm:t>
        <a:bodyPr/>
        <a:lstStyle/>
        <a:p>
          <a:r>
            <a:rPr lang="bn-IN" b="1" dirty="0" smtClean="0"/>
            <a:t>সংস্কৃত ভাষা থেকে কিছুটা বিকৃত হয়ে যে সকল শব্দ বাংলা ভাষায় এসেছে । </a:t>
          </a:r>
          <a:endParaRPr lang="en-US" b="1" dirty="0"/>
        </a:p>
      </dgm:t>
    </dgm:pt>
    <dgm:pt modelId="{95340E7D-6F2D-44CB-A6F9-C12A70F20C3B}" type="parTrans" cxnId="{E060F164-E377-4588-ABA3-0805EE34BEEB}">
      <dgm:prSet/>
      <dgm:spPr/>
      <dgm:t>
        <a:bodyPr/>
        <a:lstStyle/>
        <a:p>
          <a:endParaRPr lang="en-US"/>
        </a:p>
      </dgm:t>
    </dgm:pt>
    <dgm:pt modelId="{8466FFCD-8FEB-4734-B179-E9B7A6167367}" type="sibTrans" cxnId="{E060F164-E377-4588-ABA3-0805EE34BEEB}">
      <dgm:prSet/>
      <dgm:spPr/>
      <dgm:t>
        <a:bodyPr/>
        <a:lstStyle/>
        <a:p>
          <a:endParaRPr lang="en-US"/>
        </a:p>
      </dgm:t>
    </dgm:pt>
    <dgm:pt modelId="{C1CA3C38-7430-48BC-9C02-849FCE6E84B7}">
      <dgm:prSet custT="1"/>
      <dgm:spPr/>
      <dgm:t>
        <a:bodyPr/>
        <a:lstStyle/>
        <a:p>
          <a:r>
            <a:rPr lang="bn-IN" sz="2800" dirty="0" smtClean="0"/>
            <a:t>তৎসম</a:t>
          </a:r>
          <a:endParaRPr lang="en-US" sz="2800" dirty="0"/>
        </a:p>
      </dgm:t>
    </dgm:pt>
    <dgm:pt modelId="{6F5E9DE3-6F86-44A4-82F6-A4062774075C}" type="parTrans" cxnId="{522B27D1-5A75-4C51-9599-343B24F9E2E7}">
      <dgm:prSet/>
      <dgm:spPr/>
      <dgm:t>
        <a:bodyPr/>
        <a:lstStyle/>
        <a:p>
          <a:endParaRPr lang="en-US"/>
        </a:p>
      </dgm:t>
    </dgm:pt>
    <dgm:pt modelId="{49120D65-2D4E-4B77-97F7-BD797725DE0B}" type="sibTrans" cxnId="{522B27D1-5A75-4C51-9599-343B24F9E2E7}">
      <dgm:prSet/>
      <dgm:spPr/>
      <dgm:t>
        <a:bodyPr/>
        <a:lstStyle/>
        <a:p>
          <a:endParaRPr lang="en-US"/>
        </a:p>
      </dgm:t>
    </dgm:pt>
    <dgm:pt modelId="{F4A85002-8335-4806-A0A2-3C6308925686}" type="pres">
      <dgm:prSet presAssocID="{40FBEB89-30C1-461C-811B-8FD5CAFB96DC}" presName="CompostProcess" presStyleCnt="0">
        <dgm:presLayoutVars>
          <dgm:dir/>
          <dgm:resizeHandles val="exact"/>
        </dgm:presLayoutVars>
      </dgm:prSet>
      <dgm:spPr/>
    </dgm:pt>
    <dgm:pt modelId="{A6B949B7-5E88-42EB-BC81-1619B341BD28}" type="pres">
      <dgm:prSet presAssocID="{40FBEB89-30C1-461C-811B-8FD5CAFB96DC}" presName="arrow" presStyleLbl="bgShp" presStyleIdx="0" presStyleCnt="1"/>
      <dgm:spPr/>
    </dgm:pt>
    <dgm:pt modelId="{A2ACBDF9-7DBC-4531-BE6F-C876364A4CB6}" type="pres">
      <dgm:prSet presAssocID="{40FBEB89-30C1-461C-811B-8FD5CAFB96DC}" presName="linearProcess" presStyleCnt="0"/>
      <dgm:spPr/>
    </dgm:pt>
    <dgm:pt modelId="{690B3360-5755-41C5-B2D0-482A6CBC9EC7}" type="pres">
      <dgm:prSet presAssocID="{552DE5CC-46BF-4A47-88BD-2E56C2F87BF8}" presName="textNode" presStyleLbl="node1" presStyleIdx="0" presStyleCnt="4" custScaleX="77040" custLinFactNeighborX="-285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922122-D7D0-4BA6-995C-DF46CFF0E158}" type="pres">
      <dgm:prSet presAssocID="{E7CD1776-76F4-4F24-8B78-26EB57C615DE}" presName="sibTrans" presStyleCnt="0"/>
      <dgm:spPr/>
    </dgm:pt>
    <dgm:pt modelId="{51858C9E-BC34-4206-A5CB-54FFB78931C7}" type="pres">
      <dgm:prSet presAssocID="{C1CA3C38-7430-48BC-9C02-849FCE6E84B7}" presName="textNode" presStyleLbl="node1" presStyleIdx="1" presStyleCnt="4" custLinFactX="-3801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ECFA09-B97D-493C-9263-577EDFD1160D}" type="pres">
      <dgm:prSet presAssocID="{49120D65-2D4E-4B77-97F7-BD797725DE0B}" presName="sibTrans" presStyleCnt="0"/>
      <dgm:spPr/>
    </dgm:pt>
    <dgm:pt modelId="{67F040EB-53C2-452C-8B26-B07EB4A43EBA}" type="pres">
      <dgm:prSet presAssocID="{3DE6F3F6-B9D1-4CFC-9629-C2080703828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5658F-2182-4FC2-AA3E-ABD5637E68A9}" type="pres">
      <dgm:prSet presAssocID="{8AF3AFCD-3373-4CE6-A30D-4AEC230EC880}" presName="sibTrans" presStyleCnt="0"/>
      <dgm:spPr/>
    </dgm:pt>
    <dgm:pt modelId="{2FD8633E-6B79-4D92-808F-17DC315BFF81}" type="pres">
      <dgm:prSet presAssocID="{37D3B79D-EC35-4A04-ABFC-AB2E5D99FB89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692110-BFCE-41FB-B413-25C1BA573AEC}" type="presOf" srcId="{C1CA3C38-7430-48BC-9C02-849FCE6E84B7}" destId="{51858C9E-BC34-4206-A5CB-54FFB78931C7}" srcOrd="0" destOrd="0" presId="urn:microsoft.com/office/officeart/2005/8/layout/hProcess9"/>
    <dgm:cxn modelId="{78C11116-9BF4-47AB-92B4-1204173CC61F}" type="presOf" srcId="{3DE6F3F6-B9D1-4CFC-9629-C20807038282}" destId="{67F040EB-53C2-452C-8B26-B07EB4A43EBA}" srcOrd="0" destOrd="0" presId="urn:microsoft.com/office/officeart/2005/8/layout/hProcess9"/>
    <dgm:cxn modelId="{E060F164-E377-4588-ABA3-0805EE34BEEB}" srcId="{40FBEB89-30C1-461C-811B-8FD5CAFB96DC}" destId="{37D3B79D-EC35-4A04-ABFC-AB2E5D99FB89}" srcOrd="3" destOrd="0" parTransId="{95340E7D-6F2D-44CB-A6F9-C12A70F20C3B}" sibTransId="{8466FFCD-8FEB-4734-B179-E9B7A6167367}"/>
    <dgm:cxn modelId="{C016391F-8268-4792-A8C0-668B46825A1B}" type="presOf" srcId="{37D3B79D-EC35-4A04-ABFC-AB2E5D99FB89}" destId="{2FD8633E-6B79-4D92-808F-17DC315BFF81}" srcOrd="0" destOrd="0" presId="urn:microsoft.com/office/officeart/2005/8/layout/hProcess9"/>
    <dgm:cxn modelId="{FDC4F5C8-A4D3-48F7-A817-B3377D4CC7BE}" srcId="{40FBEB89-30C1-461C-811B-8FD5CAFB96DC}" destId="{552DE5CC-46BF-4A47-88BD-2E56C2F87BF8}" srcOrd="0" destOrd="0" parTransId="{B88A2925-0086-4606-A188-BEF7DD84630D}" sibTransId="{E7CD1776-76F4-4F24-8B78-26EB57C615DE}"/>
    <dgm:cxn modelId="{341DEA3D-EEBF-4484-BEC9-8AE4318EB7B2}" srcId="{40FBEB89-30C1-461C-811B-8FD5CAFB96DC}" destId="{3DE6F3F6-B9D1-4CFC-9629-C20807038282}" srcOrd="2" destOrd="0" parTransId="{D6DBD13A-CC21-48B9-A20D-8CB49DB8B70D}" sibTransId="{8AF3AFCD-3373-4CE6-A30D-4AEC230EC880}"/>
    <dgm:cxn modelId="{DD4C1475-9BE6-43F9-9C38-2C77EAFAAA9D}" type="presOf" srcId="{40FBEB89-30C1-461C-811B-8FD5CAFB96DC}" destId="{F4A85002-8335-4806-A0A2-3C6308925686}" srcOrd="0" destOrd="0" presId="urn:microsoft.com/office/officeart/2005/8/layout/hProcess9"/>
    <dgm:cxn modelId="{522B27D1-5A75-4C51-9599-343B24F9E2E7}" srcId="{40FBEB89-30C1-461C-811B-8FD5CAFB96DC}" destId="{C1CA3C38-7430-48BC-9C02-849FCE6E84B7}" srcOrd="1" destOrd="0" parTransId="{6F5E9DE3-6F86-44A4-82F6-A4062774075C}" sibTransId="{49120D65-2D4E-4B77-97F7-BD797725DE0B}"/>
    <dgm:cxn modelId="{D0D6B503-83CB-4A73-95E1-CC44B1C92554}" type="presOf" srcId="{552DE5CC-46BF-4A47-88BD-2E56C2F87BF8}" destId="{690B3360-5755-41C5-B2D0-482A6CBC9EC7}" srcOrd="0" destOrd="0" presId="urn:microsoft.com/office/officeart/2005/8/layout/hProcess9"/>
    <dgm:cxn modelId="{D29B9296-9012-42D2-8A03-0A6A35EBEE92}" type="presParOf" srcId="{F4A85002-8335-4806-A0A2-3C6308925686}" destId="{A6B949B7-5E88-42EB-BC81-1619B341BD28}" srcOrd="0" destOrd="0" presId="urn:microsoft.com/office/officeart/2005/8/layout/hProcess9"/>
    <dgm:cxn modelId="{C23AFF7D-EECD-4E44-8A00-3503CBD21783}" type="presParOf" srcId="{F4A85002-8335-4806-A0A2-3C6308925686}" destId="{A2ACBDF9-7DBC-4531-BE6F-C876364A4CB6}" srcOrd="1" destOrd="0" presId="urn:microsoft.com/office/officeart/2005/8/layout/hProcess9"/>
    <dgm:cxn modelId="{1C60BC8E-2343-42AE-9B03-3DDA9552938C}" type="presParOf" srcId="{A2ACBDF9-7DBC-4531-BE6F-C876364A4CB6}" destId="{690B3360-5755-41C5-B2D0-482A6CBC9EC7}" srcOrd="0" destOrd="0" presId="urn:microsoft.com/office/officeart/2005/8/layout/hProcess9"/>
    <dgm:cxn modelId="{DBE2225E-5F4C-4FAD-9F7D-A0764AE064CA}" type="presParOf" srcId="{A2ACBDF9-7DBC-4531-BE6F-C876364A4CB6}" destId="{95922122-D7D0-4BA6-995C-DF46CFF0E158}" srcOrd="1" destOrd="0" presId="urn:microsoft.com/office/officeart/2005/8/layout/hProcess9"/>
    <dgm:cxn modelId="{1B731134-DE4C-46B8-9E73-11A6CCADC916}" type="presParOf" srcId="{A2ACBDF9-7DBC-4531-BE6F-C876364A4CB6}" destId="{51858C9E-BC34-4206-A5CB-54FFB78931C7}" srcOrd="2" destOrd="0" presId="urn:microsoft.com/office/officeart/2005/8/layout/hProcess9"/>
    <dgm:cxn modelId="{46B46E20-B2A1-4235-856A-C7A3E4ECCE0E}" type="presParOf" srcId="{A2ACBDF9-7DBC-4531-BE6F-C876364A4CB6}" destId="{ECECFA09-B97D-493C-9263-577EDFD1160D}" srcOrd="3" destOrd="0" presId="urn:microsoft.com/office/officeart/2005/8/layout/hProcess9"/>
    <dgm:cxn modelId="{7EC11A95-CEF2-44BB-B5EE-32AD7D8CEB18}" type="presParOf" srcId="{A2ACBDF9-7DBC-4531-BE6F-C876364A4CB6}" destId="{67F040EB-53C2-452C-8B26-B07EB4A43EBA}" srcOrd="4" destOrd="0" presId="urn:microsoft.com/office/officeart/2005/8/layout/hProcess9"/>
    <dgm:cxn modelId="{18B39206-0184-4D8B-BF45-B579DBF3173C}" type="presParOf" srcId="{A2ACBDF9-7DBC-4531-BE6F-C876364A4CB6}" destId="{2E65658F-2182-4FC2-AA3E-ABD5637E68A9}" srcOrd="5" destOrd="0" presId="urn:microsoft.com/office/officeart/2005/8/layout/hProcess9"/>
    <dgm:cxn modelId="{A3C7E2FB-8315-4482-A563-8570AAF35D48}" type="presParOf" srcId="{A2ACBDF9-7DBC-4531-BE6F-C876364A4CB6}" destId="{2FD8633E-6B79-4D92-808F-17DC315BFF8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8A5EF1-F33C-4ADB-89D0-DAC149C6CC73}" type="doc">
      <dgm:prSet loTypeId="urn:microsoft.com/office/officeart/2005/8/layout/hList6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26615FC-56A7-4463-9812-0EE83CD52B36}">
      <dgm:prSet phldrT="[Text]"/>
      <dgm:spPr/>
      <dgm:t>
        <a:bodyPr/>
        <a:lstStyle/>
        <a:p>
          <a:r>
            <a:rPr lang="bn-IN" dirty="0" smtClean="0"/>
            <a:t>যে সকল শব্দ সংস্কৃত ভাষা থেকে সম্পূর্ণ পরিবর্তিত হয়ে বাংলা ভাষায় স্থান লাভ করেছে তাকে দেশি শব্দ বলে  , </a:t>
          </a:r>
          <a:endParaRPr lang="en-US" dirty="0"/>
        </a:p>
      </dgm:t>
    </dgm:pt>
    <dgm:pt modelId="{01617E27-8252-4458-A0C4-7D39D87198B3}" type="parTrans" cxnId="{7FEAE872-25D5-4F2D-A575-590553D2F6D9}">
      <dgm:prSet/>
      <dgm:spPr/>
      <dgm:t>
        <a:bodyPr/>
        <a:lstStyle/>
        <a:p>
          <a:endParaRPr lang="en-US"/>
        </a:p>
      </dgm:t>
    </dgm:pt>
    <dgm:pt modelId="{A0255D7F-0978-4485-AE0E-D3E53E2A47AF}" type="sibTrans" cxnId="{7FEAE872-25D5-4F2D-A575-590553D2F6D9}">
      <dgm:prSet/>
      <dgm:spPr/>
      <dgm:t>
        <a:bodyPr/>
        <a:lstStyle/>
        <a:p>
          <a:endParaRPr lang="en-US"/>
        </a:p>
      </dgm:t>
    </dgm:pt>
    <dgm:pt modelId="{0C8B7B2A-D7F3-4597-9781-CEAC902FE1DF}">
      <dgm:prSet phldrT="[Text]" phldr="1"/>
      <dgm:spPr/>
      <dgm:t>
        <a:bodyPr/>
        <a:lstStyle/>
        <a:p>
          <a:endParaRPr lang="en-US" dirty="0"/>
        </a:p>
      </dgm:t>
    </dgm:pt>
    <dgm:pt modelId="{78C6522C-B94B-428E-A488-7730F6092539}" type="parTrans" cxnId="{F73F744D-190A-4748-88B7-B96B255E58CA}">
      <dgm:prSet/>
      <dgm:spPr/>
      <dgm:t>
        <a:bodyPr/>
        <a:lstStyle/>
        <a:p>
          <a:endParaRPr lang="en-US"/>
        </a:p>
      </dgm:t>
    </dgm:pt>
    <dgm:pt modelId="{692969A5-A751-49E8-83D1-DBBE2D3D0380}" type="sibTrans" cxnId="{F73F744D-190A-4748-88B7-B96B255E58CA}">
      <dgm:prSet/>
      <dgm:spPr/>
      <dgm:t>
        <a:bodyPr/>
        <a:lstStyle/>
        <a:p>
          <a:endParaRPr lang="en-US"/>
        </a:p>
      </dgm:t>
    </dgm:pt>
    <dgm:pt modelId="{DBB6145F-DCF8-4242-B125-9A556A2BF59D}">
      <dgm:prSet/>
      <dgm:spPr/>
      <dgm:t>
        <a:bodyPr/>
        <a:lstStyle/>
        <a:p>
          <a:r>
            <a:rPr lang="bn-IN" dirty="0" smtClean="0"/>
            <a:t>এর অর্থ তা থেকে উৎপন্ন </a:t>
          </a:r>
          <a:endParaRPr lang="en-US" dirty="0"/>
        </a:p>
      </dgm:t>
    </dgm:pt>
    <dgm:pt modelId="{17095917-9FFB-458A-8268-734B6B5882AD}" type="parTrans" cxnId="{E4584AE5-3B51-49C4-A313-21E0FBBCA0A1}">
      <dgm:prSet/>
      <dgm:spPr/>
      <dgm:t>
        <a:bodyPr/>
        <a:lstStyle/>
        <a:p>
          <a:endParaRPr lang="en-US"/>
        </a:p>
      </dgm:t>
    </dgm:pt>
    <dgm:pt modelId="{4E5570CB-91E6-44AA-A4C9-05FE879C380E}" type="sibTrans" cxnId="{E4584AE5-3B51-49C4-A313-21E0FBBCA0A1}">
      <dgm:prSet/>
      <dgm:spPr/>
      <dgm:t>
        <a:bodyPr/>
        <a:lstStyle/>
        <a:p>
          <a:endParaRPr lang="en-US"/>
        </a:p>
      </dgm:t>
    </dgm:pt>
    <dgm:pt modelId="{3AC614A3-3185-410A-B2AF-3B7F2FAB8450}">
      <dgm:prSet/>
      <dgm:spPr/>
      <dgm:t>
        <a:bodyPr/>
        <a:lstStyle/>
        <a:p>
          <a:r>
            <a:rPr lang="bn-IN" b="1" smtClean="0"/>
            <a:t>তদ্ভব</a:t>
          </a:r>
          <a:endParaRPr lang="en-US"/>
        </a:p>
      </dgm:t>
    </dgm:pt>
    <dgm:pt modelId="{045C8800-CF56-4062-9D3D-60FCDC730CAF}" type="parTrans" cxnId="{66BBA395-F729-4CE0-811D-47FEADDFB97E}">
      <dgm:prSet/>
      <dgm:spPr/>
      <dgm:t>
        <a:bodyPr/>
        <a:lstStyle/>
        <a:p>
          <a:endParaRPr lang="en-US"/>
        </a:p>
      </dgm:t>
    </dgm:pt>
    <dgm:pt modelId="{E36EA408-F7C4-475F-BB78-916A6AEFB306}" type="sibTrans" cxnId="{66BBA395-F729-4CE0-811D-47FEADDFB97E}">
      <dgm:prSet/>
      <dgm:spPr/>
      <dgm:t>
        <a:bodyPr/>
        <a:lstStyle/>
        <a:p>
          <a:endParaRPr lang="en-US"/>
        </a:p>
      </dgm:t>
    </dgm:pt>
    <dgm:pt modelId="{4DEB90B5-5FB2-41E3-B5C3-830B0E2713EC}" type="pres">
      <dgm:prSet presAssocID="{CC8A5EF1-F33C-4ADB-89D0-DAC149C6CC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5BE38D-DEB8-4B5C-A433-991AFE0E8C73}" type="pres">
      <dgm:prSet presAssocID="{3AC614A3-3185-410A-B2AF-3B7F2FAB8450}" presName="node" presStyleLbl="node1" presStyleIdx="0" presStyleCnt="3" custAng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A8726-86A4-45A1-8420-5975E17B4A70}" type="pres">
      <dgm:prSet presAssocID="{E36EA408-F7C4-475F-BB78-916A6AEFB306}" presName="sibTrans" presStyleCnt="0"/>
      <dgm:spPr/>
    </dgm:pt>
    <dgm:pt modelId="{F9536AD8-A934-4F01-A851-8AC61236E002}" type="pres">
      <dgm:prSet presAssocID="{DBB6145F-DCF8-4242-B125-9A556A2BF59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D299C-100A-486E-8D0C-905D487FB1A7}" type="pres">
      <dgm:prSet presAssocID="{4E5570CB-91E6-44AA-A4C9-05FE879C380E}" presName="sibTrans" presStyleCnt="0"/>
      <dgm:spPr/>
    </dgm:pt>
    <dgm:pt modelId="{05AB6BBC-CAAF-4E68-B5B9-13333FCEF38C}" type="pres">
      <dgm:prSet presAssocID="{B26615FC-56A7-4463-9812-0EE83CD52B3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584AE5-3B51-49C4-A313-21E0FBBCA0A1}" srcId="{CC8A5EF1-F33C-4ADB-89D0-DAC149C6CC73}" destId="{DBB6145F-DCF8-4242-B125-9A556A2BF59D}" srcOrd="1" destOrd="0" parTransId="{17095917-9FFB-458A-8268-734B6B5882AD}" sibTransId="{4E5570CB-91E6-44AA-A4C9-05FE879C380E}"/>
    <dgm:cxn modelId="{7FEAE872-25D5-4F2D-A575-590553D2F6D9}" srcId="{CC8A5EF1-F33C-4ADB-89D0-DAC149C6CC73}" destId="{B26615FC-56A7-4463-9812-0EE83CD52B36}" srcOrd="2" destOrd="0" parTransId="{01617E27-8252-4458-A0C4-7D39D87198B3}" sibTransId="{A0255D7F-0978-4485-AE0E-D3E53E2A47AF}"/>
    <dgm:cxn modelId="{59F7A2AC-4A96-40D3-A2A6-AC3E64FFF88E}" type="presOf" srcId="{DBB6145F-DCF8-4242-B125-9A556A2BF59D}" destId="{F9536AD8-A934-4F01-A851-8AC61236E002}" srcOrd="0" destOrd="0" presId="urn:microsoft.com/office/officeart/2005/8/layout/hList6"/>
    <dgm:cxn modelId="{BFACF510-0CA0-4DB7-86FB-DF958216BB14}" type="presOf" srcId="{CC8A5EF1-F33C-4ADB-89D0-DAC149C6CC73}" destId="{4DEB90B5-5FB2-41E3-B5C3-830B0E2713EC}" srcOrd="0" destOrd="0" presId="urn:microsoft.com/office/officeart/2005/8/layout/hList6"/>
    <dgm:cxn modelId="{F73F744D-190A-4748-88B7-B96B255E58CA}" srcId="{B26615FC-56A7-4463-9812-0EE83CD52B36}" destId="{0C8B7B2A-D7F3-4597-9781-CEAC902FE1DF}" srcOrd="0" destOrd="0" parTransId="{78C6522C-B94B-428E-A488-7730F6092539}" sibTransId="{692969A5-A751-49E8-83D1-DBBE2D3D0380}"/>
    <dgm:cxn modelId="{48650170-BAE1-4624-8B1E-C20DA12A2374}" type="presOf" srcId="{0C8B7B2A-D7F3-4597-9781-CEAC902FE1DF}" destId="{05AB6BBC-CAAF-4E68-B5B9-13333FCEF38C}" srcOrd="0" destOrd="1" presId="urn:microsoft.com/office/officeart/2005/8/layout/hList6"/>
    <dgm:cxn modelId="{66BBA395-F729-4CE0-811D-47FEADDFB97E}" srcId="{CC8A5EF1-F33C-4ADB-89D0-DAC149C6CC73}" destId="{3AC614A3-3185-410A-B2AF-3B7F2FAB8450}" srcOrd="0" destOrd="0" parTransId="{045C8800-CF56-4062-9D3D-60FCDC730CAF}" sibTransId="{E36EA408-F7C4-475F-BB78-916A6AEFB306}"/>
    <dgm:cxn modelId="{CD01787A-C27E-45C8-BD99-848C10054437}" type="presOf" srcId="{B26615FC-56A7-4463-9812-0EE83CD52B36}" destId="{05AB6BBC-CAAF-4E68-B5B9-13333FCEF38C}" srcOrd="0" destOrd="0" presId="urn:microsoft.com/office/officeart/2005/8/layout/hList6"/>
    <dgm:cxn modelId="{3693887E-59AB-4901-8412-6F0ECD1B06B6}" type="presOf" srcId="{3AC614A3-3185-410A-B2AF-3B7F2FAB8450}" destId="{515BE38D-DEB8-4B5C-A433-991AFE0E8C73}" srcOrd="0" destOrd="0" presId="urn:microsoft.com/office/officeart/2005/8/layout/hList6"/>
    <dgm:cxn modelId="{2B11240D-DF8C-4720-89AA-35BD026A5303}" type="presParOf" srcId="{4DEB90B5-5FB2-41E3-B5C3-830B0E2713EC}" destId="{515BE38D-DEB8-4B5C-A433-991AFE0E8C73}" srcOrd="0" destOrd="0" presId="urn:microsoft.com/office/officeart/2005/8/layout/hList6"/>
    <dgm:cxn modelId="{FC83D9CF-66E0-447A-8779-7BAB2F0C5777}" type="presParOf" srcId="{4DEB90B5-5FB2-41E3-B5C3-830B0E2713EC}" destId="{CA0A8726-86A4-45A1-8420-5975E17B4A70}" srcOrd="1" destOrd="0" presId="urn:microsoft.com/office/officeart/2005/8/layout/hList6"/>
    <dgm:cxn modelId="{00C4B3D2-41FC-49EB-BC4A-09EEA35353B5}" type="presParOf" srcId="{4DEB90B5-5FB2-41E3-B5C3-830B0E2713EC}" destId="{F9536AD8-A934-4F01-A851-8AC61236E002}" srcOrd="2" destOrd="0" presId="urn:microsoft.com/office/officeart/2005/8/layout/hList6"/>
    <dgm:cxn modelId="{F528AEC0-85C2-43D1-9D72-7F1D741FC59F}" type="presParOf" srcId="{4DEB90B5-5FB2-41E3-B5C3-830B0E2713EC}" destId="{D8CD299C-100A-486E-8D0C-905D487FB1A7}" srcOrd="3" destOrd="0" presId="urn:microsoft.com/office/officeart/2005/8/layout/hList6"/>
    <dgm:cxn modelId="{2AC727C5-1348-4B18-A2FA-2F89C572295B}" type="presParOf" srcId="{4DEB90B5-5FB2-41E3-B5C3-830B0E2713EC}" destId="{05AB6BBC-CAAF-4E68-B5B9-13333FCEF38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FE7E3A-9B33-452E-93F5-ED121883505A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35CE884-62AC-4E9B-B700-7A429BC767CC}">
      <dgm:prSet phldrT="[Text]"/>
      <dgm:spPr/>
      <dgm:t>
        <a:bodyPr/>
        <a:lstStyle/>
        <a:p>
          <a:r>
            <a:rPr lang="bn-IN" dirty="0" smtClean="0"/>
            <a:t>যে সকল শব্দ প্রাচীন কাল থেকে এদেশে ব্যবহৃত হয়ে আসছে </a:t>
          </a:r>
          <a:endParaRPr lang="en-US" dirty="0"/>
        </a:p>
      </dgm:t>
    </dgm:pt>
    <dgm:pt modelId="{3034CD01-D73B-4C80-939A-76B18F92F58B}" type="parTrans" cxnId="{DFFD3E61-4547-4F7C-9F02-7BDF136E9AB1}">
      <dgm:prSet/>
      <dgm:spPr/>
      <dgm:t>
        <a:bodyPr/>
        <a:lstStyle/>
        <a:p>
          <a:endParaRPr lang="en-US"/>
        </a:p>
      </dgm:t>
    </dgm:pt>
    <dgm:pt modelId="{D18928E2-491F-4057-9A1E-7E5AA0883892}" type="sibTrans" cxnId="{DFFD3E61-4547-4F7C-9F02-7BDF136E9AB1}">
      <dgm:prSet/>
      <dgm:spPr/>
      <dgm:t>
        <a:bodyPr/>
        <a:lstStyle/>
        <a:p>
          <a:endParaRPr lang="en-US"/>
        </a:p>
      </dgm:t>
    </dgm:pt>
    <dgm:pt modelId="{CC9B5E8D-74B6-43C7-A838-B717947B757B}">
      <dgm:prSet/>
      <dgm:spPr/>
      <dgm:t>
        <a:bodyPr/>
        <a:lstStyle/>
        <a:p>
          <a:r>
            <a:rPr lang="bn-IN" dirty="0" smtClean="0"/>
            <a:t>ঢেকি,কুলা ,গঞ্জ </a:t>
          </a:r>
          <a:endParaRPr lang="en-US" dirty="0"/>
        </a:p>
      </dgm:t>
    </dgm:pt>
    <dgm:pt modelId="{92637CE8-E4C7-4841-9BF9-F5BCA52A931B}" type="parTrans" cxnId="{A9CDAE7E-1B12-4530-B32E-C444779ADC8F}">
      <dgm:prSet/>
      <dgm:spPr/>
      <dgm:t>
        <a:bodyPr/>
        <a:lstStyle/>
        <a:p>
          <a:endParaRPr lang="en-US"/>
        </a:p>
      </dgm:t>
    </dgm:pt>
    <dgm:pt modelId="{D65D17F8-CD6E-4C12-94DA-78495EC848AE}" type="sibTrans" cxnId="{A9CDAE7E-1B12-4530-B32E-C444779ADC8F}">
      <dgm:prSet/>
      <dgm:spPr/>
      <dgm:t>
        <a:bodyPr/>
        <a:lstStyle/>
        <a:p>
          <a:endParaRPr lang="en-US"/>
        </a:p>
      </dgm:t>
    </dgm:pt>
    <dgm:pt modelId="{FD11D147-686A-40C0-A61D-001726289E65}" type="pres">
      <dgm:prSet presAssocID="{B7FE7E3A-9B33-452E-93F5-ED121883505A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3E480E1-04FB-4EB1-A3D2-4C18BDDE4492}" type="pres">
      <dgm:prSet presAssocID="{835CE884-62AC-4E9B-B700-7A429BC767CC}" presName="parentText1" presStyleLbl="node1" presStyleIdx="0" presStyleCnt="2" custLinFactNeighborX="-939" custLinFactNeighborY="-9183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F583DC-DE96-4272-B459-2E2C0C0F981E}" type="pres">
      <dgm:prSet presAssocID="{CC9B5E8D-74B6-43C7-A838-B717947B757B}" presName="parentText2" presStyleLbl="node1" presStyleIdx="1" presStyleCnt="2" custLinFactNeighborX="-10840" custLinFactNeighborY="-1494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88190E-5668-4A5F-A61F-7CB9335EBB8D}" type="presOf" srcId="{835CE884-62AC-4E9B-B700-7A429BC767CC}" destId="{03E480E1-04FB-4EB1-A3D2-4C18BDDE4492}" srcOrd="0" destOrd="0" presId="urn:microsoft.com/office/officeart/2009/3/layout/IncreasingArrowsProcess"/>
    <dgm:cxn modelId="{0A690B50-0116-49D6-88C3-DB59674DFA44}" type="presOf" srcId="{CC9B5E8D-74B6-43C7-A838-B717947B757B}" destId="{6EF583DC-DE96-4272-B459-2E2C0C0F981E}" srcOrd="0" destOrd="0" presId="urn:microsoft.com/office/officeart/2009/3/layout/IncreasingArrowsProcess"/>
    <dgm:cxn modelId="{6111F42A-EC10-4898-8D48-4497C63F0D14}" type="presOf" srcId="{B7FE7E3A-9B33-452E-93F5-ED121883505A}" destId="{FD11D147-686A-40C0-A61D-001726289E65}" srcOrd="0" destOrd="0" presId="urn:microsoft.com/office/officeart/2009/3/layout/IncreasingArrowsProcess"/>
    <dgm:cxn modelId="{A9CDAE7E-1B12-4530-B32E-C444779ADC8F}" srcId="{B7FE7E3A-9B33-452E-93F5-ED121883505A}" destId="{CC9B5E8D-74B6-43C7-A838-B717947B757B}" srcOrd="1" destOrd="0" parTransId="{92637CE8-E4C7-4841-9BF9-F5BCA52A931B}" sibTransId="{D65D17F8-CD6E-4C12-94DA-78495EC848AE}"/>
    <dgm:cxn modelId="{DFFD3E61-4547-4F7C-9F02-7BDF136E9AB1}" srcId="{B7FE7E3A-9B33-452E-93F5-ED121883505A}" destId="{835CE884-62AC-4E9B-B700-7A429BC767CC}" srcOrd="0" destOrd="0" parTransId="{3034CD01-D73B-4C80-939A-76B18F92F58B}" sibTransId="{D18928E2-491F-4057-9A1E-7E5AA0883892}"/>
    <dgm:cxn modelId="{D4D328E1-DC6C-4A4A-8EAC-BDF05BF75645}" type="presParOf" srcId="{FD11D147-686A-40C0-A61D-001726289E65}" destId="{03E480E1-04FB-4EB1-A3D2-4C18BDDE4492}" srcOrd="0" destOrd="0" presId="urn:microsoft.com/office/officeart/2009/3/layout/IncreasingArrowsProcess"/>
    <dgm:cxn modelId="{50815A6D-7BCE-4FC3-A426-035F33572CE0}" type="presParOf" srcId="{FD11D147-686A-40C0-A61D-001726289E65}" destId="{6EF583DC-DE96-4272-B459-2E2C0C0F981E}" srcOrd="1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00BBF3-B06C-4B41-94B0-C752616227CC}" type="doc">
      <dgm:prSet loTypeId="urn:microsoft.com/office/officeart/2005/8/layout/equation2" loCatId="process" qsTypeId="urn:microsoft.com/office/officeart/2005/8/quickstyle/simple1" qsCatId="simple" csTypeId="urn:microsoft.com/office/officeart/2005/8/colors/accent3_5" csCatId="accent3" phldr="1"/>
      <dgm:spPr/>
    </dgm:pt>
    <dgm:pt modelId="{901FC1EB-8A88-4D58-A648-9FDBEC8207D6}">
      <dgm:prSet phldrT="[Text]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bn-IN" b="1" dirty="0" smtClean="0"/>
            <a:t>বিদেশি ভাষা থেকে আগত শব্দ </a:t>
          </a:r>
          <a:endParaRPr lang="en-US" b="1" dirty="0"/>
        </a:p>
      </dgm:t>
    </dgm:pt>
    <dgm:pt modelId="{6D136722-1B83-4D00-9869-26505143F8A6}" type="parTrans" cxnId="{3ECAA42E-723E-4564-89CD-C929E493BAB3}">
      <dgm:prSet/>
      <dgm:spPr/>
      <dgm:t>
        <a:bodyPr/>
        <a:lstStyle/>
        <a:p>
          <a:endParaRPr lang="en-US"/>
        </a:p>
      </dgm:t>
    </dgm:pt>
    <dgm:pt modelId="{4A8EAB60-8F12-4545-9077-AD1E9C340C45}" type="sibTrans" cxnId="{3ECAA42E-723E-4564-89CD-C929E493BAB3}">
      <dgm:prSet/>
      <dgm:spPr/>
      <dgm:t>
        <a:bodyPr/>
        <a:lstStyle/>
        <a:p>
          <a:endParaRPr lang="en-US"/>
        </a:p>
      </dgm:t>
    </dgm:pt>
    <dgm:pt modelId="{D45922C1-05D7-4200-BA6E-EF62D06E3075}">
      <dgm:prSet phldrT="[Text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bn-IN" sz="2800" b="1" dirty="0" smtClean="0"/>
            <a:t>বিদেশি শব্দ </a:t>
          </a:r>
          <a:endParaRPr lang="en-US" sz="2800" b="1" dirty="0"/>
        </a:p>
      </dgm:t>
    </dgm:pt>
    <dgm:pt modelId="{39DF88F6-E8DE-450E-B18D-22C36C23E2AD}" type="parTrans" cxnId="{42AA8B3E-C586-470D-82AB-09458EB365C4}">
      <dgm:prSet/>
      <dgm:spPr/>
      <dgm:t>
        <a:bodyPr/>
        <a:lstStyle/>
        <a:p>
          <a:endParaRPr lang="en-US"/>
        </a:p>
      </dgm:t>
    </dgm:pt>
    <dgm:pt modelId="{8B21FCFA-1EE5-42FE-8656-47BC0B13A66E}" type="sibTrans" cxnId="{42AA8B3E-C586-470D-82AB-09458EB365C4}">
      <dgm:prSet/>
      <dgm:spPr/>
      <dgm:t>
        <a:bodyPr/>
        <a:lstStyle/>
        <a:p>
          <a:endParaRPr lang="en-US"/>
        </a:p>
      </dgm:t>
    </dgm:pt>
    <dgm:pt modelId="{9C720B6B-4AF8-4236-9C6C-BCADFF7E6655}" type="pres">
      <dgm:prSet presAssocID="{6B00BBF3-B06C-4B41-94B0-C752616227CC}" presName="Name0" presStyleCnt="0">
        <dgm:presLayoutVars>
          <dgm:dir/>
          <dgm:resizeHandles val="exact"/>
        </dgm:presLayoutVars>
      </dgm:prSet>
      <dgm:spPr/>
    </dgm:pt>
    <dgm:pt modelId="{63151A1F-C73B-4B8F-B64E-BBC06E134373}" type="pres">
      <dgm:prSet presAssocID="{6B00BBF3-B06C-4B41-94B0-C752616227CC}" presName="vNodes" presStyleCnt="0"/>
      <dgm:spPr/>
    </dgm:pt>
    <dgm:pt modelId="{77777A50-65DF-455C-B729-92173AB4709D}" type="pres">
      <dgm:prSet presAssocID="{901FC1EB-8A88-4D58-A648-9FDBEC8207D6}" presName="node" presStyleLbl="node1" presStyleIdx="0" presStyleCnt="2" custScaleX="1265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3A557-DF0D-4EE6-B6F6-74B1BF8B59C2}" type="pres">
      <dgm:prSet presAssocID="{6B00BBF3-B06C-4B41-94B0-C752616227CC}" presName="sibTransLast" presStyleLbl="sibTrans2D1" presStyleIdx="0" presStyleCnt="1"/>
      <dgm:spPr/>
      <dgm:t>
        <a:bodyPr/>
        <a:lstStyle/>
        <a:p>
          <a:endParaRPr lang="en-US"/>
        </a:p>
      </dgm:t>
    </dgm:pt>
    <dgm:pt modelId="{A5C32698-8AAF-4B95-94FD-2ED5F5871A34}" type="pres">
      <dgm:prSet presAssocID="{6B00BBF3-B06C-4B41-94B0-C752616227CC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179F6B43-4DFC-44EB-AE01-EF35BF62BC48}" type="pres">
      <dgm:prSet presAssocID="{6B00BBF3-B06C-4B41-94B0-C752616227CC}" presName="las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D3DA36-0E60-4091-B170-5088E9555AD9}" type="presOf" srcId="{901FC1EB-8A88-4D58-A648-9FDBEC8207D6}" destId="{77777A50-65DF-455C-B729-92173AB4709D}" srcOrd="0" destOrd="0" presId="urn:microsoft.com/office/officeart/2005/8/layout/equation2"/>
    <dgm:cxn modelId="{848FF73A-B7E5-40EB-9142-A4E68A418F77}" type="presOf" srcId="{6B00BBF3-B06C-4B41-94B0-C752616227CC}" destId="{9C720B6B-4AF8-4236-9C6C-BCADFF7E6655}" srcOrd="0" destOrd="0" presId="urn:microsoft.com/office/officeart/2005/8/layout/equation2"/>
    <dgm:cxn modelId="{42AA8B3E-C586-470D-82AB-09458EB365C4}" srcId="{6B00BBF3-B06C-4B41-94B0-C752616227CC}" destId="{D45922C1-05D7-4200-BA6E-EF62D06E3075}" srcOrd="1" destOrd="0" parTransId="{39DF88F6-E8DE-450E-B18D-22C36C23E2AD}" sibTransId="{8B21FCFA-1EE5-42FE-8656-47BC0B13A66E}"/>
    <dgm:cxn modelId="{078DD08D-7FD9-44B7-A352-B64C801A0E35}" type="presOf" srcId="{4A8EAB60-8F12-4545-9077-AD1E9C340C45}" destId="{A5C32698-8AAF-4B95-94FD-2ED5F5871A34}" srcOrd="1" destOrd="0" presId="urn:microsoft.com/office/officeart/2005/8/layout/equation2"/>
    <dgm:cxn modelId="{8B6BCD2B-9D2A-4A69-8CC2-EA20DAEEF212}" type="presOf" srcId="{4A8EAB60-8F12-4545-9077-AD1E9C340C45}" destId="{60D3A557-DF0D-4EE6-B6F6-74B1BF8B59C2}" srcOrd="0" destOrd="0" presId="urn:microsoft.com/office/officeart/2005/8/layout/equation2"/>
    <dgm:cxn modelId="{705F1EFF-E81F-41E4-9F4D-8E5B14178A45}" type="presOf" srcId="{D45922C1-05D7-4200-BA6E-EF62D06E3075}" destId="{179F6B43-4DFC-44EB-AE01-EF35BF62BC48}" srcOrd="0" destOrd="0" presId="urn:microsoft.com/office/officeart/2005/8/layout/equation2"/>
    <dgm:cxn modelId="{3ECAA42E-723E-4564-89CD-C929E493BAB3}" srcId="{6B00BBF3-B06C-4B41-94B0-C752616227CC}" destId="{901FC1EB-8A88-4D58-A648-9FDBEC8207D6}" srcOrd="0" destOrd="0" parTransId="{6D136722-1B83-4D00-9869-26505143F8A6}" sibTransId="{4A8EAB60-8F12-4545-9077-AD1E9C340C45}"/>
    <dgm:cxn modelId="{A38C0425-0433-459D-884A-3055222B14DE}" type="presParOf" srcId="{9C720B6B-4AF8-4236-9C6C-BCADFF7E6655}" destId="{63151A1F-C73B-4B8F-B64E-BBC06E134373}" srcOrd="0" destOrd="0" presId="urn:microsoft.com/office/officeart/2005/8/layout/equation2"/>
    <dgm:cxn modelId="{39978E30-FA5D-471D-A74F-6196E729B69B}" type="presParOf" srcId="{63151A1F-C73B-4B8F-B64E-BBC06E134373}" destId="{77777A50-65DF-455C-B729-92173AB4709D}" srcOrd="0" destOrd="0" presId="urn:microsoft.com/office/officeart/2005/8/layout/equation2"/>
    <dgm:cxn modelId="{8E9C1884-10CE-430F-9502-BE3D366653D1}" type="presParOf" srcId="{9C720B6B-4AF8-4236-9C6C-BCADFF7E6655}" destId="{60D3A557-DF0D-4EE6-B6F6-74B1BF8B59C2}" srcOrd="1" destOrd="0" presId="urn:microsoft.com/office/officeart/2005/8/layout/equation2"/>
    <dgm:cxn modelId="{020933F9-79AA-46AB-ADA6-B450D3CFBD9A}" type="presParOf" srcId="{60D3A557-DF0D-4EE6-B6F6-74B1BF8B59C2}" destId="{A5C32698-8AAF-4B95-94FD-2ED5F5871A34}" srcOrd="0" destOrd="0" presId="urn:microsoft.com/office/officeart/2005/8/layout/equation2"/>
    <dgm:cxn modelId="{FCBEFC6E-91F8-4F14-97A5-40B2D3E26F59}" type="presParOf" srcId="{9C720B6B-4AF8-4236-9C6C-BCADFF7E6655}" destId="{179F6B43-4DFC-44EB-AE01-EF35BF62BC48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C3B8C1-3320-4056-AC96-AFEDDEA78D85}">
      <dsp:nvSpPr>
        <dsp:cNvPr id="0" name=""/>
        <dsp:cNvSpPr/>
      </dsp:nvSpPr>
      <dsp:spPr>
        <a:xfrm>
          <a:off x="2794074" y="1174957"/>
          <a:ext cx="6107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0747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83414" y="1217471"/>
        <a:ext cx="32067" cy="6413"/>
      </dsp:txXfrm>
    </dsp:sp>
    <dsp:sp modelId="{F3782E15-7417-4F05-A020-6ACB5CF9D4A9}">
      <dsp:nvSpPr>
        <dsp:cNvPr id="0" name=""/>
        <dsp:cNvSpPr/>
      </dsp:nvSpPr>
      <dsp:spPr>
        <a:xfrm>
          <a:off x="7407" y="384137"/>
          <a:ext cx="2788466" cy="16730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তৎসম</a:t>
          </a:r>
          <a:endParaRPr lang="en-US" sz="3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407" y="384137"/>
        <a:ext cx="2788466" cy="1673080"/>
      </dsp:txXfrm>
    </dsp:sp>
    <dsp:sp modelId="{E0BABDDF-E6F4-45A7-91AD-C0A87F0E0AF0}">
      <dsp:nvSpPr>
        <dsp:cNvPr id="0" name=""/>
        <dsp:cNvSpPr/>
      </dsp:nvSpPr>
      <dsp:spPr>
        <a:xfrm>
          <a:off x="6223888" y="1174957"/>
          <a:ext cx="6107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0747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13228" y="1217471"/>
        <a:ext cx="32067" cy="6413"/>
      </dsp:txXfrm>
    </dsp:sp>
    <dsp:sp modelId="{6DA47CBE-4B56-4069-A0C9-3E1D0CD07769}">
      <dsp:nvSpPr>
        <dsp:cNvPr id="0" name=""/>
        <dsp:cNvSpPr/>
      </dsp:nvSpPr>
      <dsp:spPr>
        <a:xfrm>
          <a:off x="3437221" y="384137"/>
          <a:ext cx="2788466" cy="16730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অর্ধ-তৎসম </a:t>
          </a:r>
          <a:endParaRPr lang="en-US" sz="3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37221" y="384137"/>
        <a:ext cx="2788466" cy="1673080"/>
      </dsp:txXfrm>
    </dsp:sp>
    <dsp:sp modelId="{42EF346A-3F26-4AC3-A169-F055186BFFD2}">
      <dsp:nvSpPr>
        <dsp:cNvPr id="0" name=""/>
        <dsp:cNvSpPr/>
      </dsp:nvSpPr>
      <dsp:spPr>
        <a:xfrm>
          <a:off x="1401640" y="2055417"/>
          <a:ext cx="6859628" cy="610747"/>
        </a:xfrm>
        <a:custGeom>
          <a:avLst/>
          <a:gdLst/>
          <a:ahLst/>
          <a:cxnLst/>
          <a:rect l="0" t="0" r="0" b="0"/>
          <a:pathLst>
            <a:path>
              <a:moveTo>
                <a:pt x="6859628" y="0"/>
              </a:moveTo>
              <a:lnTo>
                <a:pt x="6859628" y="322473"/>
              </a:lnTo>
              <a:lnTo>
                <a:pt x="0" y="322473"/>
              </a:lnTo>
              <a:lnTo>
                <a:pt x="0" y="610747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59216" y="2357584"/>
        <a:ext cx="344477" cy="6413"/>
      </dsp:txXfrm>
    </dsp:sp>
    <dsp:sp modelId="{65564086-8180-4B35-BB1B-E05B90085AD1}">
      <dsp:nvSpPr>
        <dsp:cNvPr id="0" name=""/>
        <dsp:cNvSpPr/>
      </dsp:nvSpPr>
      <dsp:spPr>
        <a:xfrm>
          <a:off x="6867035" y="384137"/>
          <a:ext cx="2788466" cy="16730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তদ্ভব  </a:t>
          </a:r>
          <a:endParaRPr lang="en-US" sz="3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67035" y="384137"/>
        <a:ext cx="2788466" cy="1673080"/>
      </dsp:txXfrm>
    </dsp:sp>
    <dsp:sp modelId="{C9B5DF30-914F-4828-831E-7AE18CC5B089}">
      <dsp:nvSpPr>
        <dsp:cNvPr id="0" name=""/>
        <dsp:cNvSpPr/>
      </dsp:nvSpPr>
      <dsp:spPr>
        <a:xfrm>
          <a:off x="2794074" y="3489385"/>
          <a:ext cx="6107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0747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83414" y="3531898"/>
        <a:ext cx="32067" cy="6413"/>
      </dsp:txXfrm>
    </dsp:sp>
    <dsp:sp modelId="{B2DD03D5-0417-413D-BD84-DA8E8AC6329E}">
      <dsp:nvSpPr>
        <dsp:cNvPr id="0" name=""/>
        <dsp:cNvSpPr/>
      </dsp:nvSpPr>
      <dsp:spPr>
        <a:xfrm>
          <a:off x="7407" y="2698565"/>
          <a:ext cx="2788466" cy="16730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দেশি</a:t>
          </a:r>
          <a:endParaRPr lang="en-US" sz="3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407" y="2698565"/>
        <a:ext cx="2788466" cy="1673080"/>
      </dsp:txXfrm>
    </dsp:sp>
    <dsp:sp modelId="{1B7850DC-5D8B-4B80-BF67-2E3737E4A587}">
      <dsp:nvSpPr>
        <dsp:cNvPr id="0" name=""/>
        <dsp:cNvSpPr/>
      </dsp:nvSpPr>
      <dsp:spPr>
        <a:xfrm>
          <a:off x="3437221" y="2698565"/>
          <a:ext cx="2788466" cy="16730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বিদেশি</a:t>
          </a:r>
          <a:endParaRPr lang="en-US" sz="3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37221" y="2698565"/>
        <a:ext cx="2788466" cy="1673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BDF8C-B287-470C-9BD5-2E662742D174}">
      <dsp:nvSpPr>
        <dsp:cNvPr id="0" name=""/>
        <dsp:cNvSpPr/>
      </dsp:nvSpPr>
      <dsp:spPr>
        <a:xfrm>
          <a:off x="0" y="0"/>
          <a:ext cx="6908800" cy="243840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/>
            <a:t>তৎসম * এর অর্থ তার সমান </a:t>
          </a:r>
          <a:endParaRPr lang="en-US" sz="2800" kern="1200" dirty="0"/>
        </a:p>
      </dsp:txBody>
      <dsp:txXfrm>
        <a:off x="71418" y="71418"/>
        <a:ext cx="4388523" cy="2295564"/>
      </dsp:txXfrm>
    </dsp:sp>
    <dsp:sp modelId="{EB9BB3DA-6F41-4ED0-8CD9-E17EADC3CC4D}">
      <dsp:nvSpPr>
        <dsp:cNvPr id="0" name=""/>
        <dsp:cNvSpPr/>
      </dsp:nvSpPr>
      <dsp:spPr>
        <a:xfrm>
          <a:off x="1219199" y="2980266"/>
          <a:ext cx="6908800" cy="243840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409402"/>
            <a:satOff val="-10642"/>
            <a:lumOff val="2770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/>
            <a:t>সংজ্ঞাঃ যে সকল শব্দ বিদেশী ভাষা থকে অবিকৃত অবস্থায় বাংলা ভাষায় এসেছে তাকে বলে তৎসম শব্দ </a:t>
          </a:r>
          <a:endParaRPr lang="en-US" sz="2800" kern="1200" dirty="0"/>
        </a:p>
      </dsp:txBody>
      <dsp:txXfrm>
        <a:off x="1290617" y="3051684"/>
        <a:ext cx="3961803" cy="2295564"/>
      </dsp:txXfrm>
    </dsp:sp>
    <dsp:sp modelId="{94E36AFA-3B0D-4464-8CA5-E9EC9B1C0491}">
      <dsp:nvSpPr>
        <dsp:cNvPr id="0" name=""/>
        <dsp:cNvSpPr/>
      </dsp:nvSpPr>
      <dsp:spPr>
        <a:xfrm>
          <a:off x="5323839" y="1916853"/>
          <a:ext cx="1584960" cy="158496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680455" y="1916853"/>
        <a:ext cx="871728" cy="11926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B949B7-5E88-42EB-BC81-1619B341BD28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0B3360-5755-41C5-B2D0-482A6CBC9EC7}">
      <dsp:nvSpPr>
        <dsp:cNvPr id="0" name=""/>
        <dsp:cNvSpPr/>
      </dsp:nvSpPr>
      <dsp:spPr>
        <a:xfrm>
          <a:off x="0" y="1625600"/>
          <a:ext cx="1603337" cy="21674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/>
            <a:t>অর্ধ-</a:t>
          </a:r>
          <a:endParaRPr lang="en-US" sz="2800" kern="1200" dirty="0"/>
        </a:p>
      </dsp:txBody>
      <dsp:txXfrm>
        <a:off x="78268" y="1703868"/>
        <a:ext cx="1446801" cy="2010930"/>
      </dsp:txXfrm>
    </dsp:sp>
    <dsp:sp modelId="{51858C9E-BC34-4206-A5CB-54FFB78931C7}">
      <dsp:nvSpPr>
        <dsp:cNvPr id="0" name=""/>
        <dsp:cNvSpPr/>
      </dsp:nvSpPr>
      <dsp:spPr>
        <a:xfrm>
          <a:off x="1527631" y="1625600"/>
          <a:ext cx="2081175" cy="2167466"/>
        </a:xfrm>
        <a:prstGeom prst="roundRect">
          <a:avLst/>
        </a:prstGeom>
        <a:solidFill>
          <a:schemeClr val="accent2">
            <a:hueOff val="1266638"/>
            <a:satOff val="1444"/>
            <a:lumOff val="22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/>
            <a:t>তৎসম</a:t>
          </a:r>
          <a:endParaRPr lang="en-US" sz="2800" kern="1200" dirty="0"/>
        </a:p>
      </dsp:txBody>
      <dsp:txXfrm>
        <a:off x="1629226" y="1727195"/>
        <a:ext cx="1877985" cy="1964276"/>
      </dsp:txXfrm>
    </dsp:sp>
    <dsp:sp modelId="{67F040EB-53C2-452C-8B26-B07EB4A43EBA}">
      <dsp:nvSpPr>
        <dsp:cNvPr id="0" name=""/>
        <dsp:cNvSpPr/>
      </dsp:nvSpPr>
      <dsp:spPr>
        <a:xfrm>
          <a:off x="3870803" y="1625600"/>
          <a:ext cx="2081175" cy="2167466"/>
        </a:xfrm>
        <a:prstGeom prst="roundRect">
          <a:avLst/>
        </a:prstGeom>
        <a:solidFill>
          <a:schemeClr val="accent2">
            <a:hueOff val="2533276"/>
            <a:satOff val="2889"/>
            <a:lumOff val="45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/>
            <a:t>যার অর্থ কিছুটা বিকৃত </a:t>
          </a:r>
          <a:endParaRPr lang="en-US" sz="2800" kern="1200" dirty="0"/>
        </a:p>
      </dsp:txBody>
      <dsp:txXfrm>
        <a:off x="3972398" y="1727195"/>
        <a:ext cx="1877985" cy="1964276"/>
      </dsp:txXfrm>
    </dsp:sp>
    <dsp:sp modelId="{2FD8633E-6B79-4D92-808F-17DC315BFF81}">
      <dsp:nvSpPr>
        <dsp:cNvPr id="0" name=""/>
        <dsp:cNvSpPr/>
      </dsp:nvSpPr>
      <dsp:spPr>
        <a:xfrm>
          <a:off x="6043424" y="1625600"/>
          <a:ext cx="2081175" cy="2167466"/>
        </a:xfrm>
        <a:prstGeom prst="roundRect">
          <a:avLst/>
        </a:prstGeom>
        <a:solidFill>
          <a:schemeClr val="accent2">
            <a:hueOff val="3799914"/>
            <a:satOff val="4333"/>
            <a:lumOff val="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900" b="1" kern="1200" dirty="0" smtClean="0"/>
            <a:t>সংস্কৃত ভাষা থেকে কিছুটা বিকৃত হয়ে যে সকল শব্দ বাংলা ভাষায় এসেছে । </a:t>
          </a:r>
          <a:endParaRPr lang="en-US" sz="1900" b="1" kern="1200" dirty="0"/>
        </a:p>
      </dsp:txBody>
      <dsp:txXfrm>
        <a:off x="6145019" y="1727195"/>
        <a:ext cx="1877985" cy="19642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BE38D-DEB8-4B5C-A433-991AFE0E8C73}">
      <dsp:nvSpPr>
        <dsp:cNvPr id="0" name=""/>
        <dsp:cNvSpPr/>
      </dsp:nvSpPr>
      <dsp:spPr>
        <a:xfrm rot="16200000">
          <a:off x="-1418497" y="1419489"/>
          <a:ext cx="5418667" cy="2579687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7836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300" b="1" kern="1200" smtClean="0"/>
            <a:t>তদ্ভব</a:t>
          </a:r>
          <a:endParaRPr lang="en-US" sz="2300" kern="1200"/>
        </a:p>
      </dsp:txBody>
      <dsp:txXfrm rot="5400000">
        <a:off x="993" y="1083732"/>
        <a:ext cx="2579687" cy="3251201"/>
      </dsp:txXfrm>
    </dsp:sp>
    <dsp:sp modelId="{F9536AD8-A934-4F01-A851-8AC61236E002}">
      <dsp:nvSpPr>
        <dsp:cNvPr id="0" name=""/>
        <dsp:cNvSpPr/>
      </dsp:nvSpPr>
      <dsp:spPr>
        <a:xfrm rot="16200000">
          <a:off x="1354666" y="1419489"/>
          <a:ext cx="5418667" cy="2579687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7836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300" kern="1200" dirty="0" smtClean="0"/>
            <a:t>এর অর্থ তা থেকে উৎপন্ন </a:t>
          </a:r>
          <a:endParaRPr lang="en-US" sz="2300" kern="1200" dirty="0"/>
        </a:p>
      </dsp:txBody>
      <dsp:txXfrm rot="5400000">
        <a:off x="2774156" y="1083732"/>
        <a:ext cx="2579687" cy="3251201"/>
      </dsp:txXfrm>
    </dsp:sp>
    <dsp:sp modelId="{05AB6BBC-CAAF-4E68-B5B9-13333FCEF38C}">
      <dsp:nvSpPr>
        <dsp:cNvPr id="0" name=""/>
        <dsp:cNvSpPr/>
      </dsp:nvSpPr>
      <dsp:spPr>
        <a:xfrm rot="16200000">
          <a:off x="4127830" y="1419489"/>
          <a:ext cx="5418667" cy="2579687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7836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300" kern="1200" dirty="0" smtClean="0"/>
            <a:t>যে সকল শব্দ সংস্কৃত ভাষা থেকে সম্পূর্ণ পরিবর্তিত হয়ে বাংলা ভাষায় স্থান লাভ করেছে তাকে দেশি শব্দ বলে  , </a:t>
          </a:r>
          <a:endParaRPr 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 rot="5400000">
        <a:off x="5547320" y="1083732"/>
        <a:ext cx="2579687" cy="32512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480E1-04FB-4EB1-A3D2-4C18BDDE4492}">
      <dsp:nvSpPr>
        <dsp:cNvPr id="0" name=""/>
        <dsp:cNvSpPr/>
      </dsp:nvSpPr>
      <dsp:spPr>
        <a:xfrm>
          <a:off x="0" y="433622"/>
          <a:ext cx="11423174" cy="1663855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254000" bIns="264137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900" kern="1200" dirty="0" smtClean="0"/>
            <a:t>যে সকল শব্দ প্রাচীন কাল থেকে এদেশে ব্যবহৃত হয়ে আসছে </a:t>
          </a:r>
          <a:endParaRPr lang="en-US" sz="2900" kern="1200" dirty="0"/>
        </a:p>
      </dsp:txBody>
      <dsp:txXfrm>
        <a:off x="0" y="849586"/>
        <a:ext cx="11007210" cy="831927"/>
      </dsp:txXfrm>
    </dsp:sp>
    <dsp:sp modelId="{6EF583DC-DE96-4272-B459-2E2C0C0F981E}">
      <dsp:nvSpPr>
        <dsp:cNvPr id="0" name=""/>
        <dsp:cNvSpPr/>
      </dsp:nvSpPr>
      <dsp:spPr>
        <a:xfrm>
          <a:off x="4611316" y="2267283"/>
          <a:ext cx="6145668" cy="1663855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3799914"/>
            <a:satOff val="4333"/>
            <a:lumOff val="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254000" bIns="264137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900" kern="1200" dirty="0" smtClean="0"/>
            <a:t>ঢেকি,কুলা ,গঞ্জ </a:t>
          </a:r>
          <a:endParaRPr lang="en-US" sz="2900" kern="1200" dirty="0"/>
        </a:p>
      </dsp:txBody>
      <dsp:txXfrm>
        <a:off x="4611316" y="2683247"/>
        <a:ext cx="5729704" cy="8319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77A50-65DF-455C-B729-92173AB4709D}">
      <dsp:nvSpPr>
        <dsp:cNvPr id="0" name=""/>
        <dsp:cNvSpPr/>
      </dsp:nvSpPr>
      <dsp:spPr>
        <a:xfrm>
          <a:off x="4558" y="1292489"/>
          <a:ext cx="3584983" cy="2833687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700" b="1" kern="1200" dirty="0" smtClean="0"/>
            <a:t>বিদেশি ভাষা থেকে আগত শব্দ </a:t>
          </a:r>
          <a:endParaRPr lang="en-US" sz="3700" b="1" kern="1200" dirty="0"/>
        </a:p>
      </dsp:txBody>
      <dsp:txXfrm>
        <a:off x="529567" y="1707473"/>
        <a:ext cx="2534965" cy="2003719"/>
      </dsp:txXfrm>
    </dsp:sp>
    <dsp:sp modelId="{60D3A557-DF0D-4EE6-B6F6-74B1BF8B59C2}">
      <dsp:nvSpPr>
        <dsp:cNvPr id="0" name=""/>
        <dsp:cNvSpPr/>
      </dsp:nvSpPr>
      <dsp:spPr>
        <a:xfrm>
          <a:off x="4014594" y="2182267"/>
          <a:ext cx="901112" cy="1054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4014594" y="2393093"/>
        <a:ext cx="630778" cy="632479"/>
      </dsp:txXfrm>
    </dsp:sp>
    <dsp:sp modelId="{179F6B43-4DFC-44EB-AE01-EF35BF62BC48}">
      <dsp:nvSpPr>
        <dsp:cNvPr id="0" name=""/>
        <dsp:cNvSpPr/>
      </dsp:nvSpPr>
      <dsp:spPr>
        <a:xfrm>
          <a:off x="5289754" y="1292489"/>
          <a:ext cx="2833687" cy="2833687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/>
            <a:t>বিদেশি শব্দ </a:t>
          </a:r>
          <a:endParaRPr lang="en-US" sz="2800" b="1" kern="1200" dirty="0"/>
        </a:p>
      </dsp:txBody>
      <dsp:txXfrm>
        <a:off x="5704738" y="1707473"/>
        <a:ext cx="2003719" cy="2003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5C771-6EDE-4D99-B9F5-38CF841558D6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911E1-42D6-4D07-AA23-1F4FEDEBE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911E1-42D6-4D07-AA23-1F4FEDEBEC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88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101A6-5C21-4195-BDF2-65BF974440C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88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B61BEF0D-F0BB-DE4B-95CE-6DB70DBA9567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54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219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97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8B91-E363-4553-87ED-99B36BBB6D5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775C-37E4-436E-BA52-C181B5D77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9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77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2A54C80-263E-416B-A8E0-580EDEADCBDC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741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31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383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212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2222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78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90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5" r:id="rId1"/>
    <p:sldLayoutId id="2147484586" r:id="rId2"/>
    <p:sldLayoutId id="2147484587" r:id="rId3"/>
    <p:sldLayoutId id="2147484588" r:id="rId4"/>
    <p:sldLayoutId id="2147484589" r:id="rId5"/>
    <p:sldLayoutId id="2147484590" r:id="rId6"/>
    <p:sldLayoutId id="2147484591" r:id="rId7"/>
    <p:sldLayoutId id="2147484592" r:id="rId8"/>
    <p:sldLayoutId id="2147484593" r:id="rId9"/>
    <p:sldLayoutId id="2147484594" r:id="rId10"/>
    <p:sldLayoutId id="2147484595" r:id="rId11"/>
    <p:sldLayoutId id="2147484596" r:id="rId12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982" y="1395390"/>
            <a:ext cx="5964073" cy="3763464"/>
          </a:xfrm>
          <a:prstGeom prst="rect">
            <a:avLst/>
          </a:prstGeom>
          <a:solidFill>
            <a:schemeClr val="bg1"/>
          </a:solidFill>
          <a:ln w="2286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5" name="TextBox 4"/>
          <p:cNvSpPr txBox="1"/>
          <p:nvPr/>
        </p:nvSpPr>
        <p:spPr>
          <a:xfrm>
            <a:off x="1317812" y="564393"/>
            <a:ext cx="10972415" cy="830997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/>
              <a:t>আজকের পাঠে সবাইকে স্বাগতম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9262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27983382"/>
              </p:ext>
            </p:extLst>
          </p:nvPr>
        </p:nvGraphicFramePr>
        <p:xfrm>
          <a:off x="107232" y="1401628"/>
          <a:ext cx="11423175" cy="6141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/>
          <p:cNvSpPr/>
          <p:nvPr/>
        </p:nvSpPr>
        <p:spPr>
          <a:xfrm>
            <a:off x="1519581" y="3159457"/>
            <a:ext cx="1569492" cy="12214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/>
              <a:t>দেশি শব্দ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85864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E480E1-04FB-4EB1-A3D2-4C18BDDE4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03E480E1-04FB-4EB1-A3D2-4C18BDDE4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03E480E1-04FB-4EB1-A3D2-4C18BDDE4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03E480E1-04FB-4EB1-A3D2-4C18BDDE4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03E480E1-04FB-4EB1-A3D2-4C18BDDE4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F583DC-DE96-4272-B459-2E2C0C0F9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6EF583DC-DE96-4272-B459-2E2C0C0F9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6EF583DC-DE96-4272-B459-2E2C0C0F9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6EF583DC-DE96-4272-B459-2E2C0C0F9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6EF583DC-DE96-4272-B459-2E2C0C0F98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28363008"/>
              </p:ext>
            </p:extLst>
          </p:nvPr>
        </p:nvGraphicFramePr>
        <p:xfrm>
          <a:off x="2632503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6589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777A50-65DF-455C-B729-92173AB4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>
                                            <p:graphicEl>
                                              <a:dgm id="{77777A50-65DF-455C-B729-92173AB470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graphicEl>
                                              <a:dgm id="{77777A50-65DF-455C-B729-92173AB4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>
                                            <p:graphicEl>
                                              <a:dgm id="{77777A50-65DF-455C-B729-92173AB4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D3A557-DF0D-4EE6-B6F6-74B1BF8B5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">
                                            <p:graphicEl>
                                              <a:dgm id="{60D3A557-DF0D-4EE6-B6F6-74B1BF8B59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>
                                            <p:graphicEl>
                                              <a:dgm id="{60D3A557-DF0D-4EE6-B6F6-74B1BF8B5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>
                                            <p:graphicEl>
                                              <a:dgm id="{60D3A557-DF0D-4EE6-B6F6-74B1BF8B5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9F6B43-4DFC-44EB-AE01-EF35BF62BC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">
                                            <p:graphicEl>
                                              <a:dgm id="{179F6B43-4DFC-44EB-AE01-EF35BF62BC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>
                                            <p:graphicEl>
                                              <a:dgm id="{179F6B43-4DFC-44EB-AE01-EF35BF62BC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>
                                            <p:graphicEl>
                                              <a:dgm id="{179F6B43-4DFC-44EB-AE01-EF35BF62BC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ardrop 5"/>
          <p:cNvSpPr/>
          <p:nvPr/>
        </p:nvSpPr>
        <p:spPr>
          <a:xfrm>
            <a:off x="822961" y="4847376"/>
            <a:ext cx="2312124" cy="914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chemeClr val="tx1"/>
                </a:solidFill>
              </a:rPr>
              <a:t>অর্ধ- তৎসম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34194" y="679268"/>
            <a:ext cx="5303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উৎস অনুযায়ী শব্দের উদাহরণ </a:t>
            </a:r>
            <a:endParaRPr lang="en-US" sz="3200" dirty="0"/>
          </a:p>
        </p:txBody>
      </p:sp>
      <p:sp>
        <p:nvSpPr>
          <p:cNvPr id="5" name="Explosion 2 4"/>
          <p:cNvSpPr/>
          <p:nvPr/>
        </p:nvSpPr>
        <p:spPr>
          <a:xfrm>
            <a:off x="561702" y="2002820"/>
            <a:ext cx="2299063" cy="1685109"/>
          </a:xfrm>
          <a:prstGeom prst="irregularSeal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</a:rPr>
              <a:t>তৎসম</a:t>
            </a:r>
            <a:r>
              <a:rPr lang="bn-BD" b="1" dirty="0" smtClean="0"/>
              <a:t>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35085" y="2583765"/>
            <a:ext cx="3827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চন্দ্র</a:t>
            </a:r>
            <a:r>
              <a:rPr lang="bn-BD" sz="2800" dirty="0" smtClean="0"/>
              <a:t> 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958046" y="5199016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গিন্নি  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5" t="8414" r="20647" b="32751"/>
          <a:stretch/>
        </p:blipFill>
        <p:spPr>
          <a:xfrm>
            <a:off x="7837714" y="1608082"/>
            <a:ext cx="2886891" cy="23963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846" y="4398916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39560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ardrop 3"/>
          <p:cNvSpPr/>
          <p:nvPr/>
        </p:nvSpPr>
        <p:spPr>
          <a:xfrm>
            <a:off x="2314269" y="421892"/>
            <a:ext cx="1724297" cy="1427871"/>
          </a:xfrm>
          <a:prstGeom prst="teardrop">
            <a:avLst>
              <a:gd name="adj" fmla="val 173118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তদ্ভব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1269" y="969163"/>
            <a:ext cx="5081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/>
              <a:t> </a:t>
            </a:r>
            <a:r>
              <a:rPr lang="bn-BD" sz="2800" b="1" dirty="0" smtClean="0"/>
              <a:t>হাত</a:t>
            </a:r>
            <a:r>
              <a:rPr lang="bn-BD" sz="4800" b="1" dirty="0" smtClean="0"/>
              <a:t> </a:t>
            </a:r>
            <a:endParaRPr lang="en-US" sz="4800" b="1" dirty="0"/>
          </a:p>
        </p:txBody>
      </p:sp>
      <p:sp>
        <p:nvSpPr>
          <p:cNvPr id="6" name="Oval Callout 5"/>
          <p:cNvSpPr/>
          <p:nvPr/>
        </p:nvSpPr>
        <p:spPr>
          <a:xfrm rot="17088008">
            <a:off x="1052729" y="1533552"/>
            <a:ext cx="1756734" cy="2574987"/>
          </a:xfrm>
          <a:prstGeom prst="wedgeEllipseCallout">
            <a:avLst>
              <a:gd name="adj1" fmla="val -26399"/>
              <a:gd name="adj2" fmla="val 6131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দেশী</a:t>
            </a:r>
            <a:r>
              <a:rPr lang="bn-BD" sz="2800" dirty="0" smtClean="0"/>
              <a:t>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725362" y="2821046"/>
            <a:ext cx="3267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ঢেঁকি</a:t>
            </a:r>
            <a:r>
              <a:rPr lang="bn-BD" sz="4400" dirty="0" smtClean="0"/>
              <a:t>  </a:t>
            </a:r>
            <a:endParaRPr lang="en-US" sz="4400" dirty="0"/>
          </a:p>
        </p:txBody>
      </p:sp>
      <p:sp>
        <p:nvSpPr>
          <p:cNvPr id="8" name="Heart 7"/>
          <p:cNvSpPr/>
          <p:nvPr/>
        </p:nvSpPr>
        <p:spPr>
          <a:xfrm>
            <a:off x="1166648" y="4352487"/>
            <a:ext cx="1998091" cy="2062146"/>
          </a:xfrm>
          <a:prstGeom prst="heart">
            <a:avLst/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বিদেশী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227801" y="5218714"/>
            <a:ext cx="2155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কলম</a:t>
            </a:r>
            <a:r>
              <a:rPr lang="bn-BD" sz="4400" dirty="0" smtClean="0"/>
              <a:t>  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96" t="-29043" r="11526" b="20393"/>
          <a:stretch/>
        </p:blipFill>
        <p:spPr>
          <a:xfrm>
            <a:off x="6866777" y="609673"/>
            <a:ext cx="2261456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105" y="4946073"/>
            <a:ext cx="2000250" cy="13110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68" y="2830260"/>
            <a:ext cx="2619375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583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762764">
            <a:off x="536176" y="786024"/>
            <a:ext cx="3263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একক কাজ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99090" y="2822028"/>
            <a:ext cx="45461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উৎস অনুযায়ী শব্দের প্রকারভেদের  প্রত্যেকটির দুটি করে উদাহরণ লেখ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23" y="941695"/>
            <a:ext cx="5882185" cy="5404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346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2777" y="875211"/>
            <a:ext cx="7589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মূল্যায়ন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bn-IN" sz="36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r>
              <a:rPr lang="bn-IN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নিচের প্রশ্নগুলোর উত্তর দাও -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5920" y="3331029"/>
            <a:ext cx="65053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/>
              <a:t>১)এক বা একাধিক ধ্বনি বা বর্ণ মিলে কী গঠিত হয় ?</a:t>
            </a:r>
          </a:p>
          <a:p>
            <a:r>
              <a:rPr lang="bn-IN" sz="2000" b="1" dirty="0" smtClean="0"/>
              <a:t>২)শব্দকে কয়টী দৃষ্টিকোণ থেকে ভাগ করা যায় ?</a:t>
            </a:r>
          </a:p>
          <a:p>
            <a:r>
              <a:rPr lang="bn-IN" sz="2000" b="1" dirty="0" smtClean="0"/>
              <a:t>৩)সূর্য ,নক্ষত্র কোন জাতীয় শব্দের উদাহরণ ?</a:t>
            </a:r>
          </a:p>
          <a:p>
            <a:r>
              <a:rPr lang="bn-IN" sz="2000" b="1" dirty="0" smtClean="0"/>
              <a:t>৪) সে সব  শব্দ সংস্কৃত ভাষা থেকে সম্পূর্ণ পরিবর্তিত হয়ে বাংলা ভাষায় এসেছে  সেগুলোকে কী বলে ?</a:t>
            </a:r>
          </a:p>
          <a:p>
            <a:r>
              <a:rPr lang="bn-IN" sz="2000" b="1" dirty="0" smtClean="0"/>
              <a:t>৫)কোন ধরনের শব্দ আদিমকাল থেকে ব্যবহৃত হয়ে আসছে ,সেগুলোকে বলে .........। </a:t>
            </a:r>
          </a:p>
        </p:txBody>
      </p:sp>
    </p:spTree>
    <p:extLst>
      <p:ext uri="{BB962C8B-B14F-4D97-AF65-F5344CB8AC3E}">
        <p14:creationId xmlns:p14="http://schemas.microsoft.com/office/powerpoint/2010/main" val="306779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0250" y="4935168"/>
            <a:ext cx="11341289" cy="954107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2800" b="1" dirty="0" smtClean="0"/>
              <a:t> </a:t>
            </a:r>
            <a:r>
              <a:rPr lang="bn-IN" sz="2800" b="1" dirty="0" smtClean="0"/>
              <a:t>উৎস অনুযায়ী </a:t>
            </a:r>
            <a:r>
              <a:rPr lang="bn-BD" sz="2800" b="1" dirty="0" smtClean="0"/>
              <a:t>বাংলা ভাষার শব্দ ভাণ্ডারের একটি ছক তৈরি </a:t>
            </a:r>
            <a:r>
              <a:rPr lang="bn-IN" sz="2800" b="1" dirty="0"/>
              <a:t> </a:t>
            </a:r>
            <a:r>
              <a:rPr lang="bn-IN" sz="2800" b="1" dirty="0" smtClean="0"/>
              <a:t>করবে  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896" y="1622300"/>
            <a:ext cx="3725839" cy="28819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extBox 7"/>
          <p:cNvSpPr txBox="1"/>
          <p:nvPr/>
        </p:nvSpPr>
        <p:spPr>
          <a:xfrm>
            <a:off x="5227092" y="668193"/>
            <a:ext cx="2265529" cy="523220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bn-IN" sz="2800" dirty="0" smtClean="0"/>
              <a:t>বাড়ির কাজ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054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74274" y="990285"/>
            <a:ext cx="5878286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সবাইকে  ধন্যবাদ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517" y="1698171"/>
            <a:ext cx="6776494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02317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89000" y="1789611"/>
            <a:ext cx="3500828" cy="3020123"/>
          </a:xfrm>
          <a:scene3d>
            <a:camera prst="perspectiveFront"/>
            <a:lightRig rig="threePt" dir="t"/>
          </a:scene3d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</a:p>
          <a:p>
            <a:pPr>
              <a:buNone/>
            </a:pP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শাহানারা বেগম           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                                  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প্রভাষক ( বাংলা )                         অষ্টধার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বালিয়াপা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ড়া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আলিম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মাদ্‌রাসা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ময়মনসিংহ</a:t>
            </a:r>
            <a:endParaRPr lang="bn-IN" sz="24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shahanarapoly77@gmail.com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659718" y="2339669"/>
            <a:ext cx="3435531" cy="3154525"/>
          </a:xfrm>
          <a:scene3d>
            <a:camera prst="perspectiveAbove"/>
            <a:lightRig rig="threePt" dir="t"/>
          </a:scene3d>
        </p:spPr>
        <p:txBody>
          <a:bodyPr>
            <a:normAutofit fontScale="77500" lnSpcReduction="20000"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</a:p>
          <a:p>
            <a:pPr>
              <a:buNone/>
            </a:pP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শ্রেণিঃ একাদশ 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বিষয়ঃ বাংলা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ব্যাকরণ  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তারিখঃ  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সময়ঃ ৫০ মিনিট          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112" y="0"/>
            <a:ext cx="1927859" cy="1691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328" y="2061422"/>
            <a:ext cx="1847850" cy="247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883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111" y="2250885"/>
            <a:ext cx="2423685" cy="167475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340864" y="3946779"/>
            <a:ext cx="110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</a:rPr>
              <a:t>বই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36645" y="1228871"/>
            <a:ext cx="1719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</a:rPr>
              <a:t>আম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0827" y="324188"/>
            <a:ext cx="4657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</a:rPr>
              <a:t>নিচের শব্দগুলো  কী কি   বর্ণ দ্বারা গঠিত ?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70342" y="4453042"/>
            <a:ext cx="2362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</a:rPr>
              <a:t>আম - আ+ ম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532" y="1336593"/>
            <a:ext cx="3644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</a:rPr>
              <a:t>কীসের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ছবি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bn-BD" sz="3200" dirty="0" smtClean="0">
                <a:solidFill>
                  <a:schemeClr val="bg1"/>
                </a:solidFill>
              </a:rPr>
              <a:t>?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9"/>
          <a:stretch/>
        </p:blipFill>
        <p:spPr>
          <a:xfrm>
            <a:off x="1971675" y="2390502"/>
            <a:ext cx="1847850" cy="22026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4188714" y="3185043"/>
            <a:ext cx="265176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বই</a:t>
            </a:r>
            <a:r>
              <a:rPr lang="bn-IN" sz="4000" dirty="0" smtClean="0">
                <a:solidFill>
                  <a:schemeClr val="bg1"/>
                </a:solidFill>
              </a:rPr>
              <a:t>= ব+ই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997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8434" y="2825061"/>
            <a:ext cx="7589520" cy="1569660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bn-BD" sz="2400" b="1" dirty="0" smtClean="0"/>
              <a:t>১)</a:t>
            </a:r>
            <a:r>
              <a:rPr lang="bn-IN" sz="2400" b="1" dirty="0" smtClean="0"/>
              <a:t> </a:t>
            </a:r>
            <a:r>
              <a:rPr lang="en-US" sz="2400" b="1" dirty="0" err="1" smtClean="0"/>
              <a:t>পূর্ববর্তী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ধারণা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থেকে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বিভিন্ন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দৃষ্টিকোণ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থেকে</a:t>
            </a:r>
            <a:r>
              <a:rPr lang="en-US" sz="2400" b="1" dirty="0" smtClean="0"/>
              <a:t> </a:t>
            </a:r>
            <a:r>
              <a:rPr lang="bn-BD" sz="2400" b="1" dirty="0" smtClean="0"/>
              <a:t>শব্দের</a:t>
            </a:r>
            <a:r>
              <a:rPr lang="en-US" sz="2400" b="1" dirty="0"/>
              <a:t> </a:t>
            </a:r>
            <a:r>
              <a:rPr lang="en-US" sz="2400" b="1" dirty="0" err="1" smtClean="0"/>
              <a:t>শ্রেণিকরণ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করতে</a:t>
            </a:r>
            <a:r>
              <a:rPr lang="en-US" sz="2400" b="1" dirty="0"/>
              <a:t> </a:t>
            </a:r>
            <a:r>
              <a:rPr lang="bn-BD" sz="2400" b="1" dirty="0" smtClean="0"/>
              <a:t>পারবে ।   </a:t>
            </a:r>
          </a:p>
          <a:p>
            <a:r>
              <a:rPr lang="en-US" sz="2400" b="1" dirty="0" smtClean="0"/>
              <a:t>২)</a:t>
            </a:r>
            <a:r>
              <a:rPr lang="bn-BD" sz="2400" b="1" dirty="0" smtClean="0"/>
              <a:t> উৎস অনুযায়ী শব্দের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সংজ্ঞা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বর্ণনা</a:t>
            </a:r>
            <a:r>
              <a:rPr lang="bn-IN" sz="2400" b="1" dirty="0" smtClean="0"/>
              <a:t> </a:t>
            </a:r>
            <a:r>
              <a:rPr lang="en-US" sz="2400" b="1" dirty="0" err="1" smtClean="0"/>
              <a:t>কর</a:t>
            </a:r>
            <a:r>
              <a:rPr lang="bn-BD" sz="2400" b="1" dirty="0" smtClean="0"/>
              <a:t>তে পারবে । </a:t>
            </a:r>
            <a:endParaRPr lang="en-US" sz="2400" b="1" dirty="0" smtClean="0"/>
          </a:p>
          <a:p>
            <a:r>
              <a:rPr lang="en-US" sz="2400" b="1" dirty="0" smtClean="0"/>
              <a:t>৩)</a:t>
            </a:r>
            <a:r>
              <a:rPr lang="bn-BD" sz="2400" b="1" dirty="0" smtClean="0"/>
              <a:t> </a:t>
            </a:r>
            <a:r>
              <a:rPr lang="en-US" sz="2400" b="1" dirty="0" err="1" smtClean="0"/>
              <a:t>উৎস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অনুযায়ী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শব্দের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উদাহরণ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বলতে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পারবে</a:t>
            </a:r>
            <a:r>
              <a:rPr lang="en-US" sz="2400" b="1" dirty="0" smtClean="0"/>
              <a:t> ।</a:t>
            </a:r>
            <a:endParaRPr lang="en-US" sz="2400" b="1" dirty="0"/>
          </a:p>
        </p:txBody>
      </p:sp>
      <p:sp>
        <p:nvSpPr>
          <p:cNvPr id="2" name="Double Wave 1"/>
          <p:cNvSpPr/>
          <p:nvPr/>
        </p:nvSpPr>
        <p:spPr>
          <a:xfrm flipH="1">
            <a:off x="2168433" y="679269"/>
            <a:ext cx="6479177" cy="1081146"/>
          </a:xfrm>
          <a:prstGeom prst="doubleWave">
            <a:avLst>
              <a:gd name="adj1" fmla="val 6250"/>
              <a:gd name="adj2" fmla="val -2382"/>
            </a:avLst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/>
              <a:t> 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এই</a:t>
            </a:r>
            <a:r>
              <a:rPr lang="en-US" sz="2400" b="1" dirty="0" smtClean="0"/>
              <a:t> </a:t>
            </a:r>
            <a:r>
              <a:rPr lang="bn-BD" sz="2400" b="1" dirty="0" smtClean="0"/>
              <a:t> পাঠ শেষে শিক্ষার্থীরা যা শিখবে </a:t>
            </a:r>
            <a:endParaRPr lang="en-US" sz="2400" b="1" dirty="0"/>
          </a:p>
        </p:txBody>
      </p:sp>
      <p:sp>
        <p:nvSpPr>
          <p:cNvPr id="7" name="Freeform 6"/>
          <p:cNvSpPr/>
          <p:nvPr/>
        </p:nvSpPr>
        <p:spPr>
          <a:xfrm>
            <a:off x="6648994" y="46634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761936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560576" y="1706880"/>
            <a:ext cx="6825778" cy="804672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</a:rPr>
              <a:t>পাঠ বিশ্লেষণ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0623" y="2747097"/>
            <a:ext cx="7151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শব্দকে তিনটি দৃষ্টিকোণ থেকে শ্রেণিকরণ করা যায় </a:t>
            </a:r>
          </a:p>
          <a:p>
            <a:r>
              <a:rPr lang="bn-BD" sz="2400" dirty="0"/>
              <a:t> </a:t>
            </a: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94741"/>
              </p:ext>
            </p:extLst>
          </p:nvPr>
        </p:nvGraphicFramePr>
        <p:xfrm>
          <a:off x="4767942" y="3618411"/>
          <a:ext cx="548639" cy="705395"/>
        </p:xfrm>
        <a:graphic>
          <a:graphicData uri="http://schemas.openxmlformats.org/drawingml/2006/table">
            <a:tbl>
              <a:tblPr/>
              <a:tblGrid>
                <a:gridCol w="548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53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3461655" y="4639210"/>
            <a:ext cx="2991396" cy="1239075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</a:rPr>
              <a:t>অর্থ</a:t>
            </a:r>
            <a:r>
              <a:rPr lang="bn-BD" sz="4000" dirty="0" smtClean="0"/>
              <a:t> </a:t>
            </a:r>
            <a:endParaRPr lang="en-US" sz="4000" dirty="0"/>
          </a:p>
        </p:txBody>
      </p:sp>
      <p:sp>
        <p:nvSpPr>
          <p:cNvPr id="10" name="Oval 9"/>
          <p:cNvSpPr/>
          <p:nvPr/>
        </p:nvSpPr>
        <p:spPr>
          <a:xfrm>
            <a:off x="6453051" y="3813639"/>
            <a:ext cx="2795451" cy="1071870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গঠন</a:t>
            </a:r>
            <a:r>
              <a:rPr lang="bn-BD" sz="3600" dirty="0" smtClean="0"/>
              <a:t> </a:t>
            </a:r>
            <a:endParaRPr lang="en-US" sz="3600" dirty="0"/>
          </a:p>
        </p:txBody>
      </p:sp>
      <p:sp>
        <p:nvSpPr>
          <p:cNvPr id="11" name="Oval 10"/>
          <p:cNvSpPr/>
          <p:nvPr/>
        </p:nvSpPr>
        <p:spPr>
          <a:xfrm>
            <a:off x="731520" y="3852827"/>
            <a:ext cx="2730135" cy="118943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60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618144"/>
              </p:ext>
            </p:extLst>
          </p:nvPr>
        </p:nvGraphicFramePr>
        <p:xfrm>
          <a:off x="4624251" y="2090057"/>
          <a:ext cx="208280" cy="1123406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234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 rot="21022159">
            <a:off x="1600003" y="673527"/>
            <a:ext cx="749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উৎস  অনুযায়ী শব্দ পাঁচ প্রকার; </a:t>
            </a:r>
            <a:endParaRPr lang="en-US" sz="28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06182427"/>
              </p:ext>
            </p:extLst>
          </p:nvPr>
        </p:nvGraphicFramePr>
        <p:xfrm>
          <a:off x="2002221" y="1671143"/>
          <a:ext cx="9662910" cy="4755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05232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039603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15661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3BDF8C-B287-470C-9BD5-2E662742D1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B33BDF8C-B287-470C-9BD5-2E662742D1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E36AFA-3B0D-4464-8CA5-E9EC9B1C0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94E36AFA-3B0D-4464-8CA5-E9EC9B1C0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9BB3DA-6F41-4ED0-8CD9-E17EADC3C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EB9BB3DA-6F41-4ED0-8CD9-E17EADC3CC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0169084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7038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3936276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77386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5BE38D-DEB8-4B5C-A433-991AFE0E8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515BE38D-DEB8-4B5C-A433-991AFE0E8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515BE38D-DEB8-4B5C-A433-991AFE0E8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515BE38D-DEB8-4B5C-A433-991AFE0E8C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536AD8-A934-4F01-A851-8AC61236E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F9536AD8-A934-4F01-A851-8AC61236E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F9536AD8-A934-4F01-A851-8AC61236E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F9536AD8-A934-4F01-A851-8AC61236E0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AB6BBC-CAAF-4E68-B5B9-13333FCEF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05AB6BBC-CAAF-4E68-B5B9-13333FCEF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05AB6BBC-CAAF-4E68-B5B9-13333FCEF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05AB6BBC-CAAF-4E68-B5B9-13333FCEF3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4880</TotalTime>
  <Words>302</Words>
  <Application>Microsoft Office PowerPoint</Application>
  <PresentationFormat>Widescreen</PresentationFormat>
  <Paragraphs>71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Calibri Light</vt:lpstr>
      <vt:lpstr>NikoshBAN</vt:lpstr>
      <vt:lpstr>Rockwell</vt:lpstr>
      <vt:lpstr>Vrinda</vt:lpstr>
      <vt:lpstr>Wingdings</vt:lpstr>
      <vt:lpstr>Atlas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shahanarapoly77@gmail.com</cp:lastModifiedBy>
  <cp:revision>251</cp:revision>
  <dcterms:created xsi:type="dcterms:W3CDTF">2018-05-02T13:41:00Z</dcterms:created>
  <dcterms:modified xsi:type="dcterms:W3CDTF">2019-11-11T18:34:11Z</dcterms:modified>
</cp:coreProperties>
</file>