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313" r:id="rId3"/>
    <p:sldId id="288" r:id="rId4"/>
    <p:sldId id="354" r:id="rId5"/>
    <p:sldId id="356" r:id="rId6"/>
    <p:sldId id="358" r:id="rId7"/>
    <p:sldId id="316" r:id="rId8"/>
    <p:sldId id="344" r:id="rId9"/>
    <p:sldId id="346" r:id="rId10"/>
    <p:sldId id="347" r:id="rId11"/>
    <p:sldId id="345" r:id="rId12"/>
    <p:sldId id="350" r:id="rId13"/>
    <p:sldId id="352" r:id="rId14"/>
    <p:sldId id="340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প্রশিক্ষণের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শ্রম-ব্যবস্থাপনা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সম্পর্কের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বাংলাদেশে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সমস্যা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52511"/>
            <a:ext cx="5700712" cy="416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52511"/>
            <a:ext cx="5700712" cy="41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রাজনৈতিক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অস্থিতিশীলতা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সিদ্ধান্ত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গ্রহণ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বাস্তবায়নে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বাধা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বাংলাদেশে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সমস্যা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85850"/>
            <a:ext cx="5700712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85850"/>
            <a:ext cx="570071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মূল্যায়নের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মূলধনের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বাংলাদেশে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সমস্যা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162050"/>
            <a:ext cx="5700712" cy="416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28" y="1162049"/>
            <a:ext cx="5600699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385888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7030A0"/>
                </a:solidFill>
                <a:latin typeface="NikoshBAN"/>
              </a:rPr>
              <a:t>১। </a:t>
            </a:r>
            <a:r>
              <a:rPr lang="en-US" sz="4400" b="1" dirty="0" err="1">
                <a:solidFill>
                  <a:srgbClr val="7030A0"/>
                </a:solidFill>
                <a:latin typeface="NikoshBAN"/>
              </a:rPr>
              <a:t>ব্যবস্থাপক</a:t>
            </a:r>
            <a:r>
              <a:rPr lang="en-US" sz="44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/>
              </a:rPr>
              <a:t>কে</a:t>
            </a:r>
            <a:r>
              <a:rPr lang="en-US" sz="4400" b="1" dirty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400" b="1" dirty="0">
                <a:solidFill>
                  <a:srgbClr val="7030A0"/>
                </a:solidFill>
                <a:latin typeface="NikoshBAN"/>
              </a:rPr>
              <a:t>২।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দক্ষ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ব্যবস্থাপকের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অভাবে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প্রতিষ্ঠানের</a:t>
            </a:r>
            <a:endParaRPr lang="en-US" sz="4400" b="1" dirty="0">
              <a:solidFill>
                <a:srgbClr val="7030A0"/>
              </a:solidFill>
              <a:latin typeface="NikoshBAN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 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ধরনের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ক্ষতি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হয়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NikoshBAN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3150" y="75768"/>
            <a:ext cx="5614987" cy="101566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মূল্যায়ন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632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3429511"/>
            <a:ext cx="10515601" cy="1541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বাংলাদেশে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ব্যবস্থাপনার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সমস্যা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সমাধান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কিভাবে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করা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যাবে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?</a:t>
            </a:r>
            <a:endParaRPr lang="en-US" sz="4400" b="1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/>
              </a:rPr>
              <a:t>বাড়ির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কাজ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763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25663"/>
            <a:ext cx="10515599" cy="435133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সকলকে</a:t>
            </a:r>
            <a:r>
              <a:rPr lang="en-US" sz="6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ধন্যবাদ</a:t>
            </a:r>
            <a:endParaRPr lang="en-US" sz="6600" dirty="0">
              <a:solidFill>
                <a:schemeClr val="accent6">
                  <a:lumMod val="20000"/>
                  <a:lumOff val="8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57175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2" y="1091236"/>
            <a:ext cx="3884749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01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2" y="273456"/>
            <a:ext cx="6700838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2" y="5734497"/>
            <a:ext cx="6700838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1357312"/>
            <a:ext cx="8843962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613" y="636587"/>
            <a:ext cx="10515600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614" y="1962149"/>
            <a:ext cx="10515600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কি তা বলতে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101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966313"/>
            <a:ext cx="5872162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4129088"/>
            <a:ext cx="5872162" cy="262412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48487" y="1775848"/>
            <a:ext cx="4191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7" y="4979487"/>
            <a:ext cx="43815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13" y="0"/>
            <a:ext cx="3500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</a:rPr>
              <a:t>ব্যবস্থাপনা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253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5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5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654434"/>
            <a:ext cx="965586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</a:rPr>
              <a:t>ব্যবস্থাপনা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কী</a:t>
            </a:r>
            <a:r>
              <a:rPr lang="en-US" sz="4800" dirty="0" smtClean="0">
                <a:latin typeface="NikoshBAN"/>
              </a:rPr>
              <a:t> ?</a:t>
            </a:r>
            <a:endParaRPr lang="en-US" sz="48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7" y="2200275"/>
            <a:ext cx="9655867" cy="3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বাংলাদেশে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সমস্যা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দক্ষ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ব্যবস্থাপকের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931884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সততা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দক্ষতার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16698"/>
            <a:ext cx="5700712" cy="4412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143000"/>
            <a:ext cx="570071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প্রযুক্তিগত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সমস্যা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দুর্নীতি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বাংলাদেশে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সমস্যা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1028700"/>
            <a:ext cx="5700712" cy="442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28699"/>
            <a:ext cx="5700712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লালফিতার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দৌরাত্ম্য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পরামর্শ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সেবার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বাংলাদেশে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সমস্যা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66800"/>
            <a:ext cx="5700712" cy="430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6" y="1066800"/>
            <a:ext cx="5545741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155</Words>
  <Application>Microsoft Office PowerPoint</Application>
  <PresentationFormat>Widescreen</PresentationFormat>
  <Paragraphs>50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 Bairagee</cp:lastModifiedBy>
  <cp:revision>317</cp:revision>
  <dcterms:created xsi:type="dcterms:W3CDTF">2019-06-19T16:23:58Z</dcterms:created>
  <dcterms:modified xsi:type="dcterms:W3CDTF">2019-11-12T13:27:13Z</dcterms:modified>
</cp:coreProperties>
</file>