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59" r:id="rId6"/>
    <p:sldId id="275" r:id="rId7"/>
    <p:sldId id="276" r:id="rId8"/>
    <p:sldId id="273" r:id="rId9"/>
    <p:sldId id="277" r:id="rId10"/>
    <p:sldId id="261" r:id="rId11"/>
    <p:sldId id="262" r:id="rId12"/>
    <p:sldId id="278" r:id="rId13"/>
    <p:sldId id="264" r:id="rId14"/>
    <p:sldId id="269" r:id="rId15"/>
    <p:sldId id="265" r:id="rId16"/>
    <p:sldId id="274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3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0F2F2-1CDD-4CC1-9CBE-060EB71EBAE7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2AD0-A9E3-4A48-A455-40518D03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6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35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32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71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29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27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96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56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40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96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91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04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16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1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41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88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9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65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27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D2AD0-A9E3-4A48-A455-40518D030F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4637-17CF-4BBE-8A5F-388B387D4263}" type="datetime5">
              <a:rPr lang="en-US" smtClean="0"/>
              <a:t>11-Nov-19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9EC9-5108-4995-8C15-3A1E0811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8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3365-C328-49DB-A513-220E2833147C}" type="datetime5">
              <a:rPr lang="en-US" smtClean="0"/>
              <a:t>11-Nov-19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9EC9-5108-4995-8C15-3A1E0811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5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A2AD-8607-4093-871B-F1363AF2A894}" type="datetime5">
              <a:rPr lang="en-US" smtClean="0"/>
              <a:t>11-Nov-19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9EC9-5108-4995-8C15-3A1E0811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7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E5DD-9ABD-46B8-ADE5-1B4DBD7D8ADE}" type="datetime5">
              <a:rPr lang="en-US" smtClean="0"/>
              <a:t>11-Nov-19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9EC9-5108-4995-8C15-3A1E0811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2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E0FE-C3A0-40A6-96F3-B59C8CEF46A9}" type="datetime5">
              <a:rPr lang="en-US" smtClean="0"/>
              <a:t>11-Nov-19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9EC9-5108-4995-8C15-3A1E0811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6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3A66-0DF1-4FD0-BB66-EB7FD5122B79}" type="datetime5">
              <a:rPr lang="en-US" smtClean="0"/>
              <a:t>11-Nov-19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9EC9-5108-4995-8C15-3A1E0811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4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035E-5091-4246-A1A1-BA5993133570}" type="datetime5">
              <a:rPr lang="en-US" smtClean="0"/>
              <a:t>11-Nov-19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9EC9-5108-4995-8C15-3A1E0811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9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4F88-283C-42D4-B19D-C6D7079B0AE5}" type="datetime5">
              <a:rPr lang="en-US" smtClean="0"/>
              <a:t>11-Nov-19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9EC9-5108-4995-8C15-3A1E0811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2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9144000" cy="6493565"/>
          </a:xfrm>
          <a:prstGeom prst="frame">
            <a:avLst>
              <a:gd name="adj1" fmla="val 433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457739" y="6533321"/>
            <a:ext cx="6202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মোছাঃমাহবুবা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বেগম,সহকারী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শিক্ষক,বিনঝাড়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আহমাদিয়া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দাখিল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মাদ্রাসা,আক্কেলপুর,জয়পুরহাট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652" y="5247861"/>
            <a:ext cx="1055757" cy="974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806" y="5193881"/>
            <a:ext cx="1055757" cy="974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58381" y="312400"/>
            <a:ext cx="1055757" cy="974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8030" y="298175"/>
            <a:ext cx="1055757" cy="974300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0" y="6533321"/>
            <a:ext cx="1457739" cy="3246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7659757" y="6533321"/>
            <a:ext cx="1484243" cy="3183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23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94B4-0F20-4F34-93D5-B1E82F1A6AD6}" type="datetime5">
              <a:rPr lang="en-US" smtClean="0"/>
              <a:t>11-Nov-19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9EC9-5108-4995-8C15-3A1E0811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8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7337-266B-4E2C-B9C0-D3E53BE2C655}" type="datetime5">
              <a:rPr lang="en-US" smtClean="0"/>
              <a:t>11-Nov-19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9EC9-5108-4995-8C15-3A1E0811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2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BD60D-4F5B-4C7F-ABA9-B0B772289ACF}" type="datetime5">
              <a:rPr lang="en-US" smtClean="0"/>
              <a:t>11-Nov-19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B9EC9-5108-4995-8C15-3A1E0811F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0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F4F77B7F-67C8-4F3A-903B-CC83EFF0E9ED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11-Nov-19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99295" y="6552640"/>
            <a:ext cx="1290918" cy="30535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বিভিন্ন পালের নৌক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18052"/>
            <a:ext cx="8507896" cy="5976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371600" y="3452192"/>
            <a:ext cx="4876801" cy="1323439"/>
          </a:xfrm>
          <a:prstGeom prst="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বিভিন্ন পালের নৌক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5287"/>
            <a:ext cx="8507896" cy="5976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888434" y="3067879"/>
            <a:ext cx="4876801" cy="1323439"/>
          </a:xfrm>
          <a:prstGeom prst="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89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642FE8D4-34DF-49AE-975E-E2CF55CBC1C1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11-Nov-19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49816" y="6552640"/>
            <a:ext cx="1326950" cy="305360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10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5073" y="457200"/>
            <a:ext cx="77724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C:\Users\Nirapada\Pictures\Picturenjh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2"/>
          <a:stretch/>
        </p:blipFill>
        <p:spPr bwMode="auto">
          <a:xfrm>
            <a:off x="942423" y="1476739"/>
            <a:ext cx="3429000" cy="2407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656923" y="4217504"/>
            <a:ext cx="4346865" cy="190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চলেছো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চকচকে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ছোটো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রূপোর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সিকি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 t="-523" r="2336" b="523"/>
          <a:stretch/>
        </p:blipFill>
        <p:spPr>
          <a:xfrm>
            <a:off x="4797300" y="1476739"/>
            <a:ext cx="3217147" cy="2407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708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95FE4CE6-C79E-414F-8B97-3C2F657DE643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11-Nov-19</a:t>
            </a:fld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99295" y="6552640"/>
            <a:ext cx="1290918" cy="30535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11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56191" y="496957"/>
            <a:ext cx="77724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C:\Users\Nirapada\Pictures\e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6" t="6819" r="14469" b="14610"/>
          <a:stretch/>
        </p:blipFill>
        <p:spPr bwMode="auto">
          <a:xfrm>
            <a:off x="856191" y="1613096"/>
            <a:ext cx="3480282" cy="2309547"/>
          </a:xfrm>
          <a:prstGeom prst="round2DiagRect">
            <a:avLst>
              <a:gd name="adj1" fmla="val 0"/>
              <a:gd name="adj2" fmla="val 17749"/>
            </a:avLst>
          </a:prstGeom>
          <a:ln w="88900" cap="sq">
            <a:noFill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808419" y="4051674"/>
            <a:ext cx="4346865" cy="190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ছোকানুর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Photo0346.jpg"/>
          <p:cNvPicPr>
            <a:picLocks noChangeAspect="1"/>
          </p:cNvPicPr>
          <p:nvPr/>
        </p:nvPicPr>
        <p:blipFill rotWithShape="1">
          <a:blip r:embed="rId4"/>
          <a:srcRect r="699"/>
          <a:stretch/>
        </p:blipFill>
        <p:spPr bwMode="auto">
          <a:xfrm>
            <a:off x="5154707" y="1604444"/>
            <a:ext cx="3290047" cy="2318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906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642FE8D4-34DF-49AE-975E-E2CF55CBC1C1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11-Nov-19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49816" y="6552640"/>
            <a:ext cx="1326950" cy="305360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12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5073" y="457200"/>
            <a:ext cx="77724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বিভিন্ন পালের নৌক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57" y="1584109"/>
            <a:ext cx="3694205" cy="2563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11" descr="Photo0346.jpg"/>
          <p:cNvPicPr>
            <a:picLocks noChangeAspect="1"/>
          </p:cNvPicPr>
          <p:nvPr/>
        </p:nvPicPr>
        <p:blipFill rotWithShape="1">
          <a:blip r:embed="rId4"/>
          <a:srcRect l="43013" t="27979" r="295" b="11346"/>
          <a:stretch/>
        </p:blipFill>
        <p:spPr bwMode="auto">
          <a:xfrm>
            <a:off x="4890051" y="1584111"/>
            <a:ext cx="3637421" cy="2563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2609637" y="4283290"/>
            <a:ext cx="4346865" cy="190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বাঁধা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ছোকানুরে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87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36DC7C86-EF6C-4591-ADDA-708688E22DC4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11-Nov-19</a:t>
            </a:fld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45506" y="6552640"/>
            <a:ext cx="1398495" cy="30535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13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798330" y="668221"/>
            <a:ext cx="7592635" cy="422480"/>
          </a:xfrm>
          <a:prstGeom prst="wedgeRectCallout">
            <a:avLst>
              <a:gd name="adj1" fmla="val 8826"/>
              <a:gd name="adj2" fmla="val 32164"/>
            </a:avLst>
          </a:prstGeom>
          <a:blipFill dpi="0" rotWithShape="1">
            <a:blip r:embed="rId3">
              <a:alphaModFix amt="63000"/>
            </a:blip>
            <a:srcRect/>
            <a:tile tx="0" ty="0" sx="100000" sy="100000" flip="none" algn="tl"/>
          </a:blip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9" descr="Picture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694093"/>
            <a:ext cx="3810000" cy="2913111"/>
          </a:xfrm>
          <a:prstGeom prst="snip2DiagRect">
            <a:avLst>
              <a:gd name="adj1" fmla="val 1783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2" descr="D:\AMAR ALL PICTURE\AMAR All PICTURE\Others\1144076749_durerjana.jpg"/>
          <p:cNvPicPr>
            <a:picLocks noChangeAspect="1" noChangeArrowheads="1"/>
          </p:cNvPicPr>
          <p:nvPr/>
        </p:nvPicPr>
        <p:blipFill rotWithShape="1">
          <a:blip r:embed="rId5" cstate="print"/>
          <a:srcRect t="20059"/>
          <a:stretch/>
        </p:blipFill>
        <p:spPr bwMode="auto">
          <a:xfrm>
            <a:off x="4924060" y="1694093"/>
            <a:ext cx="3773670" cy="2905746"/>
          </a:xfrm>
          <a:prstGeom prst="snip2DiagRect">
            <a:avLst>
              <a:gd name="adj1" fmla="val 1396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Rectangular Callout 8"/>
          <p:cNvSpPr/>
          <p:nvPr/>
        </p:nvSpPr>
        <p:spPr>
          <a:xfrm>
            <a:off x="798330" y="5210596"/>
            <a:ext cx="7899400" cy="422480"/>
          </a:xfrm>
          <a:prstGeom prst="wedgeRectCallout">
            <a:avLst>
              <a:gd name="adj1" fmla="val 8826"/>
              <a:gd name="adj2" fmla="val 32164"/>
            </a:avLst>
          </a:prstGeom>
          <a:blipFill dpi="0" rotWithShape="1">
            <a:blip r:embed="rId3">
              <a:alphaModFix amt="63000"/>
            </a:blip>
            <a:srcRect/>
            <a:tile tx="0" ty="0" sx="100000" sy="100000" flip="none" algn="tl"/>
          </a:blip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772930" y="5210596"/>
            <a:ext cx="7924800" cy="422480"/>
          </a:xfrm>
          <a:prstGeom prst="wedgeRectCallout">
            <a:avLst>
              <a:gd name="adj1" fmla="val 8826"/>
              <a:gd name="adj2" fmla="val 32164"/>
            </a:avLst>
          </a:prstGeom>
          <a:blipFill dpi="0" rotWithShape="1">
            <a:blip r:embed="rId3">
              <a:alphaModFix amt="63000"/>
            </a:blip>
            <a:srcRect/>
            <a:tile tx="0" ty="0" sx="100000" sy="100000" flip="none" algn="tl"/>
          </a:blip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AB95BFEB-85D2-4A60-BB28-C07A25478663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11-Nov-19</a:t>
            </a:fld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18612" y="6552640"/>
            <a:ext cx="1425389" cy="30535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14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0882" y="412341"/>
            <a:ext cx="443815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6149787" y="412341"/>
            <a:ext cx="1797425" cy="1227248"/>
          </a:xfrm>
          <a:prstGeom prst="clou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৮ মিনিট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8941" y="1718474"/>
            <a:ext cx="8606118" cy="16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01948" y="3919331"/>
            <a:ext cx="7145264" cy="838200"/>
          </a:xfrm>
          <a:prstGeom prst="rect">
            <a:avLst/>
          </a:prstGeom>
          <a:blipFill dpi="0" rotWithShape="1">
            <a:blip r:embed="rId3">
              <a:alphaModFix amt="73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5000" contrast="21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57150">
            <a:noFill/>
            <a:prstDash val="sysDash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63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FA8FD691-1DB5-4034-8D20-B9339B685C68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11-Nov-19</a:t>
            </a:fld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18612" y="6552640"/>
            <a:ext cx="1425389" cy="30535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15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33400" y="457200"/>
            <a:ext cx="8001000" cy="422480"/>
          </a:xfrm>
          <a:prstGeom prst="wedgeRectCallout">
            <a:avLst>
              <a:gd name="adj1" fmla="val 8826"/>
              <a:gd name="adj2" fmla="val 32164"/>
            </a:avLst>
          </a:prstGeom>
          <a:blipFill dpi="0" rotWithShape="1">
            <a:blip r:embed="rId3">
              <a:alphaModFix amt="63000"/>
            </a:blip>
            <a:srcRect/>
            <a:tile tx="0" ty="0" sx="100000" sy="100000" flip="none" algn="tl"/>
          </a:blip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hoto0346.jpg"/>
          <p:cNvPicPr>
            <a:picLocks noChangeAspect="1"/>
          </p:cNvPicPr>
          <p:nvPr/>
        </p:nvPicPr>
        <p:blipFill rotWithShape="1">
          <a:blip r:embed="rId4"/>
          <a:srcRect l="50042" t="31622" r="13472" b="16578"/>
          <a:stretch/>
        </p:blipFill>
        <p:spPr bwMode="auto">
          <a:xfrm>
            <a:off x="848140" y="1239830"/>
            <a:ext cx="3114260" cy="3420458"/>
          </a:xfrm>
          <a:prstGeom prst="round2DiagRect">
            <a:avLst>
              <a:gd name="adj1" fmla="val 0"/>
              <a:gd name="adj2" fmla="val 11450"/>
            </a:avLst>
          </a:prstGeom>
          <a:ln w="88900" cap="sq">
            <a:noFill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Rectangular Callout 10"/>
          <p:cNvSpPr/>
          <p:nvPr/>
        </p:nvSpPr>
        <p:spPr>
          <a:xfrm>
            <a:off x="533400" y="5395224"/>
            <a:ext cx="8084127" cy="422480"/>
          </a:xfrm>
          <a:prstGeom prst="wedgeRectCallout">
            <a:avLst>
              <a:gd name="adj1" fmla="val 8826"/>
              <a:gd name="adj2" fmla="val 32164"/>
            </a:avLst>
          </a:prstGeom>
          <a:blipFill dpi="0" rotWithShape="1">
            <a:blip r:embed="rId3">
              <a:alphaModFix amt="63000"/>
            </a:blip>
            <a:srcRect/>
            <a:tile tx="0" ty="0" sx="100000" sy="100000" flip="none" algn="tl"/>
          </a:blip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0993" y="1239831"/>
            <a:ext cx="3143149" cy="34204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633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59256755-BF7F-45A4-A8BE-A5CF95E8626D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11-Nov-19</a:t>
            </a:fld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18612" y="6552640"/>
            <a:ext cx="1425389" cy="30535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16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9125" y="412341"/>
            <a:ext cx="32864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6149787" y="412341"/>
            <a:ext cx="1931895" cy="1227248"/>
          </a:xfrm>
          <a:prstGeom prst="clou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১২ মিনিট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8941" y="1718474"/>
            <a:ext cx="8606118" cy="16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838200" y="3472121"/>
            <a:ext cx="7467600" cy="9144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‘নদীর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-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62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CE53DEA4-CCE4-4752-84E6-78D2B5118BCD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11-Nov-19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58953" y="6552640"/>
            <a:ext cx="1385048" cy="305360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17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3917" y="584790"/>
            <a:ext cx="3805518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45459" y="2339788"/>
            <a:ext cx="7974105" cy="2783542"/>
          </a:xfrm>
          <a:prstGeom prst="roundRect">
            <a:avLst>
              <a:gd name="adj" fmla="val 7865"/>
            </a:avLst>
          </a:prstGeom>
          <a:blipFill dpi="0" rotWithShape="1">
            <a:blip r:embed="rId3">
              <a:alphaModFix amt="65000"/>
            </a:blip>
            <a:srcRect/>
            <a:tile tx="0" ty="0" sx="100000" sy="100000" flip="none" algn="tl"/>
          </a:blipFill>
          <a:ln w="5715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কানাই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চেয়েছিল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ভ্রমনকালে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কিনেছিল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কানাই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খাটানোর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বলেছিলেন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কানাইয়ের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ঝলসায়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কানাই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ছোকানুরে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75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702365A9-FF82-4B50-8AB5-6D56540A1C29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11-Nov-19</a:t>
            </a:fld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91718" y="6552640"/>
            <a:ext cx="1452283" cy="305360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18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1466" y="588076"/>
            <a:ext cx="67302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 Single Corner Rectangle 7"/>
          <p:cNvSpPr/>
          <p:nvPr/>
        </p:nvSpPr>
        <p:spPr>
          <a:xfrm>
            <a:off x="1026459" y="3269974"/>
            <a:ext cx="7391400" cy="914399"/>
          </a:xfrm>
          <a:prstGeom prst="round1Rect">
            <a:avLst>
              <a:gd name="adj" fmla="val 2137"/>
            </a:avLst>
          </a:prstGeom>
          <a:blipFill dpi="0" rotWithShape="1">
            <a:blip r:embed="rId3">
              <a:alphaModFix amt="98000"/>
            </a:blip>
            <a:srcRect/>
            <a:tile tx="0" ty="0" sx="100000" sy="100000" flip="none" algn="tl"/>
          </a:blip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ভ্রমনের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7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D17EFDF9-8A71-48D1-BFBD-B43FAF1BEB99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11-Nov-19</a:t>
            </a:fld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18612" y="6552640"/>
            <a:ext cx="1425389" cy="305360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19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3117" y="927905"/>
            <a:ext cx="3845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এখানেই শেষ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183" y="3470424"/>
            <a:ext cx="832372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</a:t>
            </a:r>
            <a:endParaRPr lang="en-US" sz="115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38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C9D1A7C4-B4D2-4BB1-B681-23D7C34A85D4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11-Nov-19</a:t>
            </a:fld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85848" y="6552640"/>
            <a:ext cx="1290918" cy="30535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9964" y="298961"/>
            <a:ext cx="232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375717" y="2117797"/>
            <a:ext cx="426943" cy="2420471"/>
            <a:chOff x="4684620" y="2492586"/>
            <a:chExt cx="426943" cy="2420471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8" name="Rounded Rectangle 7"/>
            <p:cNvSpPr/>
            <p:nvPr/>
          </p:nvSpPr>
          <p:spPr>
            <a:xfrm>
              <a:off x="4817408" y="2492586"/>
              <a:ext cx="161365" cy="242047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017434" y="2784820"/>
              <a:ext cx="94129" cy="183600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684620" y="2784819"/>
              <a:ext cx="94129" cy="183600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30" y="1249231"/>
            <a:ext cx="1395536" cy="1558298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590473" y="3137733"/>
            <a:ext cx="3412467" cy="20621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মাহবুবা বেগম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বিনঝাড়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 মাদ্‌রাসা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আক্কেলপুর, জয়পুরহাট </a:t>
            </a:r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75435" y="3153273"/>
            <a:ext cx="3288814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G:\Eight Bangla Book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000"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0" b="2269"/>
          <a:stretch/>
        </p:blipFill>
        <p:spPr bwMode="auto">
          <a:xfrm>
            <a:off x="5873285" y="1201882"/>
            <a:ext cx="1362402" cy="160564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31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0ABF90E3-74F4-44A8-840F-CB25E3D2F345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11-Nov-19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812742" y="6552640"/>
            <a:ext cx="1290918" cy="30535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3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43345" y="479136"/>
            <a:ext cx="7739535" cy="431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71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Photo0346.jpg"/>
          <p:cNvPicPr>
            <a:picLocks noChangeAspect="1"/>
          </p:cNvPicPr>
          <p:nvPr/>
        </p:nvPicPr>
        <p:blipFill rotWithShape="1">
          <a:blip r:embed="rId3"/>
          <a:srcRect r="13472"/>
          <a:stretch/>
        </p:blipFill>
        <p:spPr bwMode="auto">
          <a:xfrm>
            <a:off x="785193" y="3682498"/>
            <a:ext cx="3295374" cy="2108201"/>
          </a:xfrm>
          <a:prstGeom prst="round2DiagRect">
            <a:avLst>
              <a:gd name="adj1" fmla="val 0"/>
              <a:gd name="adj2" fmla="val 184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 descr="বিভিন্ন পালের নৌকা.jpg"/>
          <p:cNvPicPr>
            <a:picLocks noChangeAspect="1"/>
          </p:cNvPicPr>
          <p:nvPr/>
        </p:nvPicPr>
        <p:blipFill rotWithShape="1">
          <a:blip r:embed="rId4"/>
          <a:srcRect l="10668"/>
          <a:stretch/>
        </p:blipFill>
        <p:spPr>
          <a:xfrm>
            <a:off x="4814047" y="1220871"/>
            <a:ext cx="3368833" cy="2151692"/>
          </a:xfrm>
          <a:prstGeom prst="round2DiagRect">
            <a:avLst>
              <a:gd name="adj1" fmla="val 3032"/>
              <a:gd name="adj2" fmla="val 2696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9" descr="Picture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193" y="1220871"/>
            <a:ext cx="3295374" cy="2048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11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14047" y="3682498"/>
            <a:ext cx="3368833" cy="2108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174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8D0C814E-6EF0-4DDB-B431-609300E5B29D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11-Nov-19</a:t>
            </a:fld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99295" y="6552640"/>
            <a:ext cx="1290918" cy="30535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4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921328" y="533400"/>
            <a:ext cx="7405256" cy="461208"/>
          </a:xfrm>
          <a:prstGeom prst="wave">
            <a:avLst>
              <a:gd name="adj1" fmla="val 0"/>
              <a:gd name="adj2" fmla="val -23"/>
            </a:avLst>
          </a:prstGeom>
          <a:blipFill dpi="0" rotWithShape="1">
            <a:blip r:embed="rId3">
              <a:alphaModFix amt="9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36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>
            <a:off x="3425952" y="2244950"/>
            <a:ext cx="2396008" cy="461208"/>
          </a:xfrm>
          <a:prstGeom prst="wave">
            <a:avLst>
              <a:gd name="adj1" fmla="val 0"/>
              <a:gd name="adj2" fmla="val -23"/>
            </a:avLst>
          </a:prstGeom>
          <a:blipFill dpi="0" rotWithShape="1">
            <a:blip r:embed="rId5">
              <a:alphaModFix amt="68000"/>
            </a:blip>
            <a:srcRect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স্বপ্ন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Wave 10"/>
          <p:cNvSpPr/>
          <p:nvPr/>
        </p:nvSpPr>
        <p:spPr>
          <a:xfrm>
            <a:off x="2832893" y="4878916"/>
            <a:ext cx="3803374" cy="443250"/>
          </a:xfrm>
          <a:prstGeom prst="wave">
            <a:avLst>
              <a:gd name="adj1" fmla="val 0"/>
              <a:gd name="adj2" fmla="val -23"/>
            </a:avLst>
          </a:prstGeom>
          <a:blipFill dpi="0" rotWithShape="1">
            <a:blip r:embed="rId6">
              <a:alphaModFix amt="74000"/>
            </a:blip>
            <a:srcRect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বুদ্ধদেব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বসু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30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556100DB-D053-448E-A31F-3FAED1B30A14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11-Nov-19</a:t>
            </a:fld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72401" y="6552640"/>
            <a:ext cx="1290918" cy="30535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5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2823" y="376518"/>
            <a:ext cx="2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89952" y="2064600"/>
            <a:ext cx="6443581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বুদ্ধদেব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বসুর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45580" y="2636100"/>
            <a:ext cx="7450948" cy="71082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স্বপ্ন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কবিতাংশটি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89952" y="3416518"/>
            <a:ext cx="6202327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89952" y="4291158"/>
            <a:ext cx="6924458" cy="61583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মধুর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43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0EB51A70-3FFC-41B6-A924-9428FE57F514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11-Nov-19</a:t>
            </a:fld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72401" y="6552640"/>
            <a:ext cx="1290918" cy="30535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6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1193" y="421801"/>
            <a:ext cx="417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এসো, কবি পরিচিতি জেনে নিই </a:t>
            </a:r>
            <a:endParaRPr lang="en-US" sz="3200" b="1" u="sng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6975" y="5189413"/>
            <a:ext cx="560647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কাকে দেখা যাচ্ছে ?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Stored Data 9"/>
          <p:cNvSpPr/>
          <p:nvPr/>
        </p:nvSpPr>
        <p:spPr>
          <a:xfrm flipH="1">
            <a:off x="1534090" y="1639536"/>
            <a:ext cx="6472240" cy="2789613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১৮ই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১৯৭৪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Stored Data 10"/>
          <p:cNvSpPr/>
          <p:nvPr/>
        </p:nvSpPr>
        <p:spPr>
          <a:xfrm flipH="1">
            <a:off x="1534090" y="1668931"/>
            <a:ext cx="6472240" cy="2789613"/>
          </a:xfrm>
          <a:prstGeom prst="flowChartOnlineStorag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অধ্যাপনাকে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Stored Data 11"/>
          <p:cNvSpPr/>
          <p:nvPr/>
        </p:nvSpPr>
        <p:spPr>
          <a:xfrm flipH="1">
            <a:off x="1674607" y="1639536"/>
            <a:ext cx="6323762" cy="2789613"/>
          </a:xfrm>
          <a:prstGeom prst="flowChartOnlineStorag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১৯৩০খ্রিষ্টাব্দে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স্নাতক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১৯৩১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স্নাতকোত্তর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Stored Data 12"/>
          <p:cNvSpPr/>
          <p:nvPr/>
        </p:nvSpPr>
        <p:spPr>
          <a:xfrm flipH="1">
            <a:off x="1553104" y="1649621"/>
            <a:ext cx="6472240" cy="2789613"/>
          </a:xfrm>
          <a:prstGeom prst="flowChartOnlineStorage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বুদ্ধদেব বসু বহুমুখী প্রতিভার অধিকারী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Stored Data 14"/>
          <p:cNvSpPr/>
          <p:nvPr/>
        </p:nvSpPr>
        <p:spPr>
          <a:xfrm flipH="1">
            <a:off x="1550798" y="1571479"/>
            <a:ext cx="6373561" cy="2789613"/>
          </a:xfrm>
          <a:prstGeom prst="flowChartOnlineStorage">
            <a:avLst/>
          </a:prstGeom>
          <a:solidFill>
            <a:schemeClr val="bg2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পৈতৃক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নিবাস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বিক্রমপুর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মুন্সিগঞ্জ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9" name="Flowchart: Stored Data 18"/>
          <p:cNvSpPr/>
          <p:nvPr/>
        </p:nvSpPr>
        <p:spPr>
          <a:xfrm flipH="1">
            <a:off x="1521415" y="1605507"/>
            <a:ext cx="6509402" cy="2823642"/>
          </a:xfrm>
          <a:prstGeom prst="flowChartOnlineStorage">
            <a:avLst/>
          </a:prstGeom>
          <a:solidFill>
            <a:schemeClr val="bg2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বুদ্ধদেব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বসু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৩০শে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নভেম্বর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১৯০৮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3" t="2292" r="-1" b="31221"/>
          <a:stretch/>
        </p:blipFill>
        <p:spPr>
          <a:xfrm>
            <a:off x="544845" y="1649621"/>
            <a:ext cx="2135715" cy="2683204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4997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8408B292-7D5C-47AA-AAD5-9205D482E4D0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11-Nov-19</a:t>
            </a:fld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853083" y="6552640"/>
            <a:ext cx="1290918" cy="30535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7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86460" y="253696"/>
            <a:ext cx="6443663" cy="76200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u="sng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bn-IN" sz="3200" u="sng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নিই</a:t>
            </a:r>
            <a:endParaRPr lang="en-US" sz="32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Notched Right Arrow 13"/>
          <p:cNvSpPr/>
          <p:nvPr/>
        </p:nvSpPr>
        <p:spPr>
          <a:xfrm>
            <a:off x="833334" y="1172178"/>
            <a:ext cx="1513139" cy="874007"/>
          </a:xfrm>
          <a:prstGeom prst="notchedRightArrow">
            <a:avLst>
              <a:gd name="adj1" fmla="val 50000"/>
              <a:gd name="adj2" fmla="val 32970"/>
            </a:avLst>
          </a:pr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সিকি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 t="-523" r="2336" b="523"/>
          <a:stretch/>
        </p:blipFill>
        <p:spPr>
          <a:xfrm>
            <a:off x="3100603" y="986504"/>
            <a:ext cx="1776666" cy="1245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Rounded Rectangle 15"/>
          <p:cNvSpPr/>
          <p:nvPr/>
        </p:nvSpPr>
        <p:spPr>
          <a:xfrm>
            <a:off x="5300106" y="1172178"/>
            <a:ext cx="2889737" cy="696963"/>
          </a:xfrm>
          <a:prstGeom prst="roundRect">
            <a:avLst>
              <a:gd name="adj" fmla="val 0"/>
            </a:avLst>
          </a:prstGeom>
          <a:blipFill dpi="0" rotWithShape="1">
            <a:blip r:embed="rId4">
              <a:alphaModFix amt="38000"/>
            </a:blip>
            <a:srcRect/>
            <a:tile tx="0" ty="0" sx="100000" sy="100000" flip="none" algn="tl"/>
          </a:blipFill>
          <a:ln w="381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পয়সার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Notched Right Arrow 19"/>
          <p:cNvSpPr/>
          <p:nvPr/>
        </p:nvSpPr>
        <p:spPr>
          <a:xfrm>
            <a:off x="833334" y="2748112"/>
            <a:ext cx="1695699" cy="874007"/>
          </a:xfrm>
          <a:prstGeom prst="notchedRightArrow">
            <a:avLst>
              <a:gd name="adj1" fmla="val 50000"/>
              <a:gd name="adj2" fmla="val 32970"/>
            </a:avLst>
          </a:prstGeom>
          <a:blipFill dpi="0" rotWithShape="1">
            <a:blip r:embed="rId5">
              <a:alphaModFix amt="53000"/>
            </a:blip>
            <a:srcRect/>
            <a:tile tx="0" ty="0" sx="100000" sy="100000" flip="none" algn="tl"/>
          </a:blipFill>
          <a:ln w="3810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725" y="2561643"/>
            <a:ext cx="1649088" cy="1234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2" name="Rounded Rectangle 21"/>
          <p:cNvSpPr/>
          <p:nvPr/>
        </p:nvSpPr>
        <p:spPr>
          <a:xfrm>
            <a:off x="5285336" y="2946334"/>
            <a:ext cx="3008878" cy="465086"/>
          </a:xfrm>
          <a:prstGeom prst="roundRect">
            <a:avLst>
              <a:gd name="adj" fmla="val 0"/>
            </a:avLst>
          </a:prstGeom>
          <a:blipFill dpi="0" rotWithShape="1">
            <a:blip r:embed="rId4">
              <a:alphaModFix amt="42000"/>
            </a:blip>
            <a:srcRect/>
            <a:tile tx="0" ty="0" sx="100000" sy="100000" flip="none" algn="tl"/>
          </a:blipFill>
          <a:ln w="38100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Notched Right Arrow 22"/>
          <p:cNvSpPr/>
          <p:nvPr/>
        </p:nvSpPr>
        <p:spPr>
          <a:xfrm>
            <a:off x="833334" y="4685322"/>
            <a:ext cx="1896419" cy="836829"/>
          </a:xfrm>
          <a:prstGeom prst="notchedRightArrow">
            <a:avLst>
              <a:gd name="adj1" fmla="val 50000"/>
              <a:gd name="adj2" fmla="val 32970"/>
            </a:avLst>
          </a:pr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লুকালো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12" descr="Picture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87870" y="4369903"/>
            <a:ext cx="1779876" cy="1095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5" name="Rounded Rectangle 24"/>
          <p:cNvSpPr/>
          <p:nvPr/>
        </p:nvSpPr>
        <p:spPr>
          <a:xfrm>
            <a:off x="5906774" y="4685323"/>
            <a:ext cx="1676400" cy="465086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 w="38100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828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0" grpId="0" animBg="1"/>
      <p:bldP spid="22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7AF3A964-08C8-4442-BAF9-4B4209F63A0B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11-Nov-19</a:t>
            </a:fld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772401" y="6552640"/>
            <a:ext cx="1290918" cy="30535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63DB9EC9-5108-4995-8C15-3A1E0811FD3B}" type="slidenum"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8</a:t>
            </a:fld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7264" y="412341"/>
            <a:ext cx="422891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5876178" y="412341"/>
            <a:ext cx="2111376" cy="1227248"/>
          </a:xfrm>
          <a:prstGeom prst="clou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৩ মিনিট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8941" y="1718474"/>
            <a:ext cx="8606118" cy="16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305944" y="2998076"/>
            <a:ext cx="6386944" cy="1600200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alphaModFix amt="48000"/>
            </a:blip>
            <a:srcRect/>
            <a:tile tx="0" ty="0" sx="100000" sy="100000" flip="none" algn="tl"/>
          </a:blip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দুপুরের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রোদে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বুদ্ধদেব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কারসাজি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1345398" y="2962434"/>
            <a:ext cx="6308036" cy="1671483"/>
          </a:xfrm>
          <a:prstGeom prst="wedgeRectCallout">
            <a:avLst>
              <a:gd name="adj1" fmla="val 4647"/>
              <a:gd name="adj2" fmla="val -44845"/>
            </a:avLst>
          </a:prstGeom>
          <a:blipFill dpi="0" rotWithShape="1">
            <a:blip r:embed="rId3">
              <a:alphaModFix amt="58000"/>
            </a:blip>
            <a:srcRect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দুপুরের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রোদে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ঝলমল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ছলোছলো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বুদ্ধদেব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‘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কারসাজি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কূটকৌশল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25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9" grpId="0" animBg="1"/>
      <p:bldP spid="9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552640"/>
            <a:ext cx="1371600" cy="305360"/>
          </a:xfrm>
        </p:spPr>
        <p:txBody>
          <a:bodyPr/>
          <a:lstStyle/>
          <a:p>
            <a:pPr algn="ctr"/>
            <a:fld id="{EDD8186E-05CF-41D1-80AB-BF529A7B0BBC}" type="datetime5"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11-Nov-19</a:t>
            </a:fld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853083" y="6552640"/>
            <a:ext cx="1290918" cy="30535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no. </a:t>
            </a:r>
            <a:fld id="{63DB9EC9-5108-4995-8C15-3A1E0811FD3B}" type="slidenum"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9</a:t>
            </a:fld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782" y="262901"/>
            <a:ext cx="856493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82" y="1186231"/>
            <a:ext cx="8564936" cy="425982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310110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</TotalTime>
  <Words>647</Words>
  <Application>Microsoft Office PowerPoint</Application>
  <PresentationFormat>On-screen Show (4:3)</PresentationFormat>
  <Paragraphs>139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jahangiralom</dc:creator>
  <cp:lastModifiedBy>Binjhar</cp:lastModifiedBy>
  <cp:revision>143</cp:revision>
  <dcterms:created xsi:type="dcterms:W3CDTF">2017-07-26T03:25:15Z</dcterms:created>
  <dcterms:modified xsi:type="dcterms:W3CDTF">2019-11-12T05:10:39Z</dcterms:modified>
</cp:coreProperties>
</file>