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67" r:id="rId2"/>
    <p:sldId id="256" r:id="rId3"/>
    <p:sldId id="257" r:id="rId4"/>
    <p:sldId id="261" r:id="rId5"/>
    <p:sldId id="259" r:id="rId6"/>
    <p:sldId id="258" r:id="rId7"/>
    <p:sldId id="266" r:id="rId8"/>
    <p:sldId id="260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EA6F5-B4B1-4A8A-89A6-CA8248570F23}" type="datetimeFigureOut">
              <a:rPr lang="en-US" smtClean="0"/>
              <a:pPr/>
              <a:t>08-Jul-19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62E9E-2065-4660-A199-C727F635B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9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08-Jul-19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08-Jul-19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08-Jul-19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08-Jul-19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08-Jul-19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08-Jul-19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08-Jul-19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774C054-A3F7-4569-8B1D-5F54824290A2}" type="datetimeFigureOut">
              <a:rPr lang="en-US" smtClean="0"/>
              <a:pPr/>
              <a:t>08-Jul-19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979003"/>
            <a:ext cx="91440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বিসমিল্লাহির</a:t>
            </a:r>
            <a:r>
              <a:rPr lang="en-US" sz="80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রহমানির</a:t>
            </a:r>
            <a:r>
              <a:rPr lang="en-US" sz="80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রাহিম</a:t>
            </a:r>
            <a:r>
              <a:rPr lang="en-US" sz="80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।</a:t>
            </a:r>
            <a:endParaRPr lang="en-US" sz="80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304800"/>
            <a:ext cx="5943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3810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মূল্যায়নঃ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Óনিয়তি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অবনতিÓ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গদ্যটির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লেখক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*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Ke‡Pi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Aci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c„‡ô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jLv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wQj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*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Kvievjvi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hy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‡×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562600"/>
            <a:ext cx="84582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5791200"/>
            <a:ext cx="8915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কাশেমের</a:t>
            </a:r>
            <a:r>
              <a:rPr lang="en-US" sz="3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যুদ্ধযাত্রা</a:t>
            </a:r>
            <a:r>
              <a:rPr lang="en-US" sz="3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প্রবন্ধের</a:t>
            </a:r>
            <a:r>
              <a:rPr lang="en-US" sz="3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বিষয়বস্তু</a:t>
            </a:r>
            <a:r>
              <a:rPr lang="en-US" sz="3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আলোচনা</a:t>
            </a:r>
            <a:r>
              <a:rPr lang="en-US" sz="3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3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।</a:t>
            </a:r>
            <a:endParaRPr lang="en-US" sz="3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1 Edited20160810102432201608101154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কাজ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0604Than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39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3124200"/>
          </a:xfrm>
          <a:prstGeom prst="rect">
            <a:avLst/>
          </a:prstGeom>
        </p:spPr>
      </p:pic>
      <p:pic>
        <p:nvPicPr>
          <p:cNvPr id="11" name="Picture 10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61542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3434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পরিচিতি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জান্নাতে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বুলবুল</a:t>
            </a:r>
            <a:endParaRPr lang="en-US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প্রভাষক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বাংলা</a:t>
            </a:r>
            <a:endParaRPr lang="en-US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বদরগ্ঞ্জ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বাকীবিল্লাহ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কামিল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মাদরাসা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। </a:t>
            </a:r>
          </a:p>
          <a:p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বদরগঞ্জ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বাজার,চুয়াডাঙ্গা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।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I:\Pic 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5940"/>
            <a:ext cx="2514600" cy="27396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152400" y="76200"/>
            <a:ext cx="8534400" cy="1981200"/>
          </a:xfrm>
          <a:prstGeom prst="ellipseRibbon2">
            <a:avLst>
              <a:gd name="adj1" fmla="val 25000"/>
              <a:gd name="adj2" fmla="val 66744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/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শিক্ষার্থী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352800"/>
            <a:ext cx="4953000" cy="2971800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বিষয়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(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বাংলা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১ম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শিক্ষার্থী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: 65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সময়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: 4০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মিনিট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তাং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:07/07/২০১9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e88e885f67b4_687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09800"/>
            <a:ext cx="3276600" cy="4572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5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066800" y="1600200"/>
            <a:ext cx="632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33500"/>
            <a:ext cx="3676650" cy="38959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57200"/>
            <a:ext cx="7547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তোমরা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জান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লেখকের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নাম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43400" y="3505200"/>
            <a:ext cx="762000" cy="2973388"/>
            <a:chOff x="4343400" y="3505200"/>
            <a:chExt cx="762000" cy="2973388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2858294" y="4990306"/>
              <a:ext cx="29718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343400" y="48006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343400" y="64770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343400" y="35052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1752600"/>
            <a:ext cx="6477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উনি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হলেন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মীর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মোশাররফ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হোসনে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3276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জন্মঃ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13ই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নভেম্বর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1847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5903893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মৃত্যুঃ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19এ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ডিসেম্বর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1911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6400" y="4191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উল্লেখযোগ্য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রচনাঃ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বসন্তকুমারী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জমিদার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দর্পন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‍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উপায়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ইত্যাদি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/>
      <p:bldP spid="1025" grpId="0"/>
      <p:bldP spid="25" grpId="0"/>
      <p:bldP spid="26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609600"/>
            <a:ext cx="356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57200"/>
            <a:ext cx="8839200" cy="1600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4290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কাশেমের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যুদ্ধযাত্রা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4495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   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মীর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মোশাররফ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হোসনে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1524000" y="5410200"/>
            <a:ext cx="5867400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81611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আজ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আামরা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প্রবন্ধ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জানবঃ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 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76200"/>
            <a:ext cx="83058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grani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47800"/>
            <a:ext cx="4213843" cy="2895600"/>
          </a:xfrm>
          <a:prstGeom prst="rect">
            <a:avLst/>
          </a:prstGeom>
        </p:spPr>
      </p:pic>
      <p:pic>
        <p:nvPicPr>
          <p:cNvPr id="8" name="Picture 7" descr="alexandar-bd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47800"/>
            <a:ext cx="4628333" cy="2895601"/>
          </a:xfrm>
          <a:prstGeom prst="rect">
            <a:avLst/>
          </a:prstGeom>
        </p:spPr>
      </p:pic>
      <p:pic>
        <p:nvPicPr>
          <p:cNvPr id="9" name="Picture 8" descr="Battle_in_Afghani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4419600"/>
            <a:ext cx="4267200" cy="2362200"/>
          </a:xfrm>
          <a:prstGeom prst="rect">
            <a:avLst/>
          </a:prstGeom>
        </p:spPr>
      </p:pic>
      <p:pic>
        <p:nvPicPr>
          <p:cNvPr id="10" name="Picture 9" descr="Alexander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419600"/>
            <a:ext cx="4572000" cy="2362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0" y="304800"/>
            <a:ext cx="6252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নিম্নের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ছবিগুলো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152400"/>
            <a:ext cx="7467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এই প্রবন্ধ থেকে আমরা যা শিখবঃ-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8686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SutonnyMJ" pitchFamily="2" charset="0"/>
                <a:cs typeface="SutonnyMJ" pitchFamily="2" charset="0"/>
              </a:rPr>
              <a:t>1.mZ¨ I m‡Z¨i c_ Kx G m¤ú‡K© aviYv jvf Ki‡Z cvie|</a:t>
            </a:r>
            <a:endParaRPr lang="en-US" sz="3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124200"/>
            <a:ext cx="8686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SutonnyMJ" pitchFamily="2" charset="0"/>
                <a:cs typeface="SutonnyMJ" pitchFamily="2" charset="0"/>
              </a:rPr>
              <a:t>2.AvZ¥xq¯^Rb nviv‡bvi ciI ‰ah©avi‡Yi Dcvq Rvbe| </a:t>
            </a:r>
            <a:endParaRPr lang="en-US" sz="3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SutonnyMJ" pitchFamily="2" charset="0"/>
                <a:cs typeface="SutonnyMJ" pitchFamily="2" charset="0"/>
              </a:rPr>
              <a:t>3.wbixn gvby‡li Ici kvmK †kvlK‡`i AZ¨vPvi m¤ú‡K©</a:t>
            </a:r>
          </a:p>
          <a:p>
            <a:r>
              <a:rPr lang="en-US" sz="3500" dirty="0" smtClean="0">
                <a:latin typeface="SutonnyMJ" pitchFamily="2" charset="0"/>
                <a:cs typeface="SutonnyMJ" pitchFamily="2" charset="0"/>
              </a:rPr>
              <a:t>   Rvb‡Z cvie|   </a:t>
            </a:r>
            <a:endParaRPr lang="en-US" sz="3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00600"/>
            <a:ext cx="868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SutonnyMJ" pitchFamily="2" charset="0"/>
                <a:cs typeface="SutonnyMJ" pitchFamily="2" charset="0"/>
              </a:rPr>
              <a:t>4.cvwb Aeiæ× Z…òv_© wkï,bvix Ges wbixn gvby‡li g„Zy¨ hš¿Yv m¤ú‡K© Rvb‡Z cvie|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1676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SutonnyMJ" pitchFamily="2" charset="0"/>
                <a:cs typeface="SutonnyMJ" pitchFamily="2" charset="0"/>
              </a:rPr>
              <a:t>wkLb dj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922258"/>
            <a:ext cx="807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SutonnyMJ" pitchFamily="2" charset="0"/>
                <a:cs typeface="SutonnyMJ" pitchFamily="2" charset="0"/>
              </a:rPr>
              <a:t>5. kÎæi gy‡LvgywL n‡q nvj aiv m¤ú‡K© Rvb‡Z cvie|  </a:t>
            </a:r>
            <a:endParaRPr lang="en-US" sz="35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304800"/>
            <a:ext cx="6629400" cy="1219200"/>
          </a:xfrm>
          <a:prstGeom prst="roundRect">
            <a:avLst>
              <a:gd name="adj" fmla="val 27273"/>
            </a:avLst>
          </a:prstGeom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নতুন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শব্দ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971800"/>
            <a:ext cx="9067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শব্দার্থঃ</a:t>
            </a:r>
            <a:r>
              <a:rPr lang="en-US" sz="3600" b="1" dirty="0" smtClean="0"/>
              <a:t>  </a:t>
            </a:r>
            <a:r>
              <a:rPr lang="en-US" sz="3200" b="1" dirty="0" smtClean="0"/>
              <a:t>তাত = কাকা, চাচা।</a:t>
            </a:r>
          </a:p>
          <a:p>
            <a:r>
              <a:rPr lang="en-US" sz="3200" b="1" dirty="0" smtClean="0"/>
              <a:t>কারারে = প্রতিজ্ঞায়, প্রতিশ্রুতির বন্ধনে আবদ্ধ।</a:t>
            </a:r>
          </a:p>
          <a:p>
            <a:r>
              <a:rPr lang="en-US" sz="3200" b="1" dirty="0" smtClean="0"/>
              <a:t>পুরবাসী = নগরবাসী।</a:t>
            </a:r>
          </a:p>
          <a:p>
            <a:r>
              <a:rPr lang="en-US" sz="3200" b="1" dirty="0" err="1" smtClean="0"/>
              <a:t>অঙ্গরাগাদি</a:t>
            </a:r>
            <a:r>
              <a:rPr lang="en-US" sz="3200" b="1" dirty="0" smtClean="0"/>
              <a:t> = </a:t>
            </a:r>
            <a:r>
              <a:rPr lang="en-US" sz="3200" b="1" dirty="0" err="1" smtClean="0"/>
              <a:t>প্রসাধন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সামগ্রী</a:t>
            </a:r>
            <a:r>
              <a:rPr lang="en-US" sz="3200" b="1" dirty="0" smtClean="0"/>
              <a:t>। </a:t>
            </a:r>
          </a:p>
          <a:p>
            <a:r>
              <a:rPr lang="en-US" sz="3200" b="1" dirty="0" err="1" smtClean="0"/>
              <a:t>দুহিতা</a:t>
            </a:r>
            <a:r>
              <a:rPr lang="en-US" sz="3200" b="1" dirty="0" smtClean="0"/>
              <a:t> = </a:t>
            </a:r>
            <a:r>
              <a:rPr lang="en-US" sz="3200" b="1" dirty="0" err="1" smtClean="0"/>
              <a:t>মেয়ে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কন্যা</a:t>
            </a:r>
            <a:r>
              <a:rPr lang="en-US" sz="3200" b="1" dirty="0" smtClean="0"/>
              <a:t>।</a:t>
            </a:r>
          </a:p>
          <a:p>
            <a:r>
              <a:rPr lang="en-US" sz="3200" b="1" dirty="0" err="1" smtClean="0"/>
              <a:t>বিষাদিতভাবে</a:t>
            </a:r>
            <a:r>
              <a:rPr lang="en-US" sz="3200" b="1" dirty="0" smtClean="0"/>
              <a:t> = </a:t>
            </a:r>
            <a:r>
              <a:rPr lang="en-US" sz="3200" b="1" dirty="0" err="1" smtClean="0"/>
              <a:t>টানাটানা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চোখে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করুন</a:t>
            </a:r>
            <a:r>
              <a:rPr lang="en-US" sz="3200" dirty="0" err="1" smtClean="0"/>
              <a:t>ভাবে</a:t>
            </a:r>
            <a:r>
              <a:rPr lang="en-US" sz="3200" b="1" dirty="0" smtClean="0"/>
              <a:t> ।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62000" y="0"/>
            <a:ext cx="7467600" cy="2057400"/>
          </a:xfrm>
          <a:prstGeom prst="horizontalScroll">
            <a:avLst>
              <a:gd name="adj" fmla="val 1663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533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দলীয়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কাজঃ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3810000"/>
            <a:ext cx="3429000" cy="1905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3581400"/>
            <a:ext cx="1676400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29600" y="1371600"/>
            <a:ext cx="914400" cy="1143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458200" y="6858000"/>
            <a:ext cx="685800" cy="533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56388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দল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2: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কাসেম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মহাবিপদে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পড়িলেন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–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কাসেমের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এ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মহাবিপদ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বুঝিয়ে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লিখ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।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9600" y="2133600"/>
            <a:ext cx="7467600" cy="2465087"/>
            <a:chOff x="609600" y="2133600"/>
            <a:chExt cx="7467600" cy="2465087"/>
          </a:xfrm>
        </p:grpSpPr>
        <p:pic>
          <p:nvPicPr>
            <p:cNvPr id="15" name="Picture 14" descr="Capture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2133600"/>
              <a:ext cx="2743200" cy="2465087"/>
            </a:xfrm>
            <a:prstGeom prst="rect">
              <a:avLst/>
            </a:prstGeom>
          </p:spPr>
        </p:pic>
        <p:pic>
          <p:nvPicPr>
            <p:cNvPr id="16" name="Picture 15" descr="Capture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2286000"/>
              <a:ext cx="2438400" cy="219118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62000" y="4114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দল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1: </a:t>
            </a:r>
            <a:r>
              <a:rPr lang="en-US" sz="3200" b="1" dirty="0" err="1" smtClean="0"/>
              <a:t>এক্ষণে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বাঁচিবার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ভরষা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নাই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আশাও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নাই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আকাঙ্ক্ষাও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নাই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কথাটির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ব্যাখ্যা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</a:t>
            </a:r>
            <a:r>
              <a:rPr lang="en-US" sz="3200" b="1" dirty="0" smtClean="0"/>
              <a:t>।</a:t>
            </a: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3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551</TotalTime>
  <Words>289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Rasel</dc:creator>
  <cp:lastModifiedBy>Hp</cp:lastModifiedBy>
  <cp:revision>69</cp:revision>
  <dcterms:created xsi:type="dcterms:W3CDTF">2019-07-07T07:20:02Z</dcterms:created>
  <dcterms:modified xsi:type="dcterms:W3CDTF">2019-07-08T16:07:18Z</dcterms:modified>
</cp:coreProperties>
</file>