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glb" ContentType="model/gltf.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85" r:id="rId5"/>
    <p:sldId id="288" r:id="rId6"/>
    <p:sldId id="289" r:id="rId7"/>
    <p:sldId id="290" r:id="rId8"/>
    <p:sldId id="291" r:id="rId9"/>
    <p:sldId id="286" r:id="rId10"/>
    <p:sldId id="293" r:id="rId11"/>
    <p:sldId id="294" r:id="rId12"/>
    <p:sldId id="292" r:id="rId13"/>
    <p:sldId id="259" r:id="rId14"/>
    <p:sldId id="260" r:id="rId15"/>
    <p:sldId id="261" r:id="rId16"/>
    <p:sldId id="295" r:id="rId17"/>
    <p:sldId id="262" r:id="rId18"/>
    <p:sldId id="279" r:id="rId19"/>
    <p:sldId id="280" r:id="rId20"/>
    <p:sldId id="263" r:id="rId21"/>
    <p:sldId id="264" r:id="rId22"/>
    <p:sldId id="266" r:id="rId23"/>
    <p:sldId id="267" r:id="rId24"/>
    <p:sldId id="272" r:id="rId25"/>
    <p:sldId id="273" r:id="rId26"/>
    <p:sldId id="274" r:id="rId27"/>
    <p:sldId id="275" r:id="rId28"/>
    <p:sldId id="276" r:id="rId29"/>
    <p:sldId id="281" r:id="rId30"/>
    <p:sldId id="282" r:id="rId31"/>
    <p:sldId id="284" r:id="rId32"/>
    <p:sldId id="283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6A803-9344-4156-9AE9-719C025E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66EA1F-4F26-4B54-AFB9-BF50D413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2841A0-29E0-490B-A13E-AD945159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DA118C-2E64-4CAA-99AD-0FF20569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C42F70-7EBE-412F-8AC0-BFA85533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13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0D27D-07D1-4CCE-85E9-307B4238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D19214-59E0-4B99-8F5F-7704B581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C083F0-2894-435B-84E4-EA72ECFB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1522A7-1B81-4833-8AF3-EEA09CA9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903A25-2609-4A6D-BD35-818F85C0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10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1D469A8-43AE-49B4-8C78-5F9702555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299483-EB5B-4DE0-AF40-ABCB92CA2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DC0F6B-9DC6-4AC1-843B-EEC51C1D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EAA3F5-B0B6-41E2-BBC0-589009C1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D28889-6962-49AB-8B47-5CF6EAA6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60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FF5C4-5073-4388-BF76-3219FEAE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1C4889-50BB-4219-91A9-56A8C79D1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506139-AAF8-4BD9-AB0A-E2ECCBE8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470386-A758-454A-9788-0F641C6D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F21347-FD0C-4FE5-AB28-DEF4EBCF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85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BB252-D53A-499E-9548-C66488BB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34268B-F18E-4104-A7DC-6BAB2E17E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44457C-EAB4-4070-BB75-D4E1A2A7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3FF1BF-74D5-4852-91B3-AD4206C4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1E6A89-DFB7-4D34-AE99-64F4CA58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25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FA489-1F99-4D85-A408-730D208D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C5E733-C829-44B1-A82B-6C8C4EB33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33D8B3-1498-4E44-9E3B-5DD4A190D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0D634D-9EC1-45C7-950D-DB9F15E0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804FEF-8B1D-4877-92B3-FDB2C0A9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191E8-3809-4BF4-9390-7E9390EA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27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45C891-BCC9-4C58-9964-990353E8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DD9A06-BDD2-4228-A9C0-8F84E9BF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3E77AD-A5A6-45CE-A64F-0E445CF9F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65AECB9-5A4E-4DFC-AF6D-44F336D3A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B2F546-7D12-45F7-8D89-0263E9F2F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0BAB81C-BB66-4539-964D-FD41A781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C7509E4-365A-4432-9193-AE10E2F6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1869979-4855-4488-BC4D-DF2389D2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91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EABA7-1C78-41CA-840C-E9926D18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7DC446-81AB-4BE0-BA87-46E74B5D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5D6015-A6AE-41B4-BA54-53FEA821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109CABE-D233-44FB-B7C2-34A2B9B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1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F46D08-C17E-46B4-9618-32574519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2B0DE3C-E04E-4814-B307-248F83A2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1375B4-1411-4DD0-ADA6-7097B4BB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9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FE36F-CFE4-4A41-897D-6EDE8AA4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85CF29-D32F-4A56-B6FA-3623CB7C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200A76-72E4-4297-82E0-DF1B8B600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BD67E9-765E-4F41-AA3B-774F42CC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C65807-BC6D-4505-BB8B-7FF7A27B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2C584A-AE20-473D-A133-6E32BAB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1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0E79A-E287-4C00-8ACF-833D1D1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44E3A35-D8CC-431F-96B0-582EECC84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B10046-7319-4659-A578-DE3026334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8579C4-93DE-4DD7-8CD6-A345867C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E200D8-0ECD-49F7-9E4B-83CF2CC2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94B36D-AED6-48FA-99B3-2C306A02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6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30D674-7D33-4424-B96C-C4E164DC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4B6E4B-0D43-4F62-81CE-A6084619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138026-265E-4411-B35D-0343C5BD0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5506-DB68-4C11-B25D-5D24A81244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952281-921D-4709-9246-86EF9A8E0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73BD24-6730-419E-89B0-78C67947B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94D8-A120-4160-AFEC-6E9E19448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1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X0N0QC5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3.jpe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3.jpe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remix3d.com/details/G009SX0N0QC5" TargetMode="External"/><Relationship Id="rId7" Type="http://schemas.openxmlformats.org/officeDocument/2006/relationships/image" Target="../media/image3.jpe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17/06/relationships/model3d" Target="../media/model3d1.glb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hyperlink" Target="https://www.remix3d.com/details/G009SX0N0QC5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remix3d.com/details/G009SX0N0QC5" TargetMode="External"/><Relationship Id="rId4" Type="http://schemas.microsoft.com/office/2017/06/relationships/model3d" Target="../media/model3d1.glb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9E47E3-565B-4E07-B7DB-274B41B0E56A}"/>
              </a:ext>
            </a:extLst>
          </p:cNvPr>
          <p:cNvSpPr txBox="1"/>
          <p:nvPr/>
        </p:nvSpPr>
        <p:spPr>
          <a:xfrm>
            <a:off x="530088" y="974276"/>
            <a:ext cx="466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আজকের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ক্লাশে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সবা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543785-ED22-4271-83E8-F4F40D3C47DD}"/>
              </a:ext>
            </a:extLst>
          </p:cNvPr>
          <p:cNvSpPr txBox="1"/>
          <p:nvPr/>
        </p:nvSpPr>
        <p:spPr>
          <a:xfrm>
            <a:off x="3571462" y="2146853"/>
            <a:ext cx="417443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</a:t>
            </a:r>
            <a:r>
              <a:rPr lang="as-IN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as-IN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88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</a:t>
            </a:r>
          </a:p>
        </p:txBody>
      </p:sp>
    </p:spTree>
    <p:extLst>
      <p:ext uri="{BB962C8B-B14F-4D97-AF65-F5344CB8AC3E}">
        <p14:creationId xmlns="" xmlns:p14="http://schemas.microsoft.com/office/powerpoint/2010/main" val="18013678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B8628C8-856F-40C6-A685-53DB8A4E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8" y="2152885"/>
            <a:ext cx="2346563" cy="1174982"/>
          </a:xfrm>
          <a:prstGeom prst="rect">
            <a:avLst/>
          </a:prstGeom>
        </p:spPr>
      </p:pic>
      <p:pic>
        <p:nvPicPr>
          <p:cNvPr id="4" name="Picture 3" descr="A person sitting at a table with food&#10;&#10;Description generated with very high confidence">
            <a:extLst>
              <a:ext uri="{FF2B5EF4-FFF2-40B4-BE49-F238E27FC236}">
                <a16:creationId xmlns="" xmlns:a16="http://schemas.microsoft.com/office/drawing/2014/main" id="{97EF09B5-104A-4CA6-B959-683482037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6" y="2230168"/>
            <a:ext cx="2128904" cy="1078414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generated with high confidence">
            <a:extLst>
              <a:ext uri="{FF2B5EF4-FFF2-40B4-BE49-F238E27FC236}">
                <a16:creationId xmlns="" xmlns:a16="http://schemas.microsoft.com/office/drawing/2014/main" id="{EB59F5C5-C148-4CD0-A756-AFAAC17D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927653"/>
            <a:ext cx="6482733" cy="4678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0939FA-258D-443B-811C-C23971722568}"/>
              </a:ext>
            </a:extLst>
          </p:cNvPr>
          <p:cNvSpPr txBox="1"/>
          <p:nvPr/>
        </p:nvSpPr>
        <p:spPr>
          <a:xfrm>
            <a:off x="3021496" y="5605670"/>
            <a:ext cx="618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ছবিতে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দেখছি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65455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 with food&#10;&#10;Description generated with very high confidence">
            <a:extLst>
              <a:ext uri="{FF2B5EF4-FFF2-40B4-BE49-F238E27FC236}">
                <a16:creationId xmlns="" xmlns:a16="http://schemas.microsoft.com/office/drawing/2014/main" id="{97EF09B5-104A-4CA6-B959-683482037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6" y="2230168"/>
            <a:ext cx="2128904" cy="1078414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generated with high confidence">
            <a:extLst>
              <a:ext uri="{FF2B5EF4-FFF2-40B4-BE49-F238E27FC236}">
                <a16:creationId xmlns="" xmlns:a16="http://schemas.microsoft.com/office/drawing/2014/main" id="{EB59F5C5-C148-4CD0-A756-AFAAC17DD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74" y="2230168"/>
            <a:ext cx="2543176" cy="1020417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B8628C8-856F-40C6-A685-53DB8A4ED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5" y="667555"/>
            <a:ext cx="7023653" cy="4222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E18660-8E9F-42E4-ABDE-F6EAA92F2883}"/>
              </a:ext>
            </a:extLst>
          </p:cNvPr>
          <p:cNvSpPr txBox="1"/>
          <p:nvPr/>
        </p:nvSpPr>
        <p:spPr>
          <a:xfrm>
            <a:off x="3021496" y="5605670"/>
            <a:ext cx="618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ছবিতে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দেখছি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9853629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BB1F1878-8377-4AB1-8786-E0725C9B0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4" y="1781785"/>
            <a:ext cx="2543175" cy="1800225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5E75682F-B2ED-4EB0-98EB-0CCC78AB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290" b="88525" l="1455" r="95636">
                        <a14:foregroundMark x1="31273" y1="28962" x2="65091" y2="78142"/>
                        <a14:foregroundMark x1="21818" y1="63934" x2="45455" y2="63388"/>
                        <a14:foregroundMark x1="45455" y1="63388" x2="66182" y2="53005"/>
                        <a14:foregroundMark x1="66182" y1="53005" x2="77818" y2="37158"/>
                        <a14:foregroundMark x1="48364" y1="27322" x2="29818" y2="36612"/>
                        <a14:foregroundMark x1="29818" y1="36612" x2="27636" y2="40984"/>
                        <a14:foregroundMark x1="60727" y1="28962" x2="93091" y2="53005"/>
                        <a14:foregroundMark x1="54545" y1="40437" x2="66545" y2="56831"/>
                        <a14:foregroundMark x1="76364" y1="68306" x2="70909" y2="79235"/>
                        <a14:foregroundMark x1="74182" y1="79781" x2="84364" y2="71585"/>
                        <a14:foregroundMark x1="38182" y1="68306" x2="58545" y2="78142"/>
                        <a14:foregroundMark x1="27636" y1="68306" x2="1818" y2="69399"/>
                        <a14:foregroundMark x1="60727" y1="21311" x2="47636" y2="40437"/>
                        <a14:foregroundMark x1="47636" y1="40437" x2="46909" y2="41530"/>
                        <a14:foregroundMark x1="68727" y1="60109" x2="94545" y2="62842"/>
                        <a14:foregroundMark x1="85818" y1="54645" x2="80000" y2="35519"/>
                        <a14:foregroundMark x1="95636" y1="58470" x2="95636" y2="58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03" y="1838935"/>
            <a:ext cx="2619375" cy="1743075"/>
          </a:xfrm>
          <a:prstGeom prst="rect">
            <a:avLst/>
          </a:prstGeom>
        </p:spPr>
      </p:pic>
      <p:pic>
        <p:nvPicPr>
          <p:cNvPr id="6" name="Picture 5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958E445D-DCC0-4EAF-8F02-1272B7B0C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836" b="91257" l="9818" r="89818">
                        <a14:foregroundMark x1="24000" y1="24590" x2="64364" y2="81421"/>
                        <a14:foregroundMark x1="67273" y1="23497" x2="36364" y2="91257"/>
                        <a14:foregroundMark x1="37091" y1="36066" x2="57818" y2="40437"/>
                        <a14:foregroundMark x1="57818" y1="40437" x2="72364" y2="28962"/>
                        <a14:foregroundMark x1="49091" y1="14754" x2="47273" y2="73770"/>
                        <a14:foregroundMark x1="47273" y1="73770" x2="48727" y2="79781"/>
                        <a14:foregroundMark x1="45091" y1="81967" x2="65091" y2="80328"/>
                        <a14:foregroundMark x1="65091" y1="80328" x2="69455" y2="77049"/>
                        <a14:foregroundMark x1="24364" y1="58470" x2="34545" y2="80874"/>
                        <a14:foregroundMark x1="54182" y1="57923" x2="72727" y2="51366"/>
                        <a14:foregroundMark x1="72727" y1="51366" x2="74545" y2="49727"/>
                        <a14:foregroundMark x1="36364" y1="34426" x2="45091" y2="48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22" y="1685925"/>
            <a:ext cx="26193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ABFE3D-0F2A-4D42-9146-5D4B7E1162C6}"/>
              </a:ext>
            </a:extLst>
          </p:cNvPr>
          <p:cNvSpPr txBox="1"/>
          <p:nvPr/>
        </p:nvSpPr>
        <p:spPr>
          <a:xfrm>
            <a:off x="2186609" y="4452731"/>
            <a:ext cx="3909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ু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ো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হিসা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8A738C-E41F-4F3C-A640-DE25C7E19C96}"/>
              </a:ext>
            </a:extLst>
          </p:cNvPr>
          <p:cNvSpPr txBox="1"/>
          <p:nvPr/>
        </p:nvSpPr>
        <p:spPr>
          <a:xfrm>
            <a:off x="3525077" y="5369618"/>
            <a:ext cx="7964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িষ্ঠানের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হিসার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রা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ভ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ব্যবহার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হয়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8270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3A3118-4415-4B5D-9BF5-A2DE8F67032C}"/>
              </a:ext>
            </a:extLst>
          </p:cNvPr>
          <p:cNvSpPr txBox="1"/>
          <p:nvPr/>
        </p:nvSpPr>
        <p:spPr>
          <a:xfrm>
            <a:off x="1094250" y="1336615"/>
            <a:ext cx="557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আমাদের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আজকের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পাঠঃ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BC58FD-48BF-4E3E-9AEF-1E7E4EFAF7A3}"/>
              </a:ext>
            </a:extLst>
          </p:cNvPr>
          <p:cNvSpPr txBox="1"/>
          <p:nvPr/>
        </p:nvSpPr>
        <p:spPr>
          <a:xfrm>
            <a:off x="3875547" y="3044279"/>
            <a:ext cx="708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াবেদার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শ্রেণী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বিভাগ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2022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9F1939-4591-4875-8F60-F8BDC8909994}"/>
              </a:ext>
            </a:extLst>
          </p:cNvPr>
          <p:cNvSpPr txBox="1"/>
          <p:nvPr/>
        </p:nvSpPr>
        <p:spPr>
          <a:xfrm>
            <a:off x="908719" y="1068169"/>
            <a:ext cx="66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শেষে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শিক্ষ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থ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ী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EBFEF8-5F9E-4582-A1BC-BD512A8788F1}"/>
              </a:ext>
            </a:extLst>
          </p:cNvPr>
          <p:cNvSpPr txBox="1"/>
          <p:nvPr/>
        </p:nvSpPr>
        <p:spPr>
          <a:xfrm>
            <a:off x="3809357" y="2450492"/>
            <a:ext cx="756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বেদার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শ্রে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ণ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ী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ভ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6747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AA6D94-22FF-4CC8-B246-F670E8ACD0B8}"/>
              </a:ext>
            </a:extLst>
          </p:cNvPr>
          <p:cNvSpPr txBox="1"/>
          <p:nvPr/>
        </p:nvSpPr>
        <p:spPr>
          <a:xfrm>
            <a:off x="768626" y="1060174"/>
            <a:ext cx="8772939" cy="59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7DD591-588E-4B1A-81E8-1A4073D52160}"/>
              </a:ext>
            </a:extLst>
          </p:cNvPr>
          <p:cNvSpPr txBox="1"/>
          <p:nvPr/>
        </p:nvSpPr>
        <p:spPr>
          <a:xfrm>
            <a:off x="946961" y="1358348"/>
            <a:ext cx="6684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সংগঠিত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হ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ায়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প্রথম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লিপি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</a:t>
            </a:r>
          </a:p>
        </p:txBody>
      </p:sp>
      <p:pic>
        <p:nvPicPr>
          <p:cNvPr id="4" name="Picture 3" descr="A screen 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EECAA889-EFCD-4C23-A9B3-C2D74D441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97" y="781585"/>
            <a:ext cx="2531591" cy="2647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4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-19776"/>
            <a:ext cx="11887200" cy="6675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C3D572-E811-42E1-9A07-43D47FAD5E0D}"/>
              </a:ext>
            </a:extLst>
          </p:cNvPr>
          <p:cNvSpPr txBox="1"/>
          <p:nvPr/>
        </p:nvSpPr>
        <p:spPr>
          <a:xfrm>
            <a:off x="325624" y="341586"/>
            <a:ext cx="1042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রতিষ্ঠা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সমূ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ম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ঝ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ৈশিষ্ট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 ও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ৃ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াপক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পার্থক্য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বিদ্যামা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69DC2F-BD5F-43F9-BA6F-4A7D8CAF24EC}"/>
              </a:ext>
            </a:extLst>
          </p:cNvPr>
          <p:cNvSpPr txBox="1"/>
          <p:nvPr/>
        </p:nvSpPr>
        <p:spPr>
          <a:xfrm>
            <a:off x="7203502" y="992734"/>
            <a:ext cx="12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যেমনঃ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8AC2F7-2295-4128-9300-FA138825DCD0}"/>
              </a:ext>
            </a:extLst>
          </p:cNvPr>
          <p:cNvSpPr txBox="1"/>
          <p:nvPr/>
        </p:nvSpPr>
        <p:spPr>
          <a:xfrm>
            <a:off x="2960160" y="4836654"/>
            <a:ext cx="281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নগ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F8345-9431-4DD8-A245-5347606E3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49" y="2664985"/>
            <a:ext cx="2908511" cy="15280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86675D-80C6-497E-ACDB-A050E96F8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778" b="89778" l="7589" r="96875">
                        <a14:foregroundMark x1="89286" y1="72000" x2="97321" y2="75556"/>
                        <a14:foregroundMark x1="9821" y1="78667" x2="7589" y2="80889"/>
                        <a14:foregroundMark x1="72768" y1="39111" x2="71875" y2="39111"/>
                        <a14:backgroundMark x1="95861" y1="77231" x2="95982" y2="77333"/>
                        <a14:backgroundMark x1="94424" y1="78881" x2="95536" y2="83556"/>
                        <a14:backgroundMark x1="91518" y1="66667" x2="92036" y2="68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99" y="2575870"/>
            <a:ext cx="1692492" cy="1483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AD41FB-E27F-467B-A837-EE08A35AF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279" b="98907" l="9455" r="89455">
                        <a14:foregroundMark x1="21818" y1="8197" x2="41091" y2="7650"/>
                        <a14:foregroundMark x1="41091" y1="7650" x2="44364" y2="8197"/>
                        <a14:foregroundMark x1="66545" y1="4372" x2="75636" y2="8197"/>
                        <a14:foregroundMark x1="68727" y1="3825" x2="72727" y2="5464"/>
                        <a14:foregroundMark x1="39273" y1="87978" x2="39273" y2="98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22" y="2826404"/>
            <a:ext cx="1927247" cy="982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7557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-19776"/>
            <a:ext cx="11887200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C3D572-E811-42E1-9A07-43D47FAD5E0D}"/>
              </a:ext>
            </a:extLst>
          </p:cNvPr>
          <p:cNvSpPr txBox="1"/>
          <p:nvPr/>
        </p:nvSpPr>
        <p:spPr>
          <a:xfrm>
            <a:off x="325624" y="341586"/>
            <a:ext cx="1042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রতিষ্ঠা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সমূ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ম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ঝ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ৈশিষ্ট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 ও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ৃ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াপক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পার্থক্য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বিদ্যামা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69DC2F-BD5F-43F9-BA6F-4A7D8CAF24EC}"/>
              </a:ext>
            </a:extLst>
          </p:cNvPr>
          <p:cNvSpPr txBox="1"/>
          <p:nvPr/>
        </p:nvSpPr>
        <p:spPr>
          <a:xfrm>
            <a:off x="7203502" y="992734"/>
            <a:ext cx="12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যেমনঃ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8AC2F7-2295-4128-9300-FA138825DCD0}"/>
              </a:ext>
            </a:extLst>
          </p:cNvPr>
          <p:cNvSpPr txBox="1"/>
          <p:nvPr/>
        </p:nvSpPr>
        <p:spPr>
          <a:xfrm>
            <a:off x="2960160" y="4836654"/>
            <a:ext cx="281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নগ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F8345-9431-4DD8-A245-5347606E3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1900970"/>
            <a:ext cx="5393635" cy="2833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86675D-80C6-497E-ACDB-A050E96F8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778" b="89778" l="7589" r="96875">
                        <a14:foregroundMark x1="89286" y1="72000" x2="97321" y2="75556"/>
                        <a14:foregroundMark x1="9821" y1="78667" x2="7589" y2="80889"/>
                        <a14:foregroundMark x1="72768" y1="39111" x2="71875" y2="39111"/>
                        <a14:backgroundMark x1="95861" y1="77231" x2="95982" y2="77333"/>
                        <a14:backgroundMark x1="94424" y1="78881" x2="95536" y2="83556"/>
                        <a14:backgroundMark x1="91518" y1="66667" x2="92036" y2="68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99" y="2575870"/>
            <a:ext cx="1692492" cy="1483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AD41FB-E27F-467B-A837-EE08A35AF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279" b="98907" l="9455" r="89455">
                        <a14:foregroundMark x1="21818" y1="8197" x2="41091" y2="7650"/>
                        <a14:foregroundMark x1="41091" y1="7650" x2="44364" y2="8197"/>
                        <a14:foregroundMark x1="66545" y1="4372" x2="75636" y2="8197"/>
                        <a14:foregroundMark x1="68727" y1="3825" x2="72727" y2="5464"/>
                        <a14:foregroundMark x1="39273" y1="87978" x2="39273" y2="98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22" y="2826404"/>
            <a:ext cx="1927247" cy="982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4787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-19776"/>
            <a:ext cx="11887200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C3D572-E811-42E1-9A07-43D47FAD5E0D}"/>
              </a:ext>
            </a:extLst>
          </p:cNvPr>
          <p:cNvSpPr txBox="1"/>
          <p:nvPr/>
        </p:nvSpPr>
        <p:spPr>
          <a:xfrm>
            <a:off x="325624" y="341586"/>
            <a:ext cx="1042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রতিষ্ঠা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সমূ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ম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ঝ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ৈশিষ্ট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 ও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ৃ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াপক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পার্থক্য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বিদ্যামা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69DC2F-BD5F-43F9-BA6F-4A7D8CAF24EC}"/>
              </a:ext>
            </a:extLst>
          </p:cNvPr>
          <p:cNvSpPr txBox="1"/>
          <p:nvPr/>
        </p:nvSpPr>
        <p:spPr>
          <a:xfrm>
            <a:off x="7203502" y="992734"/>
            <a:ext cx="12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যেমনঃ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8AC2F7-2295-4128-9300-FA138825DCD0}"/>
              </a:ext>
            </a:extLst>
          </p:cNvPr>
          <p:cNvSpPr txBox="1"/>
          <p:nvPr/>
        </p:nvSpPr>
        <p:spPr>
          <a:xfrm>
            <a:off x="1032801" y="4346323"/>
            <a:ext cx="120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নগ</a:t>
            </a:r>
            <a:r>
              <a:rPr lang="as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F8345-9431-4DD8-A245-5347606E3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1" y="3070869"/>
            <a:ext cx="1692493" cy="102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86675D-80C6-497E-ACDB-A050E96F8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778" b="89778" l="7589" r="96875">
                        <a14:foregroundMark x1="89286" y1="72000" x2="97321" y2="75556"/>
                        <a14:foregroundMark x1="9821" y1="78667" x2="7589" y2="80889"/>
                        <a14:foregroundMark x1="72768" y1="39111" x2="71875" y2="39111"/>
                        <a14:backgroundMark x1="95861" y1="77231" x2="95982" y2="77333"/>
                        <a14:backgroundMark x1="94424" y1="78881" x2="95536" y2="83556"/>
                        <a14:backgroundMark x1="91518" y1="66667" x2="92036" y2="68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26" y="1704220"/>
            <a:ext cx="5049113" cy="3623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AD41FB-E27F-467B-A837-EE08A35AF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279" b="98907" l="9455" r="89455">
                        <a14:foregroundMark x1="21818" y1="8197" x2="41091" y2="7650"/>
                        <a14:foregroundMark x1="41091" y1="7650" x2="44364" y2="8197"/>
                        <a14:foregroundMark x1="66545" y1="4372" x2="75636" y2="8197"/>
                        <a14:foregroundMark x1="68727" y1="3825" x2="72727" y2="5464"/>
                        <a14:foregroundMark x1="39273" y1="87978" x2="39273" y2="98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22" y="2826404"/>
            <a:ext cx="1927247" cy="982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46B8EC-0FD6-43CE-AB94-3736140C97E1}"/>
              </a:ext>
            </a:extLst>
          </p:cNvPr>
          <p:cNvSpPr txBox="1"/>
          <p:nvPr/>
        </p:nvSpPr>
        <p:spPr>
          <a:xfrm>
            <a:off x="4388360" y="5259774"/>
            <a:ext cx="281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8525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-19776"/>
            <a:ext cx="11887200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C3D572-E811-42E1-9A07-43D47FAD5E0D}"/>
              </a:ext>
            </a:extLst>
          </p:cNvPr>
          <p:cNvSpPr txBox="1"/>
          <p:nvPr/>
        </p:nvSpPr>
        <p:spPr>
          <a:xfrm>
            <a:off x="325624" y="341586"/>
            <a:ext cx="1042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রতিষ্ঠা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সমূ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ম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ঝ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ৈশিষ্ট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 ও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ৃ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াপক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পার্থক্য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বিদ্যামা</a:t>
            </a:r>
            <a:r>
              <a:rPr lang="as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69DC2F-BD5F-43F9-BA6F-4A7D8CAF24EC}"/>
              </a:ext>
            </a:extLst>
          </p:cNvPr>
          <p:cNvSpPr txBox="1"/>
          <p:nvPr/>
        </p:nvSpPr>
        <p:spPr>
          <a:xfrm>
            <a:off x="7203502" y="992734"/>
            <a:ext cx="12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যেমনঃ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8AC2F7-2295-4128-9300-FA138825DCD0}"/>
              </a:ext>
            </a:extLst>
          </p:cNvPr>
          <p:cNvSpPr txBox="1"/>
          <p:nvPr/>
        </p:nvSpPr>
        <p:spPr>
          <a:xfrm>
            <a:off x="1032801" y="4346323"/>
            <a:ext cx="120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নগ</a:t>
            </a:r>
            <a:r>
              <a:rPr lang="as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F8345-9431-4DD8-A245-5347606E3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1" y="3070869"/>
            <a:ext cx="1692493" cy="102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86675D-80C6-497E-ACDB-A050E96F8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778" b="89778" l="7589" r="96875">
                        <a14:foregroundMark x1="89286" y1="72000" x2="97321" y2="75556"/>
                        <a14:foregroundMark x1="9821" y1="78667" x2="7589" y2="80889"/>
                        <a14:foregroundMark x1="72768" y1="39111" x2="71875" y2="39111"/>
                        <a14:backgroundMark x1="95861" y1="77231" x2="95982" y2="77333"/>
                        <a14:backgroundMark x1="94424" y1="78881" x2="95536" y2="83556"/>
                        <a14:backgroundMark x1="91518" y1="66667" x2="92036" y2="68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78" y="2760042"/>
            <a:ext cx="2133635" cy="1724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AD41FB-E27F-467B-A837-EE08A35AF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279" b="98907" l="9455" r="89455">
                        <a14:foregroundMark x1="21818" y1="8197" x2="41091" y2="7650"/>
                        <a14:foregroundMark x1="41091" y1="7650" x2="44364" y2="8197"/>
                        <a14:foregroundMark x1="66545" y1="4372" x2="75636" y2="8197"/>
                        <a14:foregroundMark x1="68727" y1="3825" x2="72727" y2="5464"/>
                        <a14:foregroundMark x1="39273" y1="87978" x2="39273" y2="98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2040873"/>
            <a:ext cx="6853382" cy="3510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46B8EC-0FD6-43CE-AB94-3736140C97E1}"/>
              </a:ext>
            </a:extLst>
          </p:cNvPr>
          <p:cNvSpPr txBox="1"/>
          <p:nvPr/>
        </p:nvSpPr>
        <p:spPr>
          <a:xfrm>
            <a:off x="2665577" y="4346323"/>
            <a:ext cx="146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as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তে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316CB5-0469-4047-A6E5-59CE6905C640}"/>
              </a:ext>
            </a:extLst>
          </p:cNvPr>
          <p:cNvSpPr txBox="1"/>
          <p:nvPr/>
        </p:nvSpPr>
        <p:spPr>
          <a:xfrm>
            <a:off x="5047519" y="5573483"/>
            <a:ext cx="672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য়/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পন্য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আসে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ফেরত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দিতে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হয়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3680B3-43CB-4B62-A9F6-99E53D901AC8}"/>
              </a:ext>
            </a:extLst>
          </p:cNvPr>
          <p:cNvSpPr/>
          <p:nvPr/>
        </p:nvSpPr>
        <p:spPr>
          <a:xfrm>
            <a:off x="509901" y="5981286"/>
            <a:ext cx="3417502" cy="13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7292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4982428"/>
                  </p:ext>
                </p:extLst>
              </p:nvPr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DB828CD-92E8-4947-9BA0-CA659A32B8F1}"/>
              </a:ext>
            </a:extLst>
          </p:cNvPr>
          <p:cNvSpPr txBox="1"/>
          <p:nvPr/>
        </p:nvSpPr>
        <p:spPr>
          <a:xfrm>
            <a:off x="3465285" y="493486"/>
            <a:ext cx="5261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পরিচিতিঃ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0BB62F9-00F1-4889-8BDB-DBB9F8EAF67B}"/>
              </a:ext>
            </a:extLst>
          </p:cNvPr>
          <p:cNvSpPr txBox="1"/>
          <p:nvPr/>
        </p:nvSpPr>
        <p:spPr>
          <a:xfrm>
            <a:off x="3135086" y="1712686"/>
            <a:ext cx="753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5B8A1C-7F72-42BE-B554-4774F607387B}"/>
              </a:ext>
            </a:extLst>
          </p:cNvPr>
          <p:cNvSpPr txBox="1"/>
          <p:nvPr/>
        </p:nvSpPr>
        <p:spPr>
          <a:xfrm>
            <a:off x="1094250" y="1693307"/>
            <a:ext cx="8480824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মোহাম্মদ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মোরশেদ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সহকারী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শিক্ষক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কোকদন্ডী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গুনাগরী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উচ্চ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বিদ্যা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বাঁশখালী,চট্টগ্রাম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1404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FD009F-A1B3-4AE5-91E0-8BE05EA2FDC1}"/>
              </a:ext>
            </a:extLst>
          </p:cNvPr>
          <p:cNvSpPr txBox="1"/>
          <p:nvPr/>
        </p:nvSpPr>
        <p:spPr>
          <a:xfrm>
            <a:off x="762946" y="488786"/>
            <a:ext cx="9613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ব্য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িদের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সুবি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ুই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শ্রেণিতে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ভা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0CD995-07ED-4D78-B866-541CF700D4BF}"/>
              </a:ext>
            </a:extLst>
          </p:cNvPr>
          <p:cNvSpPr/>
          <p:nvPr/>
        </p:nvSpPr>
        <p:spPr>
          <a:xfrm>
            <a:off x="2173357" y="2319130"/>
            <a:ext cx="4081669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বিশেষ</a:t>
            </a:r>
            <a:r>
              <a:rPr lang="en-US" sz="3200" dirty="0"/>
              <a:t> </a:t>
            </a:r>
            <a:r>
              <a:rPr lang="en-US" sz="3200" dirty="0" err="1"/>
              <a:t>জাবেদা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90A29F-BD8D-4F1C-AD9E-EA64191F10E6}"/>
              </a:ext>
            </a:extLst>
          </p:cNvPr>
          <p:cNvSpPr/>
          <p:nvPr/>
        </p:nvSpPr>
        <p:spPr>
          <a:xfrm>
            <a:off x="2173357" y="3360751"/>
            <a:ext cx="4174435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3600" dirty="0"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3600" dirty="0"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ৃ</a:t>
            </a:r>
            <a:r>
              <a:rPr lang="as-IN" sz="3600" dirty="0"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600" dirty="0"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3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600" dirty="0"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</a:p>
        </p:txBody>
      </p:sp>
    </p:spTree>
    <p:extLst>
      <p:ext uri="{BB962C8B-B14F-4D97-AF65-F5344CB8AC3E}">
        <p14:creationId xmlns="" xmlns:p14="http://schemas.microsoft.com/office/powerpoint/2010/main" val="6844353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EE9F48-B424-45BB-B257-3705E544CBB9}"/>
              </a:ext>
            </a:extLst>
          </p:cNvPr>
          <p:cNvSpPr/>
          <p:nvPr/>
        </p:nvSpPr>
        <p:spPr>
          <a:xfrm>
            <a:off x="848141" y="3006255"/>
            <a:ext cx="2994990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বিশেষ</a:t>
            </a:r>
            <a:r>
              <a:rPr lang="en-US" sz="3200" dirty="0"/>
              <a:t> </a:t>
            </a:r>
            <a:r>
              <a:rPr lang="en-US" sz="3200" dirty="0" err="1"/>
              <a:t>জাবেদা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A58FF9-C4CE-4ED2-B499-354FF67E327C}"/>
              </a:ext>
            </a:extLst>
          </p:cNvPr>
          <p:cNvSpPr/>
          <p:nvPr/>
        </p:nvSpPr>
        <p:spPr>
          <a:xfrm>
            <a:off x="6294782" y="336469"/>
            <a:ext cx="2637182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059ED8-A7EC-46E6-A1D1-D8FA996606DE}"/>
              </a:ext>
            </a:extLst>
          </p:cNvPr>
          <p:cNvSpPr/>
          <p:nvPr/>
        </p:nvSpPr>
        <p:spPr>
          <a:xfrm>
            <a:off x="6294782" y="1606828"/>
            <a:ext cx="2862470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914C29E-67A1-46B9-AB7C-CA579432F856}"/>
              </a:ext>
            </a:extLst>
          </p:cNvPr>
          <p:cNvSpPr/>
          <p:nvPr/>
        </p:nvSpPr>
        <p:spPr>
          <a:xfrm>
            <a:off x="6278217" y="3877985"/>
            <a:ext cx="3581400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DC17C83-F564-4044-A458-E9A333AFE4FA}"/>
              </a:ext>
            </a:extLst>
          </p:cNvPr>
          <p:cNvSpPr/>
          <p:nvPr/>
        </p:nvSpPr>
        <p:spPr>
          <a:xfrm>
            <a:off x="6278217" y="2766528"/>
            <a:ext cx="3326296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28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490C84-7034-401A-A888-6276ED135C8F}"/>
              </a:ext>
            </a:extLst>
          </p:cNvPr>
          <p:cNvSpPr/>
          <p:nvPr/>
        </p:nvSpPr>
        <p:spPr>
          <a:xfrm>
            <a:off x="6294782" y="4916820"/>
            <a:ext cx="3949148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386E5A1-1702-4C81-9F9E-E3B689EAB0CF}"/>
              </a:ext>
            </a:extLst>
          </p:cNvPr>
          <p:cNvSpPr/>
          <p:nvPr/>
        </p:nvSpPr>
        <p:spPr>
          <a:xfrm>
            <a:off x="6278217" y="5857853"/>
            <a:ext cx="4137991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69E7E1C-E83F-4C5D-9DDA-E4C060A26DA8}"/>
              </a:ext>
            </a:extLst>
          </p:cNvPr>
          <p:cNvCxnSpPr>
            <a:cxnSpLocks/>
          </p:cNvCxnSpPr>
          <p:nvPr/>
        </p:nvCxnSpPr>
        <p:spPr>
          <a:xfrm flipV="1">
            <a:off x="3657600" y="861391"/>
            <a:ext cx="2637182" cy="23853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0ABC866-628E-45D8-A595-1F13E1DBE185}"/>
              </a:ext>
            </a:extLst>
          </p:cNvPr>
          <p:cNvCxnSpPr>
            <a:cxnSpLocks/>
          </p:cNvCxnSpPr>
          <p:nvPr/>
        </p:nvCxnSpPr>
        <p:spPr>
          <a:xfrm flipV="1">
            <a:off x="3843130" y="1934817"/>
            <a:ext cx="2570922" cy="12589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B224623-F8F9-4CA8-A441-551EB1531A2B}"/>
              </a:ext>
            </a:extLst>
          </p:cNvPr>
          <p:cNvCxnSpPr>
            <a:stCxn id="4" idx="3"/>
          </p:cNvCxnSpPr>
          <p:nvPr/>
        </p:nvCxnSpPr>
        <p:spPr>
          <a:xfrm flipV="1">
            <a:off x="3843131" y="3246783"/>
            <a:ext cx="2451650" cy="90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63A067B-D172-4618-8555-855AF26F861C}"/>
              </a:ext>
            </a:extLst>
          </p:cNvPr>
          <p:cNvCxnSpPr>
            <a:stCxn id="4" idx="3"/>
          </p:cNvCxnSpPr>
          <p:nvPr/>
        </p:nvCxnSpPr>
        <p:spPr>
          <a:xfrm>
            <a:off x="3843131" y="3337560"/>
            <a:ext cx="2570921" cy="11449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5046525-13A0-47B8-9980-1E92FCFDAE4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43131" y="3337560"/>
            <a:ext cx="2570921" cy="19500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F978056-9F91-44CF-BCAF-85FB2BAD9C4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43131" y="3337560"/>
            <a:ext cx="2637181" cy="30316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43489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1" y="445511"/>
            <a:ext cx="1347485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3" y="1613289"/>
            <a:ext cx="1462597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1" y="3761444"/>
            <a:ext cx="1829939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169959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1" y="4811341"/>
            <a:ext cx="201784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1" y="5909299"/>
            <a:ext cx="211433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5846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1" y="445511"/>
            <a:ext cx="3289859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3" y="1613289"/>
            <a:ext cx="1462597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1" y="3761444"/>
            <a:ext cx="1829939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169959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1" y="4811341"/>
            <a:ext cx="201784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1" y="5909299"/>
            <a:ext cx="211433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9BA1169A-7C8D-4291-BA0D-CBBAE58E2942}"/>
              </a:ext>
            </a:extLst>
          </p:cNvPr>
          <p:cNvCxnSpPr/>
          <p:nvPr/>
        </p:nvCxnSpPr>
        <p:spPr>
          <a:xfrm>
            <a:off x="3352800" y="569843"/>
            <a:ext cx="2517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CD463A4-C2B1-41B2-88BC-D42BDB03198F}"/>
              </a:ext>
            </a:extLst>
          </p:cNvPr>
          <p:cNvCxnSpPr/>
          <p:nvPr/>
        </p:nvCxnSpPr>
        <p:spPr>
          <a:xfrm>
            <a:off x="5857461" y="557762"/>
            <a:ext cx="0" cy="781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9CC7E-D386-41CF-9FFB-C3FCAAE92496}"/>
              </a:ext>
            </a:extLst>
          </p:cNvPr>
          <p:cNvSpPr txBox="1"/>
          <p:nvPr/>
        </p:nvSpPr>
        <p:spPr>
          <a:xfrm>
            <a:off x="5075583" y="1613289"/>
            <a:ext cx="4638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ইতে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ধারে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ণ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 ল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210934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2" y="445511"/>
            <a:ext cx="1477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3" y="1613289"/>
            <a:ext cx="3275367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1" y="3761444"/>
            <a:ext cx="1829939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169959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1" y="4811341"/>
            <a:ext cx="201784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1" y="5909299"/>
            <a:ext cx="211433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A21A95E-0752-4EE7-848E-9183307C8A4B}"/>
              </a:ext>
            </a:extLst>
          </p:cNvPr>
          <p:cNvGrpSpPr/>
          <p:nvPr/>
        </p:nvGrpSpPr>
        <p:grpSpPr>
          <a:xfrm>
            <a:off x="3352800" y="1864884"/>
            <a:ext cx="2517913" cy="781878"/>
            <a:chOff x="3352800" y="557762"/>
            <a:chExt cx="2517913" cy="78187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9BA1169A-7C8D-4291-BA0D-CBBAE58E2942}"/>
                </a:ext>
              </a:extLst>
            </p:cNvPr>
            <p:cNvCxnSpPr/>
            <p:nvPr/>
          </p:nvCxnSpPr>
          <p:spPr>
            <a:xfrm>
              <a:off x="3352800" y="569843"/>
              <a:ext cx="2517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CD463A4-C2B1-41B2-88BC-D42BDB03198F}"/>
                </a:ext>
              </a:extLst>
            </p:cNvPr>
            <p:cNvCxnSpPr/>
            <p:nvPr/>
          </p:nvCxnSpPr>
          <p:spPr>
            <a:xfrm>
              <a:off x="5857461" y="557762"/>
              <a:ext cx="0" cy="781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9CC7E-D386-41CF-9FFB-C3FCAAE92496}"/>
              </a:ext>
            </a:extLst>
          </p:cNvPr>
          <p:cNvSpPr txBox="1"/>
          <p:nvPr/>
        </p:nvSpPr>
        <p:spPr>
          <a:xfrm>
            <a:off x="5102087" y="2641427"/>
            <a:ext cx="4638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ইতে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ধারে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পণ্য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লিখা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166423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2" y="445511"/>
            <a:ext cx="1477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4" y="1613289"/>
            <a:ext cx="1579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1" y="3761444"/>
            <a:ext cx="1829939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4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3700676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1" y="4811341"/>
            <a:ext cx="201784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1" y="5909299"/>
            <a:ext cx="211433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A21A95E-0752-4EE7-848E-9183307C8A4B}"/>
              </a:ext>
            </a:extLst>
          </p:cNvPr>
          <p:cNvGrpSpPr/>
          <p:nvPr/>
        </p:nvGrpSpPr>
        <p:grpSpPr>
          <a:xfrm>
            <a:off x="3856383" y="2893022"/>
            <a:ext cx="2517913" cy="781878"/>
            <a:chOff x="3352800" y="557762"/>
            <a:chExt cx="2517913" cy="78187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9BA1169A-7C8D-4291-BA0D-CBBAE58E2942}"/>
                </a:ext>
              </a:extLst>
            </p:cNvPr>
            <p:cNvCxnSpPr/>
            <p:nvPr/>
          </p:nvCxnSpPr>
          <p:spPr>
            <a:xfrm>
              <a:off x="3352800" y="569843"/>
              <a:ext cx="2517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CD463A4-C2B1-41B2-88BC-D42BDB03198F}"/>
                </a:ext>
              </a:extLst>
            </p:cNvPr>
            <p:cNvCxnSpPr/>
            <p:nvPr/>
          </p:nvCxnSpPr>
          <p:spPr>
            <a:xfrm>
              <a:off x="5857461" y="557762"/>
              <a:ext cx="0" cy="781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9CC7E-D386-41CF-9FFB-C3FCAAE92496}"/>
              </a:ext>
            </a:extLst>
          </p:cNvPr>
          <p:cNvSpPr txBox="1"/>
          <p:nvPr/>
        </p:nvSpPr>
        <p:spPr>
          <a:xfrm>
            <a:off x="5327374" y="3818697"/>
            <a:ext cx="4638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ইতে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ক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কৃত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প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দেওয়া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হলে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লেখা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1495780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2" y="445511"/>
            <a:ext cx="1477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4" y="1613289"/>
            <a:ext cx="1579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1" y="3761444"/>
            <a:ext cx="3925963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1898381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1" y="4811341"/>
            <a:ext cx="201784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1" y="5909299"/>
            <a:ext cx="211433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9BA1169A-7C8D-4291-BA0D-CBBAE58E2942}"/>
              </a:ext>
            </a:extLst>
          </p:cNvPr>
          <p:cNvCxnSpPr/>
          <p:nvPr/>
        </p:nvCxnSpPr>
        <p:spPr>
          <a:xfrm>
            <a:off x="4147931" y="4013039"/>
            <a:ext cx="2517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9CC7E-D386-41CF-9FFB-C3FCAAE92496}"/>
              </a:ext>
            </a:extLst>
          </p:cNvPr>
          <p:cNvSpPr txBox="1"/>
          <p:nvPr/>
        </p:nvSpPr>
        <p:spPr>
          <a:xfrm>
            <a:off x="7169427" y="3295138"/>
            <a:ext cx="4638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ইতে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িক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কৃত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প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আসলে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লেখ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য়।</a:t>
            </a:r>
          </a:p>
        </p:txBody>
      </p:sp>
    </p:spTree>
    <p:extLst>
      <p:ext uri="{BB962C8B-B14F-4D97-AF65-F5344CB8AC3E}">
        <p14:creationId xmlns="" xmlns:p14="http://schemas.microsoft.com/office/powerpoint/2010/main" val="14306410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2" y="445511"/>
            <a:ext cx="1477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4" y="1613289"/>
            <a:ext cx="1579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2" y="3761444"/>
            <a:ext cx="230919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1898381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0" y="4811341"/>
            <a:ext cx="3925963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1" y="5909299"/>
            <a:ext cx="2114332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9CC7E-D386-41CF-9FFB-C3FCAAE92496}"/>
              </a:ext>
            </a:extLst>
          </p:cNvPr>
          <p:cNvSpPr txBox="1"/>
          <p:nvPr/>
        </p:nvSpPr>
        <p:spPr>
          <a:xfrm>
            <a:off x="5393635" y="3305153"/>
            <a:ext cx="4638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গদ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চ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েকের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টা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আসলে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98623FC-148B-4E24-8E28-AB6E7C7B551D}"/>
              </a:ext>
            </a:extLst>
          </p:cNvPr>
          <p:cNvGrpSpPr/>
          <p:nvPr/>
        </p:nvGrpSpPr>
        <p:grpSpPr>
          <a:xfrm>
            <a:off x="4134679" y="3988904"/>
            <a:ext cx="2517913" cy="1126435"/>
            <a:chOff x="4134679" y="3988904"/>
            <a:chExt cx="2517913" cy="112643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9BA1169A-7C8D-4291-BA0D-CBBAE58E2942}"/>
                </a:ext>
              </a:extLst>
            </p:cNvPr>
            <p:cNvCxnSpPr/>
            <p:nvPr/>
          </p:nvCxnSpPr>
          <p:spPr>
            <a:xfrm>
              <a:off x="4134679" y="5112969"/>
              <a:ext cx="2517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CC7A321B-1449-48E9-B7D0-E3486DB44325}"/>
                </a:ext>
              </a:extLst>
            </p:cNvPr>
            <p:cNvCxnSpPr/>
            <p:nvPr/>
          </p:nvCxnSpPr>
          <p:spPr>
            <a:xfrm flipV="1">
              <a:off x="6639339" y="3988904"/>
              <a:ext cx="0" cy="11264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079406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CF0500-7B40-46E5-ACC6-57499A97857A}"/>
              </a:ext>
            </a:extLst>
          </p:cNvPr>
          <p:cNvSpPr/>
          <p:nvPr/>
        </p:nvSpPr>
        <p:spPr>
          <a:xfrm>
            <a:off x="62942" y="445511"/>
            <a:ext cx="1477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55245F-FD08-4DFA-A0DB-4F361452F28A}"/>
              </a:ext>
            </a:extLst>
          </p:cNvPr>
          <p:cNvSpPr/>
          <p:nvPr/>
        </p:nvSpPr>
        <p:spPr>
          <a:xfrm>
            <a:off x="77434" y="1613289"/>
            <a:ext cx="157908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97E5169-6DED-4C86-BE21-1050532A28F9}"/>
              </a:ext>
            </a:extLst>
          </p:cNvPr>
          <p:cNvSpPr/>
          <p:nvPr/>
        </p:nvSpPr>
        <p:spPr>
          <a:xfrm>
            <a:off x="62942" y="3761444"/>
            <a:ext cx="230919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িক্রয়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E991F83-CEEC-462D-98F1-E86BF608D924}"/>
              </a:ext>
            </a:extLst>
          </p:cNvPr>
          <p:cNvSpPr/>
          <p:nvPr/>
        </p:nvSpPr>
        <p:spPr>
          <a:xfrm>
            <a:off x="62941" y="2641427"/>
            <a:ext cx="1898381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1600" dirty="0">
                <a:latin typeface="Arial" panose="020B0604020202020204" pitchFamily="34" charset="0"/>
                <a:cs typeface="Arial" panose="020B0604020202020204" pitchFamily="34" charset="0"/>
              </a:rPr>
              <a:t>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েরত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CF9DC83-CD0A-4B73-98CA-F560EABD4B82}"/>
              </a:ext>
            </a:extLst>
          </p:cNvPr>
          <p:cNvSpPr/>
          <p:nvPr/>
        </p:nvSpPr>
        <p:spPr>
          <a:xfrm>
            <a:off x="51091" y="4811341"/>
            <a:ext cx="2625848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প্রাপ্তি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1EADA9D-B7C4-4EB1-8047-65D2BE00CDF1}"/>
              </a:ext>
            </a:extLst>
          </p:cNvPr>
          <p:cNvSpPr/>
          <p:nvPr/>
        </p:nvSpPr>
        <p:spPr>
          <a:xfrm>
            <a:off x="62940" y="5909299"/>
            <a:ext cx="3594659" cy="50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প্রদান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9CC7E-D386-41CF-9FFB-C3FCAAE92496}"/>
              </a:ext>
            </a:extLst>
          </p:cNvPr>
          <p:cNvSpPr txBox="1"/>
          <p:nvPr/>
        </p:nvSpPr>
        <p:spPr>
          <a:xfrm>
            <a:off x="4943061" y="3144617"/>
            <a:ext cx="4638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গদ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চেকের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টা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 </a:t>
            </a:r>
            <a:r>
              <a:rPr lang="as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রলে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98623FC-148B-4E24-8E28-AB6E7C7B551D}"/>
              </a:ext>
            </a:extLst>
          </p:cNvPr>
          <p:cNvGrpSpPr/>
          <p:nvPr/>
        </p:nvGrpSpPr>
        <p:grpSpPr>
          <a:xfrm>
            <a:off x="3882888" y="5062936"/>
            <a:ext cx="2517913" cy="1126435"/>
            <a:chOff x="4134679" y="3988904"/>
            <a:chExt cx="2517913" cy="112643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9BA1169A-7C8D-4291-BA0D-CBBAE58E2942}"/>
                </a:ext>
              </a:extLst>
            </p:cNvPr>
            <p:cNvCxnSpPr/>
            <p:nvPr/>
          </p:nvCxnSpPr>
          <p:spPr>
            <a:xfrm>
              <a:off x="4134679" y="5112969"/>
              <a:ext cx="25179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CC7A321B-1449-48E9-B7D0-E3486DB44325}"/>
                </a:ext>
              </a:extLst>
            </p:cNvPr>
            <p:cNvCxnSpPr/>
            <p:nvPr/>
          </p:nvCxnSpPr>
          <p:spPr>
            <a:xfrm flipV="1">
              <a:off x="6639339" y="3988904"/>
              <a:ext cx="0" cy="11264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61132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B54897-E112-4B9F-BCE9-2169359B0483}"/>
              </a:ext>
            </a:extLst>
          </p:cNvPr>
          <p:cNvSpPr txBox="1"/>
          <p:nvPr/>
        </p:nvSpPr>
        <p:spPr>
          <a:xfrm>
            <a:off x="662609" y="357809"/>
            <a:ext cx="377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এক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ঃ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7A7CBD-4626-4EC0-AD43-DF1C4A78B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84" b="98238" l="5455" r="94545">
                        <a14:foregroundMark x1="47273" y1="34802" x2="44727" y2="41410"/>
                        <a14:foregroundMark x1="57273" y1="34802" x2="59818" y2="42070"/>
                        <a14:foregroundMark x1="48727" y1="3084" x2="48909" y2="9912"/>
                        <a14:foregroundMark x1="30182" y1="79075" x2="40182" y2="90969"/>
                        <a14:foregroundMark x1="40182" y1="90969" x2="55818" y2="97577"/>
                        <a14:foregroundMark x1="50000" y1="81718" x2="73273" y2="95815"/>
                        <a14:foregroundMark x1="61818" y1="80176" x2="75091" y2="92731"/>
                        <a14:foregroundMark x1="75091" y1="92731" x2="83818" y2="96916"/>
                        <a14:foregroundMark x1="72000" y1="79736" x2="84364" y2="96035"/>
                        <a14:foregroundMark x1="84364" y1="96035" x2="84727" y2="96256"/>
                        <a14:foregroundMark x1="81818" y1="79515" x2="89240" y2="95626"/>
                        <a14:foregroundMark x1="92909" y1="80617" x2="94117" y2="90064"/>
                        <a14:foregroundMark x1="7455" y1="80837" x2="8000" y2="96476"/>
                        <a14:foregroundMark x1="5818" y1="81498" x2="5455" y2="90308"/>
                        <a14:foregroundMark x1="5455" y1="90308" x2="6727" y2="95815"/>
                        <a14:backgroundMark x1="88364" y1="97357" x2="94545" y2="96916"/>
                        <a14:backgroundMark x1="94545" y1="90088" x2="94364" y2="9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4" y="185531"/>
            <a:ext cx="2840072" cy="2040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BCABDD-6118-49D3-8977-93C224717C3A}"/>
              </a:ext>
            </a:extLst>
          </p:cNvPr>
          <p:cNvSpPr txBox="1"/>
          <p:nvPr/>
        </p:nvSpPr>
        <p:spPr>
          <a:xfrm>
            <a:off x="543339" y="3098249"/>
            <a:ext cx="9289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বইতে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নগদ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আগমন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লেখা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হয়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345937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892FF3-DBD9-4B67-ABD2-27D134B4DBB9}"/>
              </a:ext>
            </a:extLst>
          </p:cNvPr>
          <p:cNvSpPr txBox="1"/>
          <p:nvPr/>
        </p:nvSpPr>
        <p:spPr>
          <a:xfrm>
            <a:off x="3465286" y="493486"/>
            <a:ext cx="4207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পাঠ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পরিচিতিঃ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09E869-42B8-4279-91E1-8F6CABE32A97}"/>
              </a:ext>
            </a:extLst>
          </p:cNvPr>
          <p:cNvSpPr txBox="1"/>
          <p:nvPr/>
        </p:nvSpPr>
        <p:spPr>
          <a:xfrm>
            <a:off x="5112965" y="1735732"/>
            <a:ext cx="4763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বিষয়ঃ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হিসা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িজ্ঞান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শ্রেণীঃ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অধ্যায়ঃ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সময়ঃ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4372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B54897-E112-4B9F-BCE9-2169359B0483}"/>
              </a:ext>
            </a:extLst>
          </p:cNvPr>
          <p:cNvSpPr txBox="1"/>
          <p:nvPr/>
        </p:nvSpPr>
        <p:spPr>
          <a:xfrm>
            <a:off x="662609" y="357809"/>
            <a:ext cx="377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জোড়ায়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BCABDD-6118-49D3-8977-93C224717C3A}"/>
              </a:ext>
            </a:extLst>
          </p:cNvPr>
          <p:cNvSpPr txBox="1"/>
          <p:nvPr/>
        </p:nvSpPr>
        <p:spPr>
          <a:xfrm>
            <a:off x="662608" y="3012672"/>
            <a:ext cx="1041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একজন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দেনাদারের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কাছ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থ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াওয়া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গেল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২,০০০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াকা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D7B09B-9297-4182-A747-334567DC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08" y="0"/>
            <a:ext cx="3094935" cy="218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C0A73D-2188-4C26-B551-3BF812D534E1}"/>
              </a:ext>
            </a:extLst>
          </p:cNvPr>
          <p:cNvSpPr txBox="1"/>
          <p:nvPr/>
        </p:nvSpPr>
        <p:spPr>
          <a:xfrm>
            <a:off x="662607" y="2047446"/>
            <a:ext cx="928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করিমের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কাছ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৫,০০০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টাকার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পন্য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ক্রয়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1D75B0-67B3-4FA0-B393-52D7AC8F796E}"/>
              </a:ext>
            </a:extLst>
          </p:cNvPr>
          <p:cNvSpPr txBox="1"/>
          <p:nvPr/>
        </p:nvSpPr>
        <p:spPr>
          <a:xfrm>
            <a:off x="662607" y="4021456"/>
            <a:ext cx="928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ংক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থেকে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ঋ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েওয়া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হ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৪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০,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০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০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০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E722A4-8AB5-43BF-8A62-3A9188E5D254}"/>
              </a:ext>
            </a:extLst>
          </p:cNvPr>
          <p:cNvSpPr txBox="1"/>
          <p:nvPr/>
        </p:nvSpPr>
        <p:spPr>
          <a:xfrm>
            <a:off x="543340" y="5435567"/>
            <a:ext cx="928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লেনদেনগুল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ো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োন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জাবেদায়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7023664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7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1FE800-4299-4A1B-A274-6165566DCFE0}"/>
              </a:ext>
            </a:extLst>
          </p:cNvPr>
          <p:cNvSpPr txBox="1"/>
          <p:nvPr/>
        </p:nvSpPr>
        <p:spPr>
          <a:xfrm>
            <a:off x="4055165" y="596348"/>
            <a:ext cx="340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মূল্যায়নঃ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="" xmlns:a16="http://schemas.microsoft.com/office/drawing/2014/main" id="{5B8FC17D-726B-475B-866A-63E3F0E53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6027312"/>
              </p:ext>
            </p:extLst>
          </p:nvPr>
        </p:nvGraphicFramePr>
        <p:xfrm>
          <a:off x="5746750" y="3182938"/>
          <a:ext cx="698500" cy="490537"/>
        </p:xfrm>
        <a:graphic>
          <a:graphicData uri="http://schemas.openxmlformats.org/presentationml/2006/ole">
            <p:oleObj spid="_x0000_s1038" name="Packager Shell Object" showAsIcon="1" r:id="rId3" imgW="698040" imgH="49104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992776" y="1672046"/>
            <a:ext cx="9248503" cy="427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১.জাবেদা </a:t>
            </a:r>
            <a:r>
              <a:rPr lang="en-US" sz="4400" dirty="0" err="1" smtClean="0"/>
              <a:t>কি</a:t>
            </a:r>
            <a:r>
              <a:rPr lang="en-US" sz="4400" dirty="0" smtClean="0"/>
              <a:t>?</a:t>
            </a:r>
          </a:p>
          <a:p>
            <a:pPr algn="ctr"/>
            <a:r>
              <a:rPr lang="en-US" sz="4400" dirty="0" smtClean="0"/>
              <a:t>২. </a:t>
            </a:r>
            <a:r>
              <a:rPr lang="en-US" sz="4400" dirty="0" err="1" smtClean="0"/>
              <a:t>জাবেদার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কয়টি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ঘর</a:t>
            </a:r>
            <a:r>
              <a:rPr lang="en-US" sz="4400" dirty="0" smtClean="0"/>
              <a:t>?</a:t>
            </a:r>
          </a:p>
          <a:p>
            <a:pPr algn="ctr"/>
            <a:r>
              <a:rPr lang="en-US" sz="4400" dirty="0" smtClean="0"/>
              <a:t>৩. </a:t>
            </a:r>
            <a:r>
              <a:rPr lang="en-US" sz="4400" dirty="0" err="1" smtClean="0"/>
              <a:t>মাল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ক্রয়</a:t>
            </a:r>
            <a:r>
              <a:rPr lang="en-US" sz="4400" dirty="0" smtClean="0"/>
              <a:t> ৫০০ </a:t>
            </a:r>
            <a:r>
              <a:rPr lang="en-US" sz="4400" dirty="0" err="1" smtClean="0"/>
              <a:t>টাকা</a:t>
            </a:r>
            <a:r>
              <a:rPr lang="en-US" sz="4400" dirty="0" smtClean="0"/>
              <a:t> </a:t>
            </a:r>
            <a:r>
              <a:rPr lang="en-US" sz="4400" dirty="0" err="1" smtClean="0"/>
              <a:t>এর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জাবেদা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8553794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B52075-0776-4DA0-AD87-3B85B8CFB7EE}"/>
              </a:ext>
            </a:extLst>
          </p:cNvPr>
          <p:cNvSpPr txBox="1"/>
          <p:nvPr/>
        </p:nvSpPr>
        <p:spPr>
          <a:xfrm>
            <a:off x="743338" y="878198"/>
            <a:ext cx="401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as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ড়</a:t>
            </a:r>
            <a:r>
              <a:rPr lang="as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 </a:t>
            </a:r>
            <a:r>
              <a:rPr lang="as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AB0771-EBA9-46FD-9FA3-ADD43649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22" y="310232"/>
            <a:ext cx="3121158" cy="2182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34A0C6-9523-4EEC-B657-9F2EFE871FEF}"/>
              </a:ext>
            </a:extLst>
          </p:cNvPr>
          <p:cNvSpPr txBox="1"/>
          <p:nvPr/>
        </p:nvSpPr>
        <p:spPr>
          <a:xfrm>
            <a:off x="1348880" y="2682763"/>
            <a:ext cx="596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্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রকৃত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জাবেদার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বৈশিষ্ট্য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লিখে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আন</a:t>
            </a:r>
            <a:r>
              <a:rPr lang="as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23192671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D882A8-1ED9-4844-B773-BE5555E1BECF}"/>
              </a:ext>
            </a:extLst>
          </p:cNvPr>
          <p:cNvSpPr txBox="1"/>
          <p:nvPr/>
        </p:nvSpPr>
        <p:spPr>
          <a:xfrm>
            <a:off x="3591339" y="2001078"/>
            <a:ext cx="340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4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D27329-292C-46E4-A5EA-A7B92388EA80}"/>
              </a:ext>
            </a:extLst>
          </p:cNvPr>
          <p:cNvSpPr txBox="1"/>
          <p:nvPr/>
        </p:nvSpPr>
        <p:spPr>
          <a:xfrm>
            <a:off x="3931598" y="5722267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large white building&#10;&#10;Description generated with high confidence">
            <a:extLst>
              <a:ext uri="{FF2B5EF4-FFF2-40B4-BE49-F238E27FC236}">
                <a16:creationId xmlns="" xmlns:a16="http://schemas.microsoft.com/office/drawing/2014/main" id="{80DED1F3-0310-4889-BFAE-2F4686DFB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55" y="1875458"/>
            <a:ext cx="1423079" cy="846023"/>
          </a:xfrm>
          <a:prstGeom prst="rect">
            <a:avLst/>
          </a:prstGeom>
        </p:spPr>
      </p:pic>
      <p:pic>
        <p:nvPicPr>
          <p:cNvPr id="20" name="Picture 19" descr="A group of people performing on a counter&#10;&#10;Description generated with very high confidence">
            <a:extLst>
              <a:ext uri="{FF2B5EF4-FFF2-40B4-BE49-F238E27FC236}">
                <a16:creationId xmlns="" xmlns:a16="http://schemas.microsoft.com/office/drawing/2014/main" id="{0C360A4D-611F-473A-A455-1B7992C5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6" y="1897210"/>
            <a:ext cx="1322604" cy="750067"/>
          </a:xfrm>
          <a:prstGeom prst="rect">
            <a:avLst/>
          </a:prstGeom>
        </p:spPr>
      </p:pic>
      <p:pic>
        <p:nvPicPr>
          <p:cNvPr id="22" name="Picture 21" descr="A store in a library&#10;&#10;Description generated with high confidence">
            <a:extLst>
              <a:ext uri="{FF2B5EF4-FFF2-40B4-BE49-F238E27FC236}">
                <a16:creationId xmlns="" xmlns:a16="http://schemas.microsoft.com/office/drawing/2014/main" id="{F1E3C977-D16A-4F23-B450-A26C9269F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32" y="1849233"/>
            <a:ext cx="1124106" cy="872835"/>
          </a:xfrm>
          <a:prstGeom prst="rect">
            <a:avLst/>
          </a:prstGeom>
        </p:spPr>
      </p:pic>
      <p:pic>
        <p:nvPicPr>
          <p:cNvPr id="24" name="Picture 23" descr="A truck is parked on the side of a dirt road&#10;&#10;Description generated with very high confidence">
            <a:extLst>
              <a:ext uri="{FF2B5EF4-FFF2-40B4-BE49-F238E27FC236}">
                <a16:creationId xmlns="" xmlns:a16="http://schemas.microsoft.com/office/drawing/2014/main" id="{F0E4589D-E75A-4179-9E69-C65744380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90" y="1849233"/>
            <a:ext cx="1533203" cy="847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1545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D27329-292C-46E4-A5EA-A7B92388EA80}"/>
              </a:ext>
            </a:extLst>
          </p:cNvPr>
          <p:cNvSpPr txBox="1"/>
          <p:nvPr/>
        </p:nvSpPr>
        <p:spPr>
          <a:xfrm>
            <a:off x="3931598" y="5722267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large white building&#10;&#10;Description generated with high confidence">
            <a:extLst>
              <a:ext uri="{FF2B5EF4-FFF2-40B4-BE49-F238E27FC236}">
                <a16:creationId xmlns="" xmlns:a16="http://schemas.microsoft.com/office/drawing/2014/main" id="{80DED1F3-0310-4889-BFAE-2F4686DFB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55" y="1875458"/>
            <a:ext cx="1423079" cy="846023"/>
          </a:xfrm>
          <a:prstGeom prst="rect">
            <a:avLst/>
          </a:prstGeom>
        </p:spPr>
      </p:pic>
      <p:pic>
        <p:nvPicPr>
          <p:cNvPr id="20" name="Picture 19" descr="A group of people performing on a counter&#10;&#10;Description generated with very high confidence">
            <a:extLst>
              <a:ext uri="{FF2B5EF4-FFF2-40B4-BE49-F238E27FC236}">
                <a16:creationId xmlns="" xmlns:a16="http://schemas.microsoft.com/office/drawing/2014/main" id="{0C360A4D-611F-473A-A455-1B7992C5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6" y="1897210"/>
            <a:ext cx="1322604" cy="750067"/>
          </a:xfrm>
          <a:prstGeom prst="rect">
            <a:avLst/>
          </a:prstGeom>
        </p:spPr>
      </p:pic>
      <p:pic>
        <p:nvPicPr>
          <p:cNvPr id="22" name="Picture 21" descr="A store in a library&#10;&#10;Description generated with high confidence">
            <a:extLst>
              <a:ext uri="{FF2B5EF4-FFF2-40B4-BE49-F238E27FC236}">
                <a16:creationId xmlns="" xmlns:a16="http://schemas.microsoft.com/office/drawing/2014/main" id="{F1E3C977-D16A-4F23-B450-A26C9269F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709383"/>
            <a:ext cx="6919113" cy="4812001"/>
          </a:xfrm>
          <a:prstGeom prst="rect">
            <a:avLst/>
          </a:prstGeom>
        </p:spPr>
      </p:pic>
      <p:pic>
        <p:nvPicPr>
          <p:cNvPr id="24" name="Picture 23" descr="A truck is parked on the side of a dirt road&#10;&#10;Description generated with very high confidence">
            <a:extLst>
              <a:ext uri="{FF2B5EF4-FFF2-40B4-BE49-F238E27FC236}">
                <a16:creationId xmlns="" xmlns:a16="http://schemas.microsoft.com/office/drawing/2014/main" id="{F0E4589D-E75A-4179-9E69-C65744380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90" y="1849233"/>
            <a:ext cx="1533203" cy="847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2359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D27329-292C-46E4-A5EA-A7B92388EA80}"/>
              </a:ext>
            </a:extLst>
          </p:cNvPr>
          <p:cNvSpPr txBox="1"/>
          <p:nvPr/>
        </p:nvSpPr>
        <p:spPr>
          <a:xfrm>
            <a:off x="3931598" y="5722267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large white building&#10;&#10;Description generated with high confidence">
            <a:extLst>
              <a:ext uri="{FF2B5EF4-FFF2-40B4-BE49-F238E27FC236}">
                <a16:creationId xmlns="" xmlns:a16="http://schemas.microsoft.com/office/drawing/2014/main" id="{80DED1F3-0310-4889-BFAE-2F4686DFB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55" y="1875458"/>
            <a:ext cx="1423079" cy="846023"/>
          </a:xfrm>
          <a:prstGeom prst="rect">
            <a:avLst/>
          </a:prstGeom>
        </p:spPr>
      </p:pic>
      <p:pic>
        <p:nvPicPr>
          <p:cNvPr id="20" name="Picture 19" descr="A group of people performing on a counter&#10;&#10;Description generated with very high confidence">
            <a:extLst>
              <a:ext uri="{FF2B5EF4-FFF2-40B4-BE49-F238E27FC236}">
                <a16:creationId xmlns="" xmlns:a16="http://schemas.microsoft.com/office/drawing/2014/main" id="{0C360A4D-611F-473A-A455-1B7992C5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6" y="1897210"/>
            <a:ext cx="1322604" cy="750067"/>
          </a:xfrm>
          <a:prstGeom prst="rect">
            <a:avLst/>
          </a:prstGeom>
        </p:spPr>
      </p:pic>
      <p:pic>
        <p:nvPicPr>
          <p:cNvPr id="22" name="Picture 21" descr="A store in a library&#10;&#10;Description generated with high confidence">
            <a:extLst>
              <a:ext uri="{FF2B5EF4-FFF2-40B4-BE49-F238E27FC236}">
                <a16:creationId xmlns="" xmlns:a16="http://schemas.microsoft.com/office/drawing/2014/main" id="{F1E3C977-D16A-4F23-B450-A26C9269F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32" y="1849233"/>
            <a:ext cx="1124106" cy="872835"/>
          </a:xfrm>
          <a:prstGeom prst="rect">
            <a:avLst/>
          </a:prstGeom>
        </p:spPr>
      </p:pic>
      <p:pic>
        <p:nvPicPr>
          <p:cNvPr id="24" name="Picture 23" descr="A truck is parked on the side of a dirt road&#10;&#10;Description generated with very high confidence">
            <a:extLst>
              <a:ext uri="{FF2B5EF4-FFF2-40B4-BE49-F238E27FC236}">
                <a16:creationId xmlns="" xmlns:a16="http://schemas.microsoft.com/office/drawing/2014/main" id="{F0E4589D-E75A-4179-9E69-C65744380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10" y="488787"/>
            <a:ext cx="7392384" cy="5032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1041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tore in a library&#10;&#10;Description generated with high confidence">
            <a:extLst>
              <a:ext uri="{FF2B5EF4-FFF2-40B4-BE49-F238E27FC236}">
                <a16:creationId xmlns="" xmlns:a16="http://schemas.microsoft.com/office/drawing/2014/main" id="{F1E3C977-D16A-4F23-B450-A26C9269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32" y="1849233"/>
            <a:ext cx="1124106" cy="872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D27329-292C-46E4-A5EA-A7B92388EA80}"/>
              </a:ext>
            </a:extLst>
          </p:cNvPr>
          <p:cNvSpPr txBox="1"/>
          <p:nvPr/>
        </p:nvSpPr>
        <p:spPr>
          <a:xfrm>
            <a:off x="3931598" y="5722267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large white building&#10;&#10;Description generated with high confidence">
            <a:extLst>
              <a:ext uri="{FF2B5EF4-FFF2-40B4-BE49-F238E27FC236}">
                <a16:creationId xmlns="" xmlns:a16="http://schemas.microsoft.com/office/drawing/2014/main" id="{80DED1F3-0310-4889-BFAE-2F4686DFB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55" y="1875458"/>
            <a:ext cx="1423079" cy="846023"/>
          </a:xfrm>
          <a:prstGeom prst="rect">
            <a:avLst/>
          </a:prstGeom>
        </p:spPr>
      </p:pic>
      <p:pic>
        <p:nvPicPr>
          <p:cNvPr id="20" name="Picture 19" descr="A group of people performing on a counter&#10;&#10;Description generated with very high confidence">
            <a:extLst>
              <a:ext uri="{FF2B5EF4-FFF2-40B4-BE49-F238E27FC236}">
                <a16:creationId xmlns="" xmlns:a16="http://schemas.microsoft.com/office/drawing/2014/main" id="{0C360A4D-611F-473A-A455-1B7992C59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463826"/>
            <a:ext cx="6321287" cy="5057558"/>
          </a:xfrm>
          <a:prstGeom prst="rect">
            <a:avLst/>
          </a:prstGeom>
        </p:spPr>
      </p:pic>
      <p:pic>
        <p:nvPicPr>
          <p:cNvPr id="24" name="Picture 23" descr="A truck is parked on the side of a dirt road&#10;&#10;Description generated with very high confidence">
            <a:extLst>
              <a:ext uri="{FF2B5EF4-FFF2-40B4-BE49-F238E27FC236}">
                <a16:creationId xmlns="" xmlns:a16="http://schemas.microsoft.com/office/drawing/2014/main" id="{F0E4589D-E75A-4179-9E69-C657443808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90" y="1849233"/>
            <a:ext cx="1533203" cy="847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8606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performing on a counter&#10;&#10;Description generated with very high confidence">
            <a:extLst>
              <a:ext uri="{FF2B5EF4-FFF2-40B4-BE49-F238E27FC236}">
                <a16:creationId xmlns="" xmlns:a16="http://schemas.microsoft.com/office/drawing/2014/main" id="{0C360A4D-611F-473A-A455-1B7992C5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96" y="1897210"/>
            <a:ext cx="1322604" cy="750067"/>
          </a:xfrm>
          <a:prstGeom prst="rect">
            <a:avLst/>
          </a:prstGeom>
        </p:spPr>
      </p:pic>
      <p:pic>
        <p:nvPicPr>
          <p:cNvPr id="24" name="Picture 23" descr="A truck is parked on the side of a dirt road&#10;&#10;Description generated with very high confidence">
            <a:extLst>
              <a:ext uri="{FF2B5EF4-FFF2-40B4-BE49-F238E27FC236}">
                <a16:creationId xmlns="" xmlns:a16="http://schemas.microsoft.com/office/drawing/2014/main" id="{F0E4589D-E75A-4179-9E69-C65744380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90" y="1849233"/>
            <a:ext cx="1533203" cy="847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181FA7-F420-45D5-BA46-18A4675F9C06}"/>
              </a:ext>
            </a:extLst>
          </p:cNvPr>
          <p:cNvSpPr/>
          <p:nvPr/>
        </p:nvSpPr>
        <p:spPr>
          <a:xfrm>
            <a:off x="152400" y="0"/>
            <a:ext cx="11887200" cy="6675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3D Model 6" descr="Eyes - Contempt">
                <a:extLst>
                  <a:ext uri="{FF2B5EF4-FFF2-40B4-BE49-F238E27FC236}">
                    <a16:creationId xmlns:a16="http://schemas.microsoft.com/office/drawing/2014/main" id="{5EAC4D0A-5289-43A0-A60F-9DD8F66F9E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46564" y="5521384"/>
              <a:ext cx="1622648" cy="84783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622648" cy="847830"/>
                    </a:xfrm>
                    <a:prstGeom prst="rect">
                      <a:avLst/>
                    </a:prstGeom>
                  </am3d:spPr>
                  <am3d:camera>
                    <am3d:pos x="0" y="0" z="537066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73343" d="1000000"/>
                    <am3d:preTrans dx="1614506" dy="-101272556" dz="-2227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1943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Eyes - Contempt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5EAC4D0A-5289-43A0-A60F-9DD8F66F9E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46564" y="5521384"/>
                <a:ext cx="1622648" cy="84783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D27329-292C-46E4-A5EA-A7B92388EA80}"/>
              </a:ext>
            </a:extLst>
          </p:cNvPr>
          <p:cNvSpPr txBox="1"/>
          <p:nvPr/>
        </p:nvSpPr>
        <p:spPr>
          <a:xfrm>
            <a:off x="3931598" y="5722267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ে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large white building&#10;&#10;Description generated with high confidence">
            <a:extLst>
              <a:ext uri="{FF2B5EF4-FFF2-40B4-BE49-F238E27FC236}">
                <a16:creationId xmlns="" xmlns:a16="http://schemas.microsoft.com/office/drawing/2014/main" id="{80DED1F3-0310-4889-BFAE-2F4686DFB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70" y="529285"/>
            <a:ext cx="7028178" cy="4686193"/>
          </a:xfrm>
          <a:prstGeom prst="rect">
            <a:avLst/>
          </a:prstGeom>
        </p:spPr>
      </p:pic>
      <p:pic>
        <p:nvPicPr>
          <p:cNvPr id="22" name="Picture 21" descr="A store in a library&#10;&#10;Description generated with high confidence">
            <a:extLst>
              <a:ext uri="{FF2B5EF4-FFF2-40B4-BE49-F238E27FC236}">
                <a16:creationId xmlns="" xmlns:a16="http://schemas.microsoft.com/office/drawing/2014/main" id="{F1E3C977-D16A-4F23-B450-A26C9269F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32" y="1849233"/>
            <a:ext cx="1124106" cy="872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223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B8628C8-856F-40C6-A685-53DB8A4E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8" y="2152885"/>
            <a:ext cx="2346563" cy="1174982"/>
          </a:xfrm>
          <a:prstGeom prst="rect">
            <a:avLst/>
          </a:prstGeom>
        </p:spPr>
      </p:pic>
      <p:pic>
        <p:nvPicPr>
          <p:cNvPr id="4" name="Picture 3" descr="A person sitting at a table with food&#10;&#10;Description generated with very high confidence">
            <a:extLst>
              <a:ext uri="{FF2B5EF4-FFF2-40B4-BE49-F238E27FC236}">
                <a16:creationId xmlns="" xmlns:a16="http://schemas.microsoft.com/office/drawing/2014/main" id="{97EF09B5-104A-4CA6-B959-68348203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" y="1010968"/>
            <a:ext cx="7605403" cy="3852580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generated with high confidence">
            <a:extLst>
              <a:ext uri="{FF2B5EF4-FFF2-40B4-BE49-F238E27FC236}">
                <a16:creationId xmlns="" xmlns:a16="http://schemas.microsoft.com/office/drawing/2014/main" id="{EB59F5C5-C148-4CD0-A756-AFAAC17D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74" y="2230168"/>
            <a:ext cx="2543176" cy="1020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682842-1323-471D-B763-502AFEFC8414}"/>
              </a:ext>
            </a:extLst>
          </p:cNvPr>
          <p:cNvSpPr txBox="1"/>
          <p:nvPr/>
        </p:nvSpPr>
        <p:spPr>
          <a:xfrm>
            <a:off x="3021496" y="5605670"/>
            <a:ext cx="618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ছবিতে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আমরা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ি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দেখছি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6066610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552AC8-B7B6-4026-B1A9-D602858959A5}">
  <we:reference id="wa104178141" version="3.10.0.124" store="en-US" storeType="OMEX"/>
  <we:alternateReferences>
    <we:reference id="WA104178141" version="3.10.0.124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890</Words>
  <Application>Microsoft Office PowerPoint</Application>
  <PresentationFormat>Custom</PresentationFormat>
  <Paragraphs>114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Taher Mahmud zinnah</dc:creator>
  <cp:lastModifiedBy>MORSHED</cp:lastModifiedBy>
  <cp:revision>40</cp:revision>
  <dcterms:created xsi:type="dcterms:W3CDTF">2018-09-11T03:24:47Z</dcterms:created>
  <dcterms:modified xsi:type="dcterms:W3CDTF">2019-11-05T14:20:19Z</dcterms:modified>
</cp:coreProperties>
</file>