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0" r:id="rId2"/>
    <p:sldId id="291" r:id="rId3"/>
    <p:sldId id="294" r:id="rId4"/>
    <p:sldId id="293" r:id="rId5"/>
    <p:sldId id="297" r:id="rId6"/>
    <p:sldId id="315" r:id="rId7"/>
    <p:sldId id="316" r:id="rId8"/>
    <p:sldId id="295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9" r:id="rId18"/>
    <p:sldId id="321" r:id="rId19"/>
    <p:sldId id="320" r:id="rId20"/>
    <p:sldId id="313" r:id="rId21"/>
    <p:sldId id="319" r:id="rId22"/>
    <p:sldId id="308" r:id="rId23"/>
    <p:sldId id="310" r:id="rId24"/>
    <p:sldId id="311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2" autoAdjust="0"/>
    <p:restoredTop sz="81329" autoAdjust="0"/>
  </p:normalViewPr>
  <p:slideViewPr>
    <p:cSldViewPr>
      <p:cViewPr varScale="1">
        <p:scale>
          <a:sx n="60" d="100"/>
          <a:sy n="60" d="100"/>
        </p:scale>
        <p:origin x="155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2B304-97B5-4309-B044-601A7D4E202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02144-AFA6-4643-8F31-1EBD26C69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8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2144-AFA6-4643-8F31-1EBD26C691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7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2144-AFA6-4643-8F31-1EBD26C691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7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2144-AFA6-4643-8F31-1EBD26C691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2144-AFA6-4643-8F31-1EBD26C691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7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2144-AFA6-4643-8F31-1EBD26C691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2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2144-AFA6-4643-8F31-1EBD26C691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8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2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0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5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7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8D1D-6CCF-4B37-AC3F-BAEA95D62582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7642-6205-48C6-A0E8-D772066B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4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" y="0"/>
            <a:ext cx="9144000" cy="805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2376" y="567035"/>
            <a:ext cx="3200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88" y="2057400"/>
            <a:ext cx="3569576" cy="300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19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DPE\Pictures\7_march_663839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772400" cy="5257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5867400"/>
            <a:ext cx="6172200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৭ই মার্চের ভাষণ 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9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 descr="C:\Users\DPE\Pictures\bondohara_1325058881_3-liberation-war-picture_2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0103"/>
            <a:ext cx="2819400" cy="446809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PE\Pictures\Kids201503250151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16"/>
            <a:ext cx="2514600" cy="444038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PE\Pictures\9_617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6304"/>
            <a:ext cx="3090862" cy="4468096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188803"/>
            <a:ext cx="69342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২৫ শে মার্চ রাতের নারকীয় গণহত্যা 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2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457200"/>
            <a:ext cx="7162801" cy="611507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35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DPE\Pictures\tumblr_nhcgsoriKG1rcoy9ro2_r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45720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486400"/>
            <a:ext cx="5334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 বাহিনী 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DPE\Pictures\314094_179578792122213_160501724029920_386797_212032433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55673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019800"/>
            <a:ext cx="73152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সর্বসাধারণের মুক্তিযুদ্ধে অংশগ্রহন 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38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0400" cy="6858000"/>
          </a:xfrm>
          <a:prstGeom prst="rect">
            <a:avLst/>
          </a:prstGeom>
        </p:spPr>
      </p:pic>
      <p:pic>
        <p:nvPicPr>
          <p:cNvPr id="3" name="Picture 2" descr="সস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923" y="135194"/>
            <a:ext cx="7500938" cy="535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07026" y="6019800"/>
            <a:ext cx="60960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পাকিস্তানি বাহিনীর আত্নসমর্পণ  </a:t>
            </a: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DPE\Pictures\20151212115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153400" cy="548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47800" y="6019800"/>
            <a:ext cx="48006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বিজয় উল্লাস </a:t>
            </a:r>
            <a:endParaRPr lang="en-US" sz="44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" y="-304800"/>
            <a:ext cx="9130862" cy="685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8179" r="12740" b="11669"/>
          <a:stretch/>
        </p:blipFill>
        <p:spPr>
          <a:xfrm>
            <a:off x="2209800" y="685800"/>
            <a:ext cx="4724400" cy="4876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78686"/>
            <a:ext cx="4724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2938" y="5562599"/>
            <a:ext cx="4724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7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95"/>
            <a:ext cx="9144000" cy="6858000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2816771" y="479322"/>
            <a:ext cx="3352800" cy="1295400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জোড়ায়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9970" y="3316125"/>
            <a:ext cx="548640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১।মুক্তিযুদ্ধ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তাতপর্য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  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098758"/>
            <a:ext cx="68580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সহায়তায়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GB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5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3100" y="2095500"/>
            <a:ext cx="5257800" cy="2667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তোমার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বাড়ির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বড়দের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নিকট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থেকে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পাকিস্থান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আমলের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বিভিন্ন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সময়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কেমন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ছিল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তা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জেনে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আসবে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। </a:t>
            </a:r>
            <a:endParaRPr lang="en-GB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200400" y="602374"/>
            <a:ext cx="2743200" cy="838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একক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7113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457666"/>
            <a:ext cx="5410200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নয়াবাড়ী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কালিগঞ্জ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GB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6350" y="1447800"/>
            <a:ext cx="18288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19400" y="1234170"/>
            <a:ext cx="1752600" cy="2194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0489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133600" y="1905000"/>
            <a:ext cx="4876800" cy="312420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প্রথম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৫জন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গুরুত্বপূর্ণ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মন্ত্রী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পরিষদের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সদস্যের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পদবী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আলোচনা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লিখ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 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971800" y="304800"/>
            <a:ext cx="3352800" cy="12954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জোড়ায়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7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" y="-50513"/>
            <a:ext cx="9138745" cy="69348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1361" y="2468808"/>
            <a:ext cx="1309202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১৯৫২ </a:t>
            </a: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894307" y="2458429"/>
            <a:ext cx="1220493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১৯৬৬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4169333" y="2430839"/>
            <a:ext cx="1321683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১৯৬৯ </a:t>
            </a:r>
            <a:r>
              <a:rPr lang="en-US" dirty="0" smtClean="0"/>
              <a:t>  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5545549" y="2430839"/>
            <a:ext cx="1220494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১৯৭০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6829787" y="2428211"/>
            <a:ext cx="1095013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১৯৭১</a:t>
            </a:r>
            <a:r>
              <a:rPr lang="en-US" dirty="0" smtClean="0"/>
              <a:t>  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7955033" y="2428211"/>
            <a:ext cx="1188967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১৯৭১ </a:t>
            </a:r>
            <a:endParaRPr lang="en-GB" sz="2400" dirty="0"/>
          </a:p>
        </p:txBody>
      </p:sp>
      <p:sp>
        <p:nvSpPr>
          <p:cNvPr id="3" name="Freeform 2"/>
          <p:cNvSpPr/>
          <p:nvPr/>
        </p:nvSpPr>
        <p:spPr>
          <a:xfrm>
            <a:off x="-51842" y="3342611"/>
            <a:ext cx="7660726" cy="1438601"/>
          </a:xfrm>
          <a:custGeom>
            <a:avLst/>
            <a:gdLst>
              <a:gd name="connsiteX0" fmla="*/ 0 w 8734097"/>
              <a:gd name="connsiteY0" fmla="*/ 1545021 h 1954924"/>
              <a:gd name="connsiteX1" fmla="*/ 173421 w 8734097"/>
              <a:gd name="connsiteY1" fmla="*/ 1529255 h 1954924"/>
              <a:gd name="connsiteX2" fmla="*/ 315310 w 8734097"/>
              <a:gd name="connsiteY2" fmla="*/ 1513490 h 1954924"/>
              <a:gd name="connsiteX3" fmla="*/ 851338 w 8734097"/>
              <a:gd name="connsiteY3" fmla="*/ 157655 h 1954924"/>
              <a:gd name="connsiteX4" fmla="*/ 851338 w 8734097"/>
              <a:gd name="connsiteY4" fmla="*/ 157655 h 1954924"/>
              <a:gd name="connsiteX5" fmla="*/ 1277007 w 8734097"/>
              <a:gd name="connsiteY5" fmla="*/ 1639614 h 1954924"/>
              <a:gd name="connsiteX6" fmla="*/ 1277007 w 8734097"/>
              <a:gd name="connsiteY6" fmla="*/ 1639614 h 1954924"/>
              <a:gd name="connsiteX7" fmla="*/ 1277007 w 8734097"/>
              <a:gd name="connsiteY7" fmla="*/ 1639614 h 1954924"/>
              <a:gd name="connsiteX8" fmla="*/ 1481959 w 8734097"/>
              <a:gd name="connsiteY8" fmla="*/ 1655380 h 1954924"/>
              <a:gd name="connsiteX9" fmla="*/ 1481959 w 8734097"/>
              <a:gd name="connsiteY9" fmla="*/ 1655380 h 1954924"/>
              <a:gd name="connsiteX10" fmla="*/ 2333297 w 8734097"/>
              <a:gd name="connsiteY10" fmla="*/ 173421 h 1954924"/>
              <a:gd name="connsiteX11" fmla="*/ 2333297 w 8734097"/>
              <a:gd name="connsiteY11" fmla="*/ 173421 h 1954924"/>
              <a:gd name="connsiteX12" fmla="*/ 2585545 w 8734097"/>
              <a:gd name="connsiteY12" fmla="*/ 1639614 h 1954924"/>
              <a:gd name="connsiteX13" fmla="*/ 2585545 w 8734097"/>
              <a:gd name="connsiteY13" fmla="*/ 1639614 h 1954924"/>
              <a:gd name="connsiteX14" fmla="*/ 2885090 w 8734097"/>
              <a:gd name="connsiteY14" fmla="*/ 1655380 h 1954924"/>
              <a:gd name="connsiteX15" fmla="*/ 2932386 w 8734097"/>
              <a:gd name="connsiteY15" fmla="*/ 1592317 h 1954924"/>
              <a:gd name="connsiteX16" fmla="*/ 3783724 w 8734097"/>
              <a:gd name="connsiteY16" fmla="*/ 173421 h 1954924"/>
              <a:gd name="connsiteX17" fmla="*/ 3783724 w 8734097"/>
              <a:gd name="connsiteY17" fmla="*/ 173421 h 1954924"/>
              <a:gd name="connsiteX18" fmla="*/ 4319752 w 8734097"/>
              <a:gd name="connsiteY18" fmla="*/ 1781504 h 1954924"/>
              <a:gd name="connsiteX19" fmla="*/ 4319752 w 8734097"/>
              <a:gd name="connsiteY19" fmla="*/ 1781504 h 1954924"/>
              <a:gd name="connsiteX20" fmla="*/ 4508938 w 8734097"/>
              <a:gd name="connsiteY20" fmla="*/ 1781504 h 1954924"/>
              <a:gd name="connsiteX21" fmla="*/ 4508938 w 8734097"/>
              <a:gd name="connsiteY21" fmla="*/ 1781504 h 1954924"/>
              <a:gd name="connsiteX22" fmla="*/ 5391807 w 8734097"/>
              <a:gd name="connsiteY22" fmla="*/ 0 h 1954924"/>
              <a:gd name="connsiteX23" fmla="*/ 5391807 w 8734097"/>
              <a:gd name="connsiteY23" fmla="*/ 0 h 1954924"/>
              <a:gd name="connsiteX24" fmla="*/ 5754414 w 8734097"/>
              <a:gd name="connsiteY24" fmla="*/ 1749973 h 1954924"/>
              <a:gd name="connsiteX25" fmla="*/ 5754414 w 8734097"/>
              <a:gd name="connsiteY25" fmla="*/ 1749973 h 1954924"/>
              <a:gd name="connsiteX26" fmla="*/ 5959366 w 8734097"/>
              <a:gd name="connsiteY26" fmla="*/ 1765738 h 1954924"/>
              <a:gd name="connsiteX27" fmla="*/ 5959366 w 8734097"/>
              <a:gd name="connsiteY27" fmla="*/ 1765738 h 1954924"/>
              <a:gd name="connsiteX28" fmla="*/ 6873766 w 8734097"/>
              <a:gd name="connsiteY28" fmla="*/ 31531 h 1954924"/>
              <a:gd name="connsiteX29" fmla="*/ 6873766 w 8734097"/>
              <a:gd name="connsiteY29" fmla="*/ 31531 h 1954924"/>
              <a:gd name="connsiteX30" fmla="*/ 7394028 w 8734097"/>
              <a:gd name="connsiteY30" fmla="*/ 1844566 h 1954924"/>
              <a:gd name="connsiteX31" fmla="*/ 7394028 w 8734097"/>
              <a:gd name="connsiteY31" fmla="*/ 1844566 h 1954924"/>
              <a:gd name="connsiteX32" fmla="*/ 7598979 w 8734097"/>
              <a:gd name="connsiteY32" fmla="*/ 1844566 h 1954924"/>
              <a:gd name="connsiteX33" fmla="*/ 7598979 w 8734097"/>
              <a:gd name="connsiteY33" fmla="*/ 1844566 h 1954924"/>
              <a:gd name="connsiteX34" fmla="*/ 8450317 w 8734097"/>
              <a:gd name="connsiteY34" fmla="*/ 63062 h 1954924"/>
              <a:gd name="connsiteX35" fmla="*/ 8450317 w 8734097"/>
              <a:gd name="connsiteY35" fmla="*/ 63062 h 1954924"/>
              <a:gd name="connsiteX36" fmla="*/ 8481848 w 8734097"/>
              <a:gd name="connsiteY36" fmla="*/ 31531 h 1954924"/>
              <a:gd name="connsiteX37" fmla="*/ 8481848 w 8734097"/>
              <a:gd name="connsiteY37" fmla="*/ 31531 h 1954924"/>
              <a:gd name="connsiteX38" fmla="*/ 8734097 w 8734097"/>
              <a:gd name="connsiteY38" fmla="*/ 1954924 h 1954924"/>
              <a:gd name="connsiteX39" fmla="*/ 8734097 w 8734097"/>
              <a:gd name="connsiteY39" fmla="*/ 1954924 h 195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734097" h="1954924">
                <a:moveTo>
                  <a:pt x="0" y="1545021"/>
                </a:moveTo>
                <a:lnTo>
                  <a:pt x="173421" y="1529255"/>
                </a:lnTo>
                <a:cubicBezTo>
                  <a:pt x="225973" y="1524000"/>
                  <a:pt x="202324" y="1742090"/>
                  <a:pt x="315310" y="1513490"/>
                </a:cubicBezTo>
                <a:cubicBezTo>
                  <a:pt x="428296" y="1284890"/>
                  <a:pt x="851338" y="157655"/>
                  <a:pt x="851338" y="157655"/>
                </a:cubicBezTo>
                <a:lnTo>
                  <a:pt x="851338" y="157655"/>
                </a:lnTo>
                <a:lnTo>
                  <a:pt x="1277007" y="1639614"/>
                </a:lnTo>
                <a:lnTo>
                  <a:pt x="1277007" y="1639614"/>
                </a:lnTo>
                <a:lnTo>
                  <a:pt x="1277007" y="1639614"/>
                </a:lnTo>
                <a:lnTo>
                  <a:pt x="1481959" y="1655380"/>
                </a:lnTo>
                <a:lnTo>
                  <a:pt x="1481959" y="1655380"/>
                </a:lnTo>
                <a:lnTo>
                  <a:pt x="2333297" y="173421"/>
                </a:lnTo>
                <a:lnTo>
                  <a:pt x="2333297" y="173421"/>
                </a:lnTo>
                <a:lnTo>
                  <a:pt x="2585545" y="1639614"/>
                </a:lnTo>
                <a:lnTo>
                  <a:pt x="2585545" y="1639614"/>
                </a:lnTo>
                <a:cubicBezTo>
                  <a:pt x="2635469" y="1642242"/>
                  <a:pt x="2827283" y="1663263"/>
                  <a:pt x="2885090" y="1655380"/>
                </a:cubicBezTo>
                <a:cubicBezTo>
                  <a:pt x="2942897" y="1647497"/>
                  <a:pt x="2782614" y="1839310"/>
                  <a:pt x="2932386" y="1592317"/>
                </a:cubicBezTo>
                <a:cubicBezTo>
                  <a:pt x="3082158" y="1345324"/>
                  <a:pt x="3783724" y="173421"/>
                  <a:pt x="3783724" y="173421"/>
                </a:cubicBezTo>
                <a:lnTo>
                  <a:pt x="3783724" y="173421"/>
                </a:lnTo>
                <a:lnTo>
                  <a:pt x="4319752" y="1781504"/>
                </a:lnTo>
                <a:lnTo>
                  <a:pt x="4319752" y="1781504"/>
                </a:lnTo>
                <a:lnTo>
                  <a:pt x="4508938" y="1781504"/>
                </a:lnTo>
                <a:lnTo>
                  <a:pt x="4508938" y="1781504"/>
                </a:lnTo>
                <a:lnTo>
                  <a:pt x="5391807" y="0"/>
                </a:lnTo>
                <a:lnTo>
                  <a:pt x="5391807" y="0"/>
                </a:lnTo>
                <a:lnTo>
                  <a:pt x="5754414" y="1749973"/>
                </a:lnTo>
                <a:lnTo>
                  <a:pt x="5754414" y="1749973"/>
                </a:lnTo>
                <a:lnTo>
                  <a:pt x="5959366" y="1765738"/>
                </a:lnTo>
                <a:lnTo>
                  <a:pt x="5959366" y="1765738"/>
                </a:lnTo>
                <a:lnTo>
                  <a:pt x="6873766" y="31531"/>
                </a:lnTo>
                <a:lnTo>
                  <a:pt x="6873766" y="31531"/>
                </a:lnTo>
                <a:lnTo>
                  <a:pt x="7394028" y="1844566"/>
                </a:lnTo>
                <a:lnTo>
                  <a:pt x="7394028" y="1844566"/>
                </a:lnTo>
                <a:lnTo>
                  <a:pt x="7598979" y="1844566"/>
                </a:lnTo>
                <a:lnTo>
                  <a:pt x="7598979" y="1844566"/>
                </a:lnTo>
                <a:lnTo>
                  <a:pt x="8450317" y="63062"/>
                </a:lnTo>
                <a:lnTo>
                  <a:pt x="8450317" y="63062"/>
                </a:lnTo>
                <a:lnTo>
                  <a:pt x="8481848" y="31531"/>
                </a:lnTo>
                <a:lnTo>
                  <a:pt x="8481848" y="31531"/>
                </a:lnTo>
                <a:lnTo>
                  <a:pt x="8734097" y="1954924"/>
                </a:lnTo>
                <a:lnTo>
                  <a:pt x="8734097" y="1954924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55" y="228600"/>
            <a:ext cx="9138745" cy="107721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1947থেকে ১৯৭১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পাকিস্থান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শাসসনামলে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425273" y="3416916"/>
            <a:ext cx="1911550" cy="1403448"/>
          </a:xfrm>
          <a:custGeom>
            <a:avLst/>
            <a:gdLst>
              <a:gd name="connsiteX0" fmla="*/ 0 w 1939159"/>
              <a:gd name="connsiteY0" fmla="*/ 1860331 h 2065866"/>
              <a:gd name="connsiteX1" fmla="*/ 283780 w 1939159"/>
              <a:gd name="connsiteY1" fmla="*/ 1860331 h 2065866"/>
              <a:gd name="connsiteX2" fmla="*/ 299545 w 1939159"/>
              <a:gd name="connsiteY2" fmla="*/ 1860331 h 2065866"/>
              <a:gd name="connsiteX3" fmla="*/ 1056290 w 1939159"/>
              <a:gd name="connsiteY3" fmla="*/ 0 h 2065866"/>
              <a:gd name="connsiteX4" fmla="*/ 1056290 w 1939159"/>
              <a:gd name="connsiteY4" fmla="*/ 0 h 2065866"/>
              <a:gd name="connsiteX5" fmla="*/ 1560786 w 1939159"/>
              <a:gd name="connsiteY5" fmla="*/ 1923393 h 2065866"/>
              <a:gd name="connsiteX6" fmla="*/ 1907628 w 1939159"/>
              <a:gd name="connsiteY6" fmla="*/ 1923393 h 2065866"/>
              <a:gd name="connsiteX7" fmla="*/ 1907628 w 1939159"/>
              <a:gd name="connsiteY7" fmla="*/ 1923393 h 2065866"/>
              <a:gd name="connsiteX8" fmla="*/ 1939159 w 1939159"/>
              <a:gd name="connsiteY8" fmla="*/ 1923393 h 206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159" h="2065866">
                <a:moveTo>
                  <a:pt x="0" y="1860331"/>
                </a:moveTo>
                <a:lnTo>
                  <a:pt x="283780" y="1860331"/>
                </a:lnTo>
                <a:cubicBezTo>
                  <a:pt x="333704" y="1860331"/>
                  <a:pt x="170793" y="2170386"/>
                  <a:pt x="299545" y="1860331"/>
                </a:cubicBezTo>
                <a:cubicBezTo>
                  <a:pt x="428297" y="1550276"/>
                  <a:pt x="1056290" y="0"/>
                  <a:pt x="1056290" y="0"/>
                </a:cubicBezTo>
                <a:lnTo>
                  <a:pt x="1056290" y="0"/>
                </a:lnTo>
                <a:cubicBezTo>
                  <a:pt x="1140373" y="320565"/>
                  <a:pt x="1418896" y="1602828"/>
                  <a:pt x="1560786" y="1923393"/>
                </a:cubicBezTo>
                <a:cubicBezTo>
                  <a:pt x="1702676" y="2243958"/>
                  <a:pt x="1907628" y="1923393"/>
                  <a:pt x="1907628" y="1923393"/>
                </a:cubicBezTo>
                <a:lnTo>
                  <a:pt x="1907628" y="1923393"/>
                </a:lnTo>
                <a:lnTo>
                  <a:pt x="1939159" y="1923393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7152" y="2449232"/>
            <a:ext cx="1460938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১৯৪৭</a:t>
            </a:r>
            <a:r>
              <a:rPr lang="en-US" sz="3200" dirty="0" smtClean="0"/>
              <a:t>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52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  <p:bldP spid="4" grpId="0" animBg="1"/>
      <p:bldP spid="6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209800"/>
            <a:ext cx="7620000" cy="18774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4400" i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৪/৫ জন করে দলে ভাগ করব এবং দলে আলোচনা করতে বলব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9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90600"/>
            <a:ext cx="8496300" cy="29854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ভাষা আন্দোলন কখন সংঘটিত হয় ?</a:t>
            </a:r>
          </a:p>
          <a:p>
            <a:pPr algn="ctr"/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মুক্তিযুদ্ধে কারা অংশগ্রহণ করেছিলেন ?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৩।বাংলাদেশের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৪।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৩।মুজিবনগর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70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628"/>
            <a:ext cx="91059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676400"/>
            <a:ext cx="7848600" cy="2431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পরিকল্পিত কাজ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দাদা –দাদীর কাছে মুক্তিযুদ্ধের গল্প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গ্রামে কারা কারা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যুদ্ধাহত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যুদ্ধা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তাদের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 লিখে নিয়ে আসবে 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2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628"/>
            <a:ext cx="91059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249457"/>
            <a:ext cx="67056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PE\Pictures\national-memorial-savar-b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43061"/>
            <a:ext cx="6934200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9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074696"/>
            <a:ext cx="3733800" cy="33547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79646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পঞ্চম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শ্রেণি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বাংলা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দেশ</a:t>
            </a:r>
            <a:r>
              <a:rPr kumimoji="0" lang="bn-BD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বিশ্বপরিচয়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en-US" sz="2800" kern="0" noProof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১ ,</a:t>
            </a:r>
            <a:r>
              <a:rPr lang="en-US" sz="28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যুদ্ধের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সুচনা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kern="0" noProof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 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baseline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28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য়ঃ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৪৫ </a:t>
            </a:r>
            <a:r>
              <a:rPr lang="en-US" sz="28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968" r="9447" b="5603"/>
          <a:stretch/>
        </p:blipFill>
        <p:spPr>
          <a:xfrm>
            <a:off x="5105400" y="990601"/>
            <a:ext cx="3124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5" y="838200"/>
            <a:ext cx="8001000" cy="24314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কখন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কেন গঠিত হয়েছিল তা বর্ণনা করতে পারবে।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DPE\Pictures\historical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60" y="126975"/>
            <a:ext cx="7099300" cy="50800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6185" y="5791205"/>
            <a:ext cx="6553200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১৯৬৬ সালের ৬ দফা আন্দোলন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1" y="-21021"/>
            <a:ext cx="931742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16" r="-2565" b="12534"/>
          <a:stretch/>
        </p:blipFill>
        <p:spPr>
          <a:xfrm>
            <a:off x="152400" y="471652"/>
            <a:ext cx="4114800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80872" r="50898" b="4086"/>
          <a:stretch/>
        </p:blipFill>
        <p:spPr>
          <a:xfrm>
            <a:off x="4267200" y="466396"/>
            <a:ext cx="4645572" cy="42724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293" y="5210502"/>
            <a:ext cx="8074572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10ই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আপ্রিল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১৯৭১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১৭ই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অনুষ্টিত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en-GB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16667" r="9135" b="48889"/>
          <a:stretch/>
        </p:blipFill>
        <p:spPr>
          <a:xfrm>
            <a:off x="152400" y="381000"/>
            <a:ext cx="8762999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648980"/>
            <a:ext cx="876299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নেতৃবৃন্দ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GB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0" y="304800"/>
            <a:ext cx="8153400" cy="4953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37835" y="5486395"/>
            <a:ext cx="57912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ভাষা আন্দোলন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8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DPE\Pictures\untitled-19 copy_33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1" y="130303"/>
            <a:ext cx="6934199" cy="557212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395" y="5922810"/>
            <a:ext cx="5029200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১৯৭০ সালের নির্বাচন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307</Words>
  <Application>Microsoft Office PowerPoint</Application>
  <PresentationFormat>On-screen Show (4:3)</PresentationFormat>
  <Paragraphs>61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Ali</cp:lastModifiedBy>
  <cp:revision>214</cp:revision>
  <dcterms:created xsi:type="dcterms:W3CDTF">2015-12-30T16:34:58Z</dcterms:created>
  <dcterms:modified xsi:type="dcterms:W3CDTF">2019-11-11T17:29:52Z</dcterms:modified>
</cp:coreProperties>
</file>