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25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44502"/>
            <a:ext cx="6400800" cy="1752600"/>
          </a:xfrm>
        </p:spPr>
        <p:txBody>
          <a:bodyPr/>
          <a:lstStyle/>
          <a:p>
            <a:r>
              <a:rPr lang="en-US" sz="8000" dirty="0" err="1" smtClean="0">
                <a:solidFill>
                  <a:srgbClr val="ED2571"/>
                </a:solidFill>
              </a:rPr>
              <a:t>শুভেচ্ছা</a:t>
            </a:r>
            <a:endParaRPr lang="en-US" sz="8000" dirty="0" smtClean="0">
              <a:solidFill>
                <a:srgbClr val="ED2571"/>
              </a:solidFill>
            </a:endParaRP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1" y="1940091"/>
            <a:ext cx="6349306" cy="47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66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4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444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b="1" u="sng" dirty="0" smtClean="0"/>
              <a:t>পরিচিতি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IN" sz="2000" dirty="0" smtClean="0"/>
              <a:t>মোঃ আব্দুল ওয়াহেদ জিহাদী</a:t>
            </a:r>
          </a:p>
          <a:p>
            <a:r>
              <a:rPr lang="bn-IN" dirty="0" smtClean="0"/>
              <a:t>সহ সুপার </a:t>
            </a:r>
          </a:p>
          <a:p>
            <a:r>
              <a:rPr lang="bn-IN" dirty="0" smtClean="0"/>
              <a:t>পীরগাছা বালিকা দাখিল মাদরাসা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IN" dirty="0" smtClean="0"/>
              <a:t>দশম শ্রেণী</a:t>
            </a:r>
          </a:p>
          <a:p>
            <a:r>
              <a:rPr lang="bn-IN" dirty="0" smtClean="0"/>
              <a:t>কোরআন মাজিদ</a:t>
            </a:r>
          </a:p>
          <a:p>
            <a:r>
              <a:rPr lang="bn-IN" dirty="0" smtClean="0"/>
              <a:t>মুমিনের পরিচয়</a:t>
            </a:r>
          </a:p>
          <a:p>
            <a:r>
              <a:rPr lang="bn-IN" smtClean="0"/>
              <a:t>সূরা আল বাকারা</a:t>
            </a:r>
            <a:endParaRPr lang="bn-IN" dirty="0" smtClean="0"/>
          </a:p>
        </p:txBody>
      </p:sp>
    </p:spTree>
    <p:extLst>
      <p:ext uri="{BB962C8B-B14F-4D97-AF65-F5344CB8AC3E}">
        <p14:creationId xmlns:p14="http://schemas.microsoft.com/office/powerpoint/2010/main" val="372939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73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71450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2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পরিচিতি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aual</dc:creator>
  <cp:lastModifiedBy>aual</cp:lastModifiedBy>
  <cp:revision>6</cp:revision>
  <dcterms:created xsi:type="dcterms:W3CDTF">2006-08-16T00:00:00Z</dcterms:created>
  <dcterms:modified xsi:type="dcterms:W3CDTF">2019-09-17T06:22:45Z</dcterms:modified>
</cp:coreProperties>
</file>