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D0B1D-28DB-4766-9B26-6D4A78DD4B8B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066F9-C48B-417B-B0A8-7C23A151C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066F9-C48B-417B-B0A8-7C23A151CA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2019-11-12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600200"/>
            <a:ext cx="525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FFCC"/>
                </a:solidFill>
              </a:rPr>
              <a:t>স্বাগতম</a:t>
            </a:r>
            <a:endParaRPr lang="en-US" sz="11500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flow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426486" cy="7109142"/>
          </a:xfrm>
          <a:prstGeom prst="rect">
            <a:avLst/>
          </a:prstGeom>
        </p:spPr>
      </p:pic>
      <p:pic>
        <p:nvPicPr>
          <p:cNvPr id="7" name="Picture 6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66718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894"/>
            <a:ext cx="9731511" cy="6904894"/>
          </a:xfrm>
          <a:prstGeom prst="rect">
            <a:avLst/>
          </a:prstGeom>
        </p:spPr>
      </p:pic>
      <p:pic>
        <p:nvPicPr>
          <p:cNvPr id="3" name="Picture 2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0"/>
            <a:ext cx="1752600" cy="1472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3657600" cy="472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ট্রেন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শামসুর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রহমান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ঝক</a:t>
            </a:r>
            <a:r>
              <a:rPr lang="en-US" sz="2400" dirty="0" smtClean="0"/>
              <a:t> </a:t>
            </a:r>
            <a:r>
              <a:rPr lang="en-US" sz="2400" dirty="0" err="1" smtClean="0"/>
              <a:t>ঝকাঝক</a:t>
            </a:r>
            <a:r>
              <a:rPr lang="en-US" sz="2400" dirty="0" smtClean="0"/>
              <a:t> </a:t>
            </a:r>
            <a:r>
              <a:rPr lang="en-US" sz="2400" dirty="0" err="1" smtClean="0"/>
              <a:t>ট্রেন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চলেছে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রাত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দুপুরে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অই</a:t>
            </a:r>
            <a:r>
              <a:rPr lang="en-US" sz="2400" dirty="0" smtClean="0"/>
              <a:t>।</a:t>
            </a:r>
          </a:p>
          <a:p>
            <a:pPr algn="ctr"/>
            <a:r>
              <a:rPr lang="en-US" sz="2400" dirty="0" err="1" smtClean="0"/>
              <a:t>ট্রেন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চলেছে,ট্রেন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চলেছে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ট্রেনের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কই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dirty="0" err="1" smtClean="0"/>
              <a:t>একটু</a:t>
            </a:r>
            <a:r>
              <a:rPr lang="en-US" sz="2400" dirty="0" smtClean="0"/>
              <a:t> </a:t>
            </a:r>
            <a:r>
              <a:rPr lang="en-US" sz="2400" dirty="0" err="1" smtClean="0"/>
              <a:t>জিরোয়,ফের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endParaRPr lang="en-US" sz="2400" dirty="0" smtClean="0"/>
          </a:p>
          <a:p>
            <a:pPr algn="ctr"/>
            <a:r>
              <a:rPr lang="en-US" sz="2400" dirty="0" err="1" smtClean="0"/>
              <a:t>মাঠ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পেরুলেই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বন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1676400"/>
            <a:ext cx="2209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6999" y="2209800"/>
            <a:ext cx="685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1676400"/>
            <a:ext cx="2133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209800"/>
            <a:ext cx="538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1447800"/>
            <a:ext cx="2329218" cy="2329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4279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83" r="46197" b="40298"/>
          <a:stretch/>
        </p:blipFill>
        <p:spPr>
          <a:xfrm>
            <a:off x="838200" y="838200"/>
            <a:ext cx="6705600" cy="5590633"/>
          </a:xfrm>
          <a:prstGeom prst="rect">
            <a:avLst/>
          </a:prstGeom>
        </p:spPr>
      </p:pic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17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4343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838200"/>
            <a:ext cx="45720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1" y="4800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7688"/>
            <a:ext cx="9186332" cy="5167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9346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2743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বাড়ির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3246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&lt;&gt;</a:t>
            </a:r>
            <a:r>
              <a:rPr lang="en-US" sz="4000" dirty="0" err="1" smtClean="0"/>
              <a:t>ট্রেন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কবিতাটির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প্রথম</a:t>
            </a:r>
            <a:r>
              <a:rPr lang="en-US" sz="4000" dirty="0" smtClean="0"/>
              <a:t> ৬ </a:t>
            </a:r>
            <a:r>
              <a:rPr lang="en-US" sz="4000" dirty="0" err="1" smtClean="0"/>
              <a:t>লাইন</a:t>
            </a:r>
            <a:r>
              <a:rPr lang="en-US" sz="4000" dirty="0" smtClean="0"/>
              <a:t>  </a:t>
            </a:r>
            <a:r>
              <a:rPr lang="en-US" sz="4000" dirty="0" err="1" smtClean="0"/>
              <a:t>বাড়ি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প্রমিত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শুদ্ধ</a:t>
            </a:r>
            <a:r>
              <a:rPr lang="en-US" sz="4000" dirty="0" smtClean="0"/>
              <a:t> </a:t>
            </a:r>
            <a:r>
              <a:rPr lang="en-US" sz="4000" dirty="0" err="1" smtClean="0"/>
              <a:t>উচ্চারণে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সবাই</a:t>
            </a:r>
            <a:r>
              <a:rPr lang="en-US" sz="4000" dirty="0" smtClean="0"/>
              <a:t> </a:t>
            </a:r>
            <a:r>
              <a:rPr lang="en-US" sz="4000" dirty="0" err="1" smtClean="0"/>
              <a:t>মুখস্থ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আসবে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s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152400"/>
            <a:ext cx="411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ধন্যবাদ</a:t>
            </a:r>
            <a:r>
              <a:rPr lang="en-US" sz="8800" dirty="0" smtClean="0"/>
              <a:t> </a:t>
            </a:r>
            <a:r>
              <a:rPr lang="en-US" sz="8800" dirty="0" err="1" smtClean="0"/>
              <a:t>সবাইকে</a:t>
            </a:r>
            <a:endParaRPr lang="en-US" sz="8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pic>
        <p:nvPicPr>
          <p:cNvPr id="3" name="Picture 2" descr="Azibur555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2443935" cy="28692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3048000" y="1295400"/>
            <a:ext cx="3810000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আজিবুর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রহমান</a:t>
            </a:r>
            <a:endParaRPr lang="en-US" sz="2800" dirty="0" smtClean="0"/>
          </a:p>
          <a:p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ফুড়ারপার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উপজেলা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কোম্পানীগঞ্জ,জেলাঃসিলেট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মোবাইলঃ০১৭১৫-৭২১০৮১</a:t>
            </a:r>
          </a:p>
          <a:p>
            <a:endParaRPr lang="en-US" sz="2800" dirty="0"/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83820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</a:t>
            </a:r>
            <a:endParaRPr lang="en-US" sz="3600" dirty="0" smtClean="0"/>
          </a:p>
          <a:p>
            <a:r>
              <a:rPr lang="en-US" sz="3600" dirty="0" err="1" smtClean="0"/>
              <a:t>শ্রেণিঃ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দ্বিতীয়</a:t>
            </a:r>
            <a:endParaRPr lang="en-US" sz="3600" dirty="0" smtClean="0"/>
          </a:p>
          <a:p>
            <a:r>
              <a:rPr lang="en-US" sz="3600" dirty="0" err="1" smtClean="0"/>
              <a:t>পাঠঃ</a:t>
            </a:r>
            <a:r>
              <a:rPr lang="en-US" sz="3600" dirty="0" smtClean="0"/>
              <a:t> ১১,ট্রেন</a:t>
            </a:r>
          </a:p>
          <a:p>
            <a:r>
              <a:rPr lang="en-US" sz="3600" dirty="0" err="1" smtClean="0"/>
              <a:t>পাঠ্যাংশঃ</a:t>
            </a:r>
            <a:r>
              <a:rPr lang="en-US" sz="3600" dirty="0" smtClean="0"/>
              <a:t> পৃষ্ঠাঃ৪১,ঝক </a:t>
            </a:r>
            <a:r>
              <a:rPr lang="en-US" sz="3600" dirty="0" err="1" smtClean="0"/>
              <a:t>ঝকাঝক</a:t>
            </a:r>
            <a:r>
              <a:rPr lang="en-US" sz="3600" dirty="0" smtClean="0"/>
              <a:t>………</a:t>
            </a:r>
            <a:r>
              <a:rPr lang="en-US" sz="3600" dirty="0" err="1" smtClean="0"/>
              <a:t>পেরুলেই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বন</a:t>
            </a:r>
            <a:r>
              <a:rPr lang="en-US" sz="3600" dirty="0" smtClean="0"/>
              <a:t>।(</a:t>
            </a:r>
            <a:r>
              <a:rPr lang="en-US" sz="3600" dirty="0" err="1" smtClean="0"/>
              <a:t>প্রথম</a:t>
            </a:r>
            <a:r>
              <a:rPr lang="en-US" sz="3600" dirty="0" smtClean="0"/>
              <a:t> ৬ </a:t>
            </a:r>
            <a:r>
              <a:rPr lang="en-US" sz="3600" dirty="0" err="1" smtClean="0"/>
              <a:t>লাইন</a:t>
            </a:r>
            <a:r>
              <a:rPr lang="en-US" sz="3600" dirty="0" smtClean="0"/>
              <a:t>)।</a:t>
            </a:r>
          </a:p>
          <a:p>
            <a:r>
              <a:rPr lang="en-US" sz="3600" dirty="0" smtClean="0"/>
              <a:t>সময়ঃ৪০ </a:t>
            </a:r>
            <a:r>
              <a:rPr lang="en-US" sz="3600" dirty="0" err="1" smtClean="0"/>
              <a:t>মিনিট</a:t>
            </a:r>
            <a:r>
              <a:rPr lang="en-US" sz="3600" dirty="0" smtClean="0"/>
              <a:t>।</a:t>
            </a:r>
          </a:p>
          <a:p>
            <a:endParaRPr lang="en-US" sz="2400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20191029_1755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2895599" cy="40386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আজকের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শেষে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শিক্ষার্থীরাঃ</a:t>
            </a:r>
            <a:r>
              <a:rPr lang="en-US" sz="3200" b="1" dirty="0" smtClean="0"/>
              <a:t>…………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২&gt;১&gt;২&gt;(</a:t>
            </a:r>
            <a:r>
              <a:rPr lang="en-US" sz="2800" b="1" dirty="0" err="1" smtClean="0"/>
              <a:t>শোনা</a:t>
            </a:r>
            <a:r>
              <a:rPr lang="en-US" sz="2800" b="1" dirty="0" smtClean="0"/>
              <a:t>)</a:t>
            </a:r>
            <a:r>
              <a:rPr lang="en-US" sz="2800" b="1" dirty="0" err="1" smtClean="0"/>
              <a:t>কবিতা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শুনে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বুঝতে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১&gt;১&gt;১&gt;(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)</a:t>
            </a:r>
            <a:r>
              <a:rPr lang="en-US" sz="2800" b="1" dirty="0" err="1" smtClean="0"/>
              <a:t>শব্দে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ব্যবহ্রত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বাংলা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যুক্ত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বর্ণের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ধবণি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স্পষ্ঠ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শুদ্ধভাবে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২&gt;১&gt;২&gt;(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)</a:t>
            </a:r>
            <a:r>
              <a:rPr lang="en-US" sz="2800" b="1" dirty="0" err="1" smtClean="0"/>
              <a:t>পাঠ্যবইয়ের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কবিতা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আবৃত্তি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১&gt;৩&gt;১&gt;(</a:t>
            </a:r>
            <a:r>
              <a:rPr lang="en-US" sz="2800" b="1" dirty="0" err="1" smtClean="0"/>
              <a:t>পড়া</a:t>
            </a:r>
            <a:r>
              <a:rPr lang="en-US" sz="2800" b="1" dirty="0" smtClean="0"/>
              <a:t>)</a:t>
            </a:r>
            <a:r>
              <a:rPr lang="en-US" sz="2800" b="1" dirty="0" err="1" smtClean="0"/>
              <a:t>যুক্তব্যঞ্জন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১&gt;৪&gt;১&gt;(</a:t>
            </a:r>
            <a:r>
              <a:rPr lang="en-US" sz="2800" b="1" dirty="0" err="1" smtClean="0"/>
              <a:t>পড়া</a:t>
            </a:r>
            <a:r>
              <a:rPr lang="en-US" sz="2800" b="1" dirty="0" smtClean="0"/>
              <a:t>)</a:t>
            </a:r>
            <a:r>
              <a:rPr lang="en-US" sz="2800" b="1" dirty="0" err="1" smtClean="0"/>
              <a:t>পাঠ্যপুস্তকের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শব্দ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শুদ্ধ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উচ্চারণে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endParaRPr lang="en-US" sz="2800" b="1" dirty="0"/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শিখনফল</a:t>
            </a:r>
            <a:endParaRPr lang="en-US" sz="3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এসো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গাণ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শুণি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581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গানটিতে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তোমরা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শুনলেঃ</a:t>
            </a:r>
            <a:r>
              <a:rPr lang="en-US" sz="2800" dirty="0" smtClean="0"/>
              <a:t>-</a:t>
            </a:r>
            <a:endParaRPr lang="en-US" sz="2800" dirty="0"/>
          </a:p>
        </p:txBody>
      </p:sp>
      <p:pic>
        <p:nvPicPr>
          <p:cNvPr id="7" name="Picture 6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7391400" cy="5486400"/>
          </a:xfrm>
          <a:prstGeom prst="rect">
            <a:avLst/>
          </a:prstGeom>
        </p:spPr>
      </p:pic>
      <p:pic>
        <p:nvPicPr>
          <p:cNvPr id="3" name="Picture 2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943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এই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ধরণের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রাস্তায়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কোন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যানবাহন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চলে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102_112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865436"/>
            <a:ext cx="8229600" cy="5223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52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এসো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096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ট্রেন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/>
          <p:cNvSpPr/>
          <p:nvPr/>
        </p:nvSpPr>
        <p:spPr>
          <a:xfrm>
            <a:off x="4343400" y="16764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ট্রেন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5105400" y="5410200"/>
            <a:ext cx="2819400" cy="685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রেল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গাড়ি</a:t>
            </a:r>
            <a:endParaRPr lang="en-US" sz="3600" dirty="0"/>
          </a:p>
        </p:txBody>
      </p:sp>
      <p:pic>
        <p:nvPicPr>
          <p:cNvPr id="8" name="Picture 7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241565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827255">
            <a:off x="2500797" y="161920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ট্রেন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44958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52">
            <a:off x="367913" y="3783822"/>
            <a:ext cx="5105807" cy="2042322"/>
          </a:xfrm>
          <a:prstGeom prst="rect">
            <a:avLst/>
          </a:prstGeom>
        </p:spPr>
      </p:pic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Gmail:aziburrahman6231@gmail.com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9A9F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206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Asar Alo</cp:lastModifiedBy>
  <cp:revision>41</cp:revision>
  <dcterms:created xsi:type="dcterms:W3CDTF">2006-08-16T00:00:00Z</dcterms:created>
  <dcterms:modified xsi:type="dcterms:W3CDTF">2019-11-12T10:24:11Z</dcterms:modified>
</cp:coreProperties>
</file>