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284" r:id="rId4"/>
    <p:sldId id="291" r:id="rId5"/>
    <p:sldId id="285" r:id="rId6"/>
    <p:sldId id="286" r:id="rId7"/>
    <p:sldId id="296" r:id="rId8"/>
    <p:sldId id="292" r:id="rId9"/>
    <p:sldId id="301" r:id="rId10"/>
    <p:sldId id="274" r:id="rId11"/>
    <p:sldId id="280" r:id="rId12"/>
    <p:sldId id="298" r:id="rId13"/>
    <p:sldId id="299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7367"/>
            <a:ext cx="8077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>
                <a:cs typeface="SutonnyMJ" pitchFamily="2" charset="0"/>
              </a:rPr>
              <a:t>ওহমের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সূত্রের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যাচাই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600" y="1447800"/>
            <a:ext cx="5410200" cy="1171576"/>
            <a:chOff x="1485900" y="1438274"/>
            <a:chExt cx="5410200" cy="1171576"/>
          </a:xfrm>
        </p:grpSpPr>
        <p:grpSp>
          <p:nvGrpSpPr>
            <p:cNvPr id="14" name="Group 13"/>
            <p:cNvGrpSpPr/>
            <p:nvPr/>
          </p:nvGrpSpPr>
          <p:grpSpPr>
            <a:xfrm>
              <a:off x="1485900" y="1438274"/>
              <a:ext cx="5410200" cy="1171576"/>
              <a:chOff x="1485900" y="1419224"/>
              <a:chExt cx="5410200" cy="11715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5900" y="1419224"/>
                <a:ext cx="5410200" cy="1171576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790700" y="1547812"/>
                <a:ext cx="6477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r>
                  <a:rPr lang="en-US" baseline="-25000" dirty="0" smtClean="0"/>
                  <a:t>A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19300" y="2005012"/>
                <a:ext cx="457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43575" y="1547812"/>
                <a:ext cx="647700" cy="304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r>
                  <a:rPr lang="en-US" baseline="-25000" dirty="0"/>
                  <a:t>B</a:t>
                </a:r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838825" y="1947862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2000" y="2743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মনেকরি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নির্দিষ্ট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তাপমাত্রায়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smtClean="0">
                <a:cs typeface="SutonnyMJ" pitchFamily="2" charset="0"/>
              </a:rPr>
              <a:t>AB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মধ্য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দিয়ে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প্রবাহিত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করেন্ট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>
                <a:cs typeface="SutonnyMJ" pitchFamily="2" charset="0"/>
              </a:rPr>
              <a:t>i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উহার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প্রান্তের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বিভব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পার্থক্য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smtClean="0">
                <a:cs typeface="SutonnyMJ" pitchFamily="2" charset="0"/>
              </a:rPr>
              <a:t>V</a:t>
            </a:r>
            <a:r>
              <a:rPr lang="en-US" sz="1600" baseline="-25000" dirty="0" smtClean="0">
                <a:cs typeface="SutonnyMJ" pitchFamily="2" charset="0"/>
              </a:rPr>
              <a:t>A </a:t>
            </a:r>
            <a:r>
              <a:rPr lang="en-US" sz="1600" dirty="0" smtClean="0">
                <a:cs typeface="SutonnyMJ" pitchFamily="2" charset="0"/>
              </a:rPr>
              <a:t>- V</a:t>
            </a:r>
            <a:r>
              <a:rPr lang="en-US" sz="1600" baseline="-25000" dirty="0" smtClean="0">
                <a:cs typeface="SutonnyMJ" pitchFamily="2" charset="0"/>
              </a:rPr>
              <a:t>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ওহমের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সূত্রমতে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857655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smtClean="0"/>
              <a:t>I ∞ V</a:t>
            </a:r>
            <a:r>
              <a:rPr lang="en-US" sz="1600" baseline="-25000" dirty="0"/>
              <a:t> </a:t>
            </a:r>
            <a:r>
              <a:rPr lang="en-US" sz="1600" dirty="0" smtClean="0"/>
              <a:t> [</a:t>
            </a:r>
            <a:r>
              <a:rPr lang="en-US" sz="1600" dirty="0" smtClean="0">
                <a:sym typeface="Symbol"/>
              </a:rPr>
              <a:t>V</a:t>
            </a:r>
            <a:r>
              <a:rPr lang="en-US" sz="1600" baseline="-25000" dirty="0" smtClean="0">
                <a:sym typeface="Symbol"/>
              </a:rPr>
              <a:t>A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– V</a:t>
            </a:r>
            <a:r>
              <a:rPr lang="en-US" sz="1600" baseline="-25000" dirty="0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=V]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3347025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∞ V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 - V</a:t>
            </a:r>
            <a:r>
              <a:rPr lang="en-US" sz="1600" baseline="-25000" dirty="0" smtClean="0"/>
              <a:t>B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424392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বা</a:t>
            </a:r>
            <a:r>
              <a:rPr lang="en-US" sz="1600" dirty="0" smtClean="0"/>
              <a:t>, I =GV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[G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সমানুপাতিক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ধ্রূবক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4400" y="4648200"/>
                <a:ext cx="426720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বা, I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 </a:t>
                </a:r>
                <a:r>
                  <a:rPr lang="en-US" sz="1600" dirty="0" smtClean="0"/>
                  <a:t> [</a:t>
                </a:r>
                <a:r>
                  <a:rPr lang="en-US" sz="1600" dirty="0" err="1" smtClean="0">
                    <a:latin typeface="SutonnyMJ" pitchFamily="2" charset="0"/>
                    <a:cs typeface="SutonnyMJ" pitchFamily="2" charset="0"/>
                  </a:rPr>
                  <a:t>যখন</a:t>
                </a:r>
                <a:r>
                  <a:rPr lang="en-US" sz="1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1600" dirty="0" smtClean="0"/>
                  <a:t>G</a:t>
                </a:r>
                <a:r>
                  <a:rPr lang="en-US" sz="1600" dirty="0" smtClean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cs typeface="SutonnyMJ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600" dirty="0" smtClean="0"/>
                  <a:t>]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48200"/>
                <a:ext cx="4267200" cy="439992"/>
              </a:xfrm>
              <a:prstGeom prst="rect">
                <a:avLst/>
              </a:prstGeom>
              <a:blipFill rotWithShape="1">
                <a:blip r:embed="rId3"/>
                <a:stretch>
                  <a:fillRect l="-71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5088192"/>
                <a:ext cx="426720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ym typeface="Symbol"/>
                  </a:rPr>
                  <a:t></a:t>
                </a:r>
                <a:r>
                  <a:rPr lang="en-US" sz="1600" dirty="0" smtClean="0"/>
                  <a:t> I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88192"/>
                <a:ext cx="4267200" cy="439992"/>
              </a:xfrm>
              <a:prstGeom prst="rect">
                <a:avLst/>
              </a:prstGeom>
              <a:blipFill rotWithShape="1">
                <a:blip r:embed="rId4"/>
                <a:stretch>
                  <a:fillRect l="-71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9600" y="5638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এখানে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রোধ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উহার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ব্যাস্তানুপাতিক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59472"/>
          <a:stretch/>
        </p:blipFill>
        <p:spPr bwMode="auto">
          <a:xfrm>
            <a:off x="952499" y="1533523"/>
            <a:ext cx="7239001" cy="36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7125" y="1585912"/>
            <a:ext cx="6950871" cy="3671888"/>
            <a:chOff x="1127125" y="1585912"/>
            <a:chExt cx="6950871" cy="36718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90" b="24005"/>
            <a:stretch/>
          </p:blipFill>
          <p:spPr bwMode="auto">
            <a:xfrm>
              <a:off x="1127125" y="1585912"/>
              <a:ext cx="6950871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905000" y="3505200"/>
                  <a:ext cx="914400" cy="614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3505200"/>
                  <a:ext cx="914400" cy="6148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3962400" y="3581400"/>
              <a:ext cx="609600" cy="538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7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4"/>
          <a:stretch/>
        </p:blipFill>
        <p:spPr bwMode="auto">
          <a:xfrm>
            <a:off x="914399" y="1600200"/>
            <a:ext cx="72114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551835"/>
            <a:ext cx="7696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সূত্রটি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সূত্রের</a:t>
            </a:r>
            <a:r>
              <a:rPr lang="en-US" dirty="0" smtClean="0"/>
              <a:t> </a:t>
            </a:r>
            <a:r>
              <a:rPr lang="en-US" dirty="0" err="1" smtClean="0"/>
              <a:t>সমীকরণগুলো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সূত্রের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 smtClean="0"/>
              <a:t>ওহমের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সূত্রের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প্রয়োগের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মাধ্যমে</a:t>
            </a:r>
            <a:r>
              <a:rPr lang="en-US" sz="1800" dirty="0" smtClean="0"/>
              <a:t> </a:t>
            </a:r>
            <a:r>
              <a:rPr lang="en-US" sz="1800" dirty="0" err="1" smtClean="0"/>
              <a:t>গাণিতিক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সমস্যার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সমাধান</a:t>
            </a:r>
            <a:r>
              <a:rPr lang="en-US" sz="1800" dirty="0" smtClean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9" y="705222"/>
            <a:ext cx="3592051" cy="3601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7"/>
          <a:stretch/>
        </p:blipFill>
        <p:spPr>
          <a:xfrm>
            <a:off x="4551123" y="684854"/>
            <a:ext cx="4238227" cy="1997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8" y="2922512"/>
            <a:ext cx="3440234" cy="225908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514600" y="3048000"/>
            <a:ext cx="32774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3505200"/>
            <a:ext cx="3657600" cy="2209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21462" y="1828801"/>
            <a:ext cx="5012813" cy="3886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6010275"/>
            <a:ext cx="2819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cs typeface="SutonnyMJ" pitchFamily="2" charset="0"/>
              </a:rPr>
              <a:t>ওহমের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সূত্রের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প্রয়োগ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তৃতীয়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ওহমের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সূত্রের</a:t>
            </a:r>
            <a:r>
              <a:rPr lang="en-US" dirty="0" smtClean="0"/>
              <a:t> </a:t>
            </a:r>
            <a:r>
              <a:rPr lang="en-US" dirty="0" err="1" smtClean="0"/>
              <a:t>সত্যতা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6017" y="4487763"/>
            <a:ext cx="8229755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>
                <a:latin typeface="SutonnyMJ" pitchFamily="2" charset="0"/>
              </a:rPr>
              <a:t> </a:t>
            </a:r>
            <a:r>
              <a:rPr lang="as-IN" sz="1600" dirty="0"/>
              <a:t>1826 সালে জার্মান বিজ্ঞানী ড: জর্জ সাইমন ওহম কারেন্ট, ভোল্টেজ এবং রেজিস্ট্যান্সের মধ্যে সম্পর্ক নির্ণয় করেন, এ সম্পর্কই ওহমের সূত্র নামে পরিচিত।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as-IN" sz="1600" dirty="0"/>
              <a:t>কোন পরিবাহীর মধ্য দিয়ে সুষম উষ্ণতায় প্রবাহিত কারেন্ট ঐ পরিবাহীর দুপ্রান্তের </a:t>
            </a:r>
            <a:r>
              <a:rPr lang="as-IN" sz="1600" dirty="0" smtClean="0"/>
              <a:t>ভোল্টেজ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পার্থক্যের</a:t>
            </a:r>
            <a:r>
              <a:rPr lang="en-US" sz="1600" dirty="0" smtClean="0"/>
              <a:t> </a:t>
            </a:r>
            <a:r>
              <a:rPr lang="as-IN" sz="1600" dirty="0"/>
              <a:t>  সমানুপাতিক।</a:t>
            </a:r>
          </a:p>
          <a:p>
            <a:r>
              <a:rPr lang="en-US" sz="1600" dirty="0" smtClean="0"/>
              <a:t>                                                                               </a:t>
            </a:r>
            <a:r>
              <a:rPr lang="as-IN" sz="1600" dirty="0" smtClean="0"/>
              <a:t>অথবা</a:t>
            </a:r>
            <a:endParaRPr lang="as-I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as-IN" sz="1600" dirty="0"/>
              <a:t>কোন পরিবাহির ভিতর দিয়ে স্থির তাপমাত্রায় প্রবাহিত কারেন্ট ঐ পরিবাহির দুপ্রান্তের বিভব পার্থক্যের  সমানপাতিক এবং রেজিস্ট্যান্সের বাস্তানুপাতিক।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6" r="32275"/>
          <a:stretch/>
        </p:blipFill>
        <p:spPr>
          <a:xfrm>
            <a:off x="228600" y="1458813"/>
            <a:ext cx="3810000" cy="247089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19150" y="2781002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16944" y="2894065"/>
            <a:ext cx="128588" cy="867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47925" y="1612701"/>
            <a:ext cx="752475" cy="963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76350" y="1639788"/>
            <a:ext cx="419100" cy="487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09640" y="2828331"/>
            <a:ext cx="476560" cy="867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450" y="374332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SutonnyMJ" pitchFamily="2" charset="0"/>
              </a:rPr>
              <a:t>A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প্রান্তের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300" y="376113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SutonnyMJ" pitchFamily="2" charset="0"/>
              </a:rPr>
              <a:t>B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প্রান্তের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50" y="130492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পরিবাহী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4533" y="129390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বাধা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25" y="374332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প্রবাহিত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endParaRPr lang="en-US" sz="1400" dirty="0"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18" y="1287063"/>
            <a:ext cx="3452854" cy="30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191443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/>
              <a:t>এসো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ভিডিও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দেখি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02013"/>
              </p:ext>
            </p:extLst>
          </p:nvPr>
        </p:nvGraphicFramePr>
        <p:xfrm>
          <a:off x="3429000" y="2590799"/>
          <a:ext cx="1409700" cy="118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590799"/>
                        <a:ext cx="1409700" cy="118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47616" y="4062649"/>
            <a:ext cx="537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উপরের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আইকনে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ডাবল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ক্লিক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ভিডিওটি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দেখতে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655529"/>
            <a:ext cx="82296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ওহমের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সমীকরণ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7" t="33800" b="15981"/>
          <a:stretch/>
        </p:blipFill>
        <p:spPr>
          <a:xfrm>
            <a:off x="3638549" y="1447800"/>
            <a:ext cx="505777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2976"/>
          <a:stretch/>
        </p:blipFill>
        <p:spPr>
          <a:xfrm>
            <a:off x="400050" y="1490662"/>
            <a:ext cx="3019425" cy="22859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3200400"/>
            <a:ext cx="2057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05250" y="3200400"/>
            <a:ext cx="2057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05600" y="3124200"/>
            <a:ext cx="1214436" cy="1296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4267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ভোল্টেজের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সমীকরণ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37" y="4191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কারেন্টের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সমীকরণ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500" y="449877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সমীকরণ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7367"/>
            <a:ext cx="8077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>
                <a:cs typeface="SutonnyMJ" pitchFamily="2" charset="0"/>
              </a:rPr>
              <a:t>ওহমের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সূত্রের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যাচাই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61393"/>
              </p:ext>
            </p:extLst>
          </p:nvPr>
        </p:nvGraphicFramePr>
        <p:xfrm>
          <a:off x="3124200" y="2438400"/>
          <a:ext cx="1904999" cy="160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438400"/>
                        <a:ext cx="1904999" cy="160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434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আইকনে</a:t>
            </a:r>
            <a:r>
              <a:rPr lang="en-US" dirty="0" smtClean="0"/>
              <a:t>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91443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/>
              <a:t>এসো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ভিডিও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দেখি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6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306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Packager Shell Object</vt:lpstr>
      <vt:lpstr>Package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434</cp:revision>
  <dcterms:created xsi:type="dcterms:W3CDTF">2006-08-16T00:00:00Z</dcterms:created>
  <dcterms:modified xsi:type="dcterms:W3CDTF">2019-11-12T14:17:11Z</dcterms:modified>
</cp:coreProperties>
</file>