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72" r:id="rId3"/>
    <p:sldId id="258" r:id="rId4"/>
    <p:sldId id="273" r:id="rId5"/>
    <p:sldId id="259" r:id="rId6"/>
    <p:sldId id="260" r:id="rId7"/>
    <p:sldId id="289" r:id="rId8"/>
    <p:sldId id="299" r:id="rId9"/>
    <p:sldId id="300" r:id="rId10"/>
    <p:sldId id="295" r:id="rId11"/>
    <p:sldId id="297" r:id="rId12"/>
    <p:sldId id="298" r:id="rId13"/>
    <p:sldId id="268" r:id="rId14"/>
    <p:sldId id="266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576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46D20-AEFC-4F4A-800E-949FC2430372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98C26C-D0FD-4AB8-A6E4-259C1AAD5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718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8C26C-D0FD-4AB8-A6E4-259C1AAD53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818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8C26C-D0FD-4AB8-A6E4-259C1AAD535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644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8C26C-D0FD-4AB8-A6E4-259C1AAD535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561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8C26C-D0FD-4AB8-A6E4-259C1AAD535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5618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8C26C-D0FD-4AB8-A6E4-259C1AAD535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561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8C26C-D0FD-4AB8-A6E4-259C1AAD535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5618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8C26C-D0FD-4AB8-A6E4-259C1AAD535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3803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8C26C-D0FD-4AB8-A6E4-259C1AAD535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380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672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003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308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996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2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88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5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825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750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32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65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887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flower_112-72959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0" y="1752600"/>
            <a:ext cx="5638800" cy="42854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7800" y="381000"/>
            <a:ext cx="6324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9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4775" y="6473186"/>
            <a:ext cx="896112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381000"/>
            <a:ext cx="754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sz="2000" dirty="0" err="1" smtClean="0"/>
              <a:t>টু-স্টেট</a:t>
            </a:r>
            <a:r>
              <a:rPr lang="en-US" sz="2000" dirty="0" smtClean="0"/>
              <a:t> </a:t>
            </a:r>
            <a:r>
              <a:rPr lang="en-US" sz="2000" dirty="0" err="1" smtClean="0"/>
              <a:t>কন্ট্রোল</a:t>
            </a:r>
            <a:r>
              <a:rPr lang="en-US" sz="2000" dirty="0" smtClean="0"/>
              <a:t> </a:t>
            </a:r>
            <a:r>
              <a:rPr lang="en-US" sz="2000" dirty="0" err="1" smtClean="0"/>
              <a:t>সিস্টেম</a:t>
            </a:r>
            <a:r>
              <a:rPr lang="en-US" sz="2000" dirty="0" smtClean="0"/>
              <a:t>…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8575" y="6513195"/>
            <a:ext cx="905256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376776"/>
            <a:ext cx="5715000" cy="336378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81000" y="4818885"/>
            <a:ext cx="807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n-US" sz="1600" dirty="0" err="1" smtClean="0"/>
              <a:t>টু-স্টেপ</a:t>
            </a:r>
            <a:r>
              <a:rPr lang="en-US" sz="1600" dirty="0" smtClean="0"/>
              <a:t> </a:t>
            </a:r>
            <a:r>
              <a:rPr lang="en-US" sz="1600" dirty="0" err="1" smtClean="0"/>
              <a:t>কন্ট্রোল</a:t>
            </a:r>
            <a:r>
              <a:rPr lang="en-US" sz="1600" dirty="0" smtClean="0"/>
              <a:t> </a:t>
            </a:r>
            <a:r>
              <a:rPr lang="en-US" sz="1600" dirty="0" err="1" smtClean="0"/>
              <a:t>সিস্টেমঃ</a:t>
            </a:r>
            <a:r>
              <a:rPr lang="en-US" sz="1600" dirty="0" smtClean="0"/>
              <a:t> </a:t>
            </a:r>
            <a:r>
              <a:rPr lang="en-US" sz="1600" dirty="0" err="1" smtClean="0"/>
              <a:t>যে</a:t>
            </a:r>
            <a:r>
              <a:rPr lang="en-US" sz="1600" dirty="0" smtClean="0"/>
              <a:t> </a:t>
            </a:r>
            <a:r>
              <a:rPr lang="en-US" sz="1600" dirty="0" err="1" smtClean="0"/>
              <a:t>কন্ট্রোল</a:t>
            </a:r>
            <a:r>
              <a:rPr lang="en-US" sz="1600" dirty="0" smtClean="0"/>
              <a:t> </a:t>
            </a:r>
            <a:r>
              <a:rPr lang="en-US" sz="1600" dirty="0" err="1" smtClean="0"/>
              <a:t>সিস্টেমে</a:t>
            </a:r>
            <a:r>
              <a:rPr lang="en-US" sz="1600" dirty="0" smtClean="0"/>
              <a:t> </a:t>
            </a:r>
            <a:r>
              <a:rPr lang="en-US" sz="1600" dirty="0" err="1" smtClean="0"/>
              <a:t>কন্ট্রোলারের</a:t>
            </a:r>
            <a:r>
              <a:rPr lang="en-US" sz="1600" dirty="0" smtClean="0"/>
              <a:t> </a:t>
            </a:r>
            <a:r>
              <a:rPr lang="en-US" sz="1600" dirty="0" err="1" smtClean="0"/>
              <a:t>আউটপুট</a:t>
            </a:r>
            <a:r>
              <a:rPr lang="en-US" sz="1600" dirty="0" smtClean="0"/>
              <a:t> </a:t>
            </a:r>
            <a:r>
              <a:rPr lang="en-US" sz="1600" dirty="0" err="1" smtClean="0"/>
              <a:t>সিগন্যাল</a:t>
            </a:r>
            <a:r>
              <a:rPr lang="en-US" sz="1600" dirty="0" smtClean="0"/>
              <a:t> </a:t>
            </a:r>
            <a:r>
              <a:rPr lang="en-US" sz="1600" dirty="0" err="1" smtClean="0"/>
              <a:t>শূন্য</a:t>
            </a:r>
            <a:r>
              <a:rPr lang="en-US" sz="1600" dirty="0" smtClean="0"/>
              <a:t> </a:t>
            </a:r>
            <a:r>
              <a:rPr lang="en-US" sz="1600" dirty="0" err="1" smtClean="0"/>
              <a:t>বা</a:t>
            </a:r>
            <a:r>
              <a:rPr lang="en-US" sz="1600" dirty="0" smtClean="0"/>
              <a:t> </a:t>
            </a:r>
            <a:r>
              <a:rPr lang="en-US" sz="1600" dirty="0" err="1" smtClean="0"/>
              <a:t>সর্বোচ্চ</a:t>
            </a:r>
            <a:r>
              <a:rPr lang="en-US" sz="1600" dirty="0" smtClean="0"/>
              <a:t> </a:t>
            </a:r>
            <a:r>
              <a:rPr lang="en-US" sz="1600" dirty="0" err="1" smtClean="0"/>
              <a:t>হয়</a:t>
            </a:r>
            <a:r>
              <a:rPr lang="en-US" sz="1600" dirty="0" smtClean="0"/>
              <a:t> </a:t>
            </a:r>
            <a:r>
              <a:rPr lang="en-US" sz="1600" dirty="0" err="1" smtClean="0"/>
              <a:t>তাকে</a:t>
            </a:r>
            <a:r>
              <a:rPr lang="en-US" sz="1600" dirty="0" smtClean="0"/>
              <a:t> </a:t>
            </a:r>
            <a:r>
              <a:rPr lang="en-US" sz="1600" dirty="0" err="1" smtClean="0"/>
              <a:t>টু-স্টেপ</a:t>
            </a:r>
            <a:r>
              <a:rPr lang="en-US" sz="1600" dirty="0" smtClean="0"/>
              <a:t> </a:t>
            </a:r>
            <a:r>
              <a:rPr lang="en-US" sz="1600" dirty="0" err="1" smtClean="0"/>
              <a:t>কন্ট্রোল</a:t>
            </a:r>
            <a:r>
              <a:rPr lang="en-US" sz="1600" dirty="0" smtClean="0"/>
              <a:t> </a:t>
            </a:r>
            <a:r>
              <a:rPr lang="en-US" sz="1600" dirty="0" err="1" smtClean="0"/>
              <a:t>সিস্টেম</a:t>
            </a:r>
            <a:r>
              <a:rPr lang="en-US" sz="1600" dirty="0" smtClean="0"/>
              <a:t> </a:t>
            </a:r>
            <a:r>
              <a:rPr lang="en-US" sz="1600" dirty="0" err="1" smtClean="0"/>
              <a:t>বলে</a:t>
            </a:r>
            <a:r>
              <a:rPr lang="en-US" sz="1600" dirty="0" smtClean="0"/>
              <a:t>।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30634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00483"/>
            <a:ext cx="78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US" sz="2000" dirty="0" err="1" smtClean="0"/>
              <a:t>থ্রি-স্টেট</a:t>
            </a:r>
            <a:r>
              <a:rPr lang="en-US" sz="2000" dirty="0" smtClean="0"/>
              <a:t> </a:t>
            </a:r>
            <a:r>
              <a:rPr lang="en-US" sz="2000" dirty="0" err="1" smtClean="0"/>
              <a:t>কন্ট্রোল</a:t>
            </a:r>
            <a:r>
              <a:rPr lang="en-US" sz="2000" dirty="0" smtClean="0"/>
              <a:t> </a:t>
            </a:r>
            <a:r>
              <a:rPr lang="en-US" sz="2000" dirty="0" err="1" smtClean="0"/>
              <a:t>সিস্টেম</a:t>
            </a:r>
            <a:r>
              <a:rPr lang="en-US" sz="2000" dirty="0" smtClean="0"/>
              <a:t>…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28575" y="6467475"/>
            <a:ext cx="905256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143000"/>
            <a:ext cx="3175985" cy="354363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" y="4876800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n-US" sz="1600" dirty="0" err="1" smtClean="0"/>
              <a:t>থ্রি-স্টেপ</a:t>
            </a:r>
            <a:r>
              <a:rPr lang="en-US" sz="1600" dirty="0" smtClean="0"/>
              <a:t> </a:t>
            </a:r>
            <a:r>
              <a:rPr lang="en-US" sz="1600" dirty="0" err="1"/>
              <a:t>কন্ট্রোল</a:t>
            </a:r>
            <a:r>
              <a:rPr lang="en-US" sz="1600" dirty="0"/>
              <a:t> </a:t>
            </a:r>
            <a:r>
              <a:rPr lang="en-US" sz="1600" dirty="0" err="1"/>
              <a:t>সিস্টেমঃ</a:t>
            </a:r>
            <a:r>
              <a:rPr lang="en-US" sz="1600" dirty="0"/>
              <a:t> </a:t>
            </a:r>
            <a:r>
              <a:rPr lang="en-US" sz="1600" dirty="0" err="1"/>
              <a:t>যে</a:t>
            </a:r>
            <a:r>
              <a:rPr lang="en-US" sz="1600" dirty="0"/>
              <a:t> </a:t>
            </a:r>
            <a:r>
              <a:rPr lang="en-US" sz="1600" dirty="0" err="1"/>
              <a:t>কন্ট্রোল</a:t>
            </a:r>
            <a:r>
              <a:rPr lang="en-US" sz="1600" dirty="0"/>
              <a:t> </a:t>
            </a:r>
            <a:r>
              <a:rPr lang="en-US" sz="1600" dirty="0" err="1"/>
              <a:t>সিস্টেমে</a:t>
            </a:r>
            <a:r>
              <a:rPr lang="en-US" sz="1600" dirty="0"/>
              <a:t> </a:t>
            </a:r>
            <a:r>
              <a:rPr lang="en-US" sz="1600" dirty="0" err="1"/>
              <a:t>কন্ট্রোলারের</a:t>
            </a:r>
            <a:r>
              <a:rPr lang="en-US" sz="1600" dirty="0"/>
              <a:t> </a:t>
            </a:r>
            <a:r>
              <a:rPr lang="en-US" sz="1600" dirty="0" err="1" smtClean="0"/>
              <a:t>আউটপুটে</a:t>
            </a:r>
            <a:r>
              <a:rPr lang="en-US" sz="1600" dirty="0" smtClean="0"/>
              <a:t> </a:t>
            </a:r>
            <a:r>
              <a:rPr lang="en-US" sz="1600" dirty="0" err="1" smtClean="0"/>
              <a:t>তিনটি</a:t>
            </a:r>
            <a:r>
              <a:rPr lang="en-US" sz="1600" dirty="0" smtClean="0"/>
              <a:t> </a:t>
            </a:r>
            <a:r>
              <a:rPr lang="en-US" sz="1600" dirty="0" err="1" smtClean="0"/>
              <a:t>ধাপ</a:t>
            </a:r>
            <a:r>
              <a:rPr lang="en-US" sz="1600" dirty="0" smtClean="0"/>
              <a:t> </a:t>
            </a:r>
            <a:r>
              <a:rPr lang="en-US" sz="1600" dirty="0" err="1" smtClean="0"/>
              <a:t>থাকে</a:t>
            </a:r>
            <a:r>
              <a:rPr lang="en-US" sz="1600" dirty="0" smtClean="0"/>
              <a:t>, </a:t>
            </a:r>
            <a:r>
              <a:rPr lang="en-US" sz="1600" dirty="0" err="1"/>
              <a:t>তাকে</a:t>
            </a:r>
            <a:r>
              <a:rPr lang="en-US" sz="1600" dirty="0"/>
              <a:t> </a:t>
            </a:r>
            <a:r>
              <a:rPr lang="en-US" sz="1600" dirty="0" err="1" smtClean="0"/>
              <a:t>থ্রি-স্টেপ</a:t>
            </a:r>
            <a:r>
              <a:rPr lang="en-US" sz="1600" dirty="0" smtClean="0"/>
              <a:t> </a:t>
            </a:r>
            <a:r>
              <a:rPr lang="en-US" sz="1600" dirty="0" err="1"/>
              <a:t>কন্ট্রোল</a:t>
            </a:r>
            <a:r>
              <a:rPr lang="en-US" sz="1600" dirty="0"/>
              <a:t> </a:t>
            </a:r>
            <a:r>
              <a:rPr lang="en-US" sz="1600" dirty="0" err="1"/>
              <a:t>সিস্টেম</a:t>
            </a:r>
            <a:r>
              <a:rPr lang="en-US" sz="1600" dirty="0"/>
              <a:t> </a:t>
            </a:r>
            <a:r>
              <a:rPr lang="en-US" sz="1600" dirty="0" err="1"/>
              <a:t>বলে</a:t>
            </a:r>
            <a:r>
              <a:rPr lang="en-US" sz="1600" dirty="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50502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00483"/>
            <a:ext cx="78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US" sz="2000" dirty="0" err="1" smtClean="0"/>
              <a:t>প্রপোরশনাল</a:t>
            </a:r>
            <a:r>
              <a:rPr lang="en-US" sz="2000" dirty="0" smtClean="0"/>
              <a:t> </a:t>
            </a:r>
            <a:r>
              <a:rPr lang="en-US" sz="2000" dirty="0" err="1" smtClean="0"/>
              <a:t>কন্ট্রোল</a:t>
            </a:r>
            <a:r>
              <a:rPr lang="en-US" sz="2000" dirty="0" smtClean="0"/>
              <a:t> </a:t>
            </a:r>
            <a:r>
              <a:rPr lang="en-US" sz="2000" dirty="0" err="1" smtClean="0"/>
              <a:t>সিস্টেম</a:t>
            </a:r>
            <a:r>
              <a:rPr lang="en-US" sz="2000" dirty="0" smtClean="0"/>
              <a:t>…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28575" y="6467475"/>
            <a:ext cx="905256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5168072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n-US" sz="1600" dirty="0" err="1" smtClean="0"/>
              <a:t>প্রোপরশনাল</a:t>
            </a:r>
            <a:r>
              <a:rPr lang="en-US" sz="1600" dirty="0" smtClean="0"/>
              <a:t> </a:t>
            </a:r>
            <a:r>
              <a:rPr lang="en-US" sz="1600" dirty="0" err="1"/>
              <a:t>কন্ট্রোল</a:t>
            </a:r>
            <a:r>
              <a:rPr lang="en-US" sz="1600" dirty="0"/>
              <a:t> </a:t>
            </a:r>
            <a:r>
              <a:rPr lang="en-US" sz="1600" dirty="0" err="1"/>
              <a:t>সিস্টেমঃ</a:t>
            </a:r>
            <a:r>
              <a:rPr lang="en-US" sz="1600" dirty="0"/>
              <a:t> </a:t>
            </a:r>
            <a:r>
              <a:rPr lang="en-US" sz="1600" dirty="0" err="1"/>
              <a:t>যে</a:t>
            </a:r>
            <a:r>
              <a:rPr lang="en-US" sz="1600" dirty="0"/>
              <a:t> </a:t>
            </a:r>
            <a:r>
              <a:rPr lang="en-US" sz="1600" dirty="0" err="1"/>
              <a:t>কন্ট্রোল</a:t>
            </a:r>
            <a:r>
              <a:rPr lang="en-US" sz="1600" dirty="0"/>
              <a:t> </a:t>
            </a:r>
            <a:r>
              <a:rPr lang="en-US" sz="1600" dirty="0" err="1"/>
              <a:t>সিস্টেমে</a:t>
            </a:r>
            <a:r>
              <a:rPr lang="en-US" sz="1600" dirty="0"/>
              <a:t> </a:t>
            </a:r>
            <a:r>
              <a:rPr lang="en-US" sz="1600" dirty="0" err="1" smtClean="0"/>
              <a:t>কন্ট্রোল</a:t>
            </a:r>
            <a:r>
              <a:rPr lang="en-US" sz="1600" dirty="0" smtClean="0"/>
              <a:t> </a:t>
            </a:r>
            <a:r>
              <a:rPr lang="en-US" sz="1600" dirty="0" err="1" smtClean="0"/>
              <a:t>কার্যের</a:t>
            </a:r>
            <a:r>
              <a:rPr lang="en-US" sz="1600" dirty="0" smtClean="0"/>
              <a:t> </a:t>
            </a:r>
            <a:r>
              <a:rPr lang="en-US" sz="1600" dirty="0" err="1" smtClean="0"/>
              <a:t>জন্য</a:t>
            </a:r>
            <a:r>
              <a:rPr lang="en-US" sz="1600" dirty="0" smtClean="0"/>
              <a:t> </a:t>
            </a:r>
            <a:r>
              <a:rPr lang="en-US" sz="1600" dirty="0" err="1" smtClean="0"/>
              <a:t>কার্যকরী</a:t>
            </a:r>
            <a:r>
              <a:rPr lang="en-US" sz="1600" dirty="0" smtClean="0"/>
              <a:t> </a:t>
            </a:r>
            <a:r>
              <a:rPr lang="en-US" sz="1600" dirty="0" err="1" smtClean="0"/>
              <a:t>সিগন্যালটি</a:t>
            </a:r>
            <a:r>
              <a:rPr lang="en-US" sz="1600" dirty="0" smtClean="0"/>
              <a:t> </a:t>
            </a:r>
            <a:r>
              <a:rPr lang="en-US" sz="1600" dirty="0" err="1" smtClean="0"/>
              <a:t>ইরর</a:t>
            </a:r>
            <a:r>
              <a:rPr lang="en-US" sz="1600" dirty="0" smtClean="0"/>
              <a:t> </a:t>
            </a:r>
            <a:r>
              <a:rPr lang="en-US" sz="1600" dirty="0" err="1" smtClean="0"/>
              <a:t>সিগন্যালের</a:t>
            </a:r>
            <a:r>
              <a:rPr lang="en-US" sz="1600" dirty="0" smtClean="0"/>
              <a:t> </a:t>
            </a:r>
            <a:r>
              <a:rPr lang="en-US" sz="1600" dirty="0" err="1" smtClean="0"/>
              <a:t>সমানুপাতিক</a:t>
            </a:r>
            <a:r>
              <a:rPr lang="en-US" sz="1600" dirty="0" smtClean="0"/>
              <a:t>, </a:t>
            </a:r>
            <a:r>
              <a:rPr lang="en-US" sz="1600" dirty="0" err="1"/>
              <a:t>তাকে</a:t>
            </a:r>
            <a:r>
              <a:rPr lang="en-US" sz="1600" dirty="0"/>
              <a:t> </a:t>
            </a:r>
            <a:r>
              <a:rPr lang="en-US" sz="1600" dirty="0" err="1" smtClean="0"/>
              <a:t>প্রোপরশনাল</a:t>
            </a:r>
            <a:r>
              <a:rPr lang="en-US" sz="1600" dirty="0" smtClean="0"/>
              <a:t> </a:t>
            </a:r>
            <a:r>
              <a:rPr lang="en-US" sz="1600" dirty="0" err="1"/>
              <a:t>কন্ট্রোল</a:t>
            </a:r>
            <a:r>
              <a:rPr lang="en-US" sz="1600" dirty="0"/>
              <a:t> </a:t>
            </a:r>
            <a:r>
              <a:rPr lang="en-US" sz="1600" dirty="0" err="1"/>
              <a:t>সিস্টেম</a:t>
            </a:r>
            <a:r>
              <a:rPr lang="en-US" sz="1600" dirty="0"/>
              <a:t> </a:t>
            </a:r>
            <a:r>
              <a:rPr lang="en-US" sz="1600" dirty="0" err="1"/>
              <a:t>বলে</a:t>
            </a:r>
            <a:r>
              <a:rPr lang="en-US" sz="1600" dirty="0"/>
              <a:t>।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276" y="1600200"/>
            <a:ext cx="6018724" cy="2708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466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819400" y="457200"/>
            <a:ext cx="3200400" cy="762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n-IN" sz="3200" dirty="0" smtClean="0"/>
              <a:t>মূল্যায়নঃ</a:t>
            </a:r>
            <a:endParaRPr lang="en-US" sz="32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7200" y="2438400"/>
            <a:ext cx="8382000" cy="25908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	</a:t>
            </a:r>
          </a:p>
          <a:p>
            <a:pPr algn="l"/>
            <a:endParaRPr lang="bn-IN" sz="44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endParaRPr lang="en-US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3000" y="2551836"/>
            <a:ext cx="7696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err="1" smtClean="0">
                <a:cs typeface="SutonnyMJ" pitchFamily="2" charset="0"/>
              </a:rPr>
              <a:t>কন্ট্রোল</a:t>
            </a:r>
            <a:r>
              <a:rPr lang="en-US" dirty="0" smtClean="0">
                <a:cs typeface="SutonnyMJ" pitchFamily="2" charset="0"/>
              </a:rPr>
              <a:t> </a:t>
            </a:r>
            <a:r>
              <a:rPr lang="en-US" dirty="0" err="1" smtClean="0">
                <a:cs typeface="SutonnyMJ" pitchFamily="2" charset="0"/>
              </a:rPr>
              <a:t>সিস্টেম</a:t>
            </a:r>
            <a:r>
              <a:rPr lang="en-US" dirty="0" smtClean="0">
                <a:cs typeface="SutonnyMJ" pitchFamily="2" charset="0"/>
              </a:rPr>
              <a:t> </a:t>
            </a:r>
            <a:r>
              <a:rPr lang="en-US" dirty="0" err="1" smtClean="0">
                <a:cs typeface="SutonnyMJ" pitchFamily="2" charset="0"/>
              </a:rPr>
              <a:t>কী</a:t>
            </a:r>
            <a:r>
              <a:rPr lang="en-US" dirty="0" smtClean="0">
                <a:cs typeface="SutonnyMJ" pitchFamily="2" charset="0"/>
              </a:rPr>
              <a:t>?</a:t>
            </a:r>
            <a:endParaRPr lang="bn-IN" dirty="0">
              <a:cs typeface="NikoshBAN" pitchFamily="2" charset="0"/>
            </a:endParaRP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err="1" smtClean="0">
                <a:cs typeface="SutonnyMJ" pitchFamily="2" charset="0"/>
              </a:rPr>
              <a:t>ওপেন</a:t>
            </a:r>
            <a:r>
              <a:rPr lang="en-US" dirty="0" smtClean="0">
                <a:cs typeface="SutonnyMJ" pitchFamily="2" charset="0"/>
              </a:rPr>
              <a:t> </a:t>
            </a:r>
            <a:r>
              <a:rPr lang="en-US" dirty="0" err="1" smtClean="0">
                <a:cs typeface="SutonnyMJ" pitchFamily="2" charset="0"/>
              </a:rPr>
              <a:t>লুপ</a:t>
            </a:r>
            <a:r>
              <a:rPr lang="en-US" dirty="0" smtClean="0">
                <a:cs typeface="SutonnyMJ" pitchFamily="2" charset="0"/>
              </a:rPr>
              <a:t> ও </a:t>
            </a:r>
            <a:r>
              <a:rPr lang="en-US" dirty="0" err="1" smtClean="0">
                <a:cs typeface="SutonnyMJ" pitchFamily="2" charset="0"/>
              </a:rPr>
              <a:t>ক্লোজ</a:t>
            </a:r>
            <a:r>
              <a:rPr lang="en-US" dirty="0" smtClean="0">
                <a:cs typeface="SutonnyMJ" pitchFamily="2" charset="0"/>
              </a:rPr>
              <a:t> </a:t>
            </a:r>
            <a:r>
              <a:rPr lang="en-US" dirty="0" err="1" smtClean="0">
                <a:cs typeface="SutonnyMJ" pitchFamily="2" charset="0"/>
              </a:rPr>
              <a:t>লুপ</a:t>
            </a:r>
            <a:r>
              <a:rPr lang="en-US" dirty="0" smtClean="0">
                <a:cs typeface="SutonnyMJ" pitchFamily="2" charset="0"/>
              </a:rPr>
              <a:t> </a:t>
            </a:r>
            <a:r>
              <a:rPr lang="en-US" dirty="0" err="1" smtClean="0">
                <a:cs typeface="SutonnyMJ" pitchFamily="2" charset="0"/>
              </a:rPr>
              <a:t>কন্ট্রোল</a:t>
            </a:r>
            <a:r>
              <a:rPr lang="en-US" dirty="0" smtClean="0">
                <a:cs typeface="SutonnyMJ" pitchFamily="2" charset="0"/>
              </a:rPr>
              <a:t> </a:t>
            </a:r>
            <a:r>
              <a:rPr lang="en-US" dirty="0" err="1" smtClean="0">
                <a:cs typeface="SutonnyMJ" pitchFamily="2" charset="0"/>
              </a:rPr>
              <a:t>সিস্টেম</a:t>
            </a:r>
            <a:r>
              <a:rPr lang="en-US" dirty="0" smtClean="0">
                <a:cs typeface="SutonnyMJ" pitchFamily="2" charset="0"/>
              </a:rPr>
              <a:t> </a:t>
            </a:r>
            <a:r>
              <a:rPr lang="en-US" dirty="0" err="1" smtClean="0">
                <a:cs typeface="SutonnyMJ" pitchFamily="2" charset="0"/>
              </a:rPr>
              <a:t>কী</a:t>
            </a:r>
            <a:r>
              <a:rPr lang="en-US" dirty="0" smtClean="0">
                <a:cs typeface="SutonnyMJ" pitchFamily="2" charset="0"/>
              </a:rPr>
              <a:t>?</a:t>
            </a:r>
            <a:endParaRPr lang="en-US" dirty="0">
              <a:cs typeface="SutonnyMJ" pitchFamily="2" charset="0"/>
            </a:endParaRP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err="1" smtClean="0">
                <a:cs typeface="SutonnyMJ" pitchFamily="2" charset="0"/>
              </a:rPr>
              <a:t>টু-স্টেপ</a:t>
            </a:r>
            <a:r>
              <a:rPr lang="en-US" dirty="0" smtClean="0">
                <a:cs typeface="SutonnyMJ" pitchFamily="2" charset="0"/>
              </a:rPr>
              <a:t> ও </a:t>
            </a:r>
            <a:r>
              <a:rPr lang="en-US" dirty="0" err="1" smtClean="0">
                <a:cs typeface="SutonnyMJ" pitchFamily="2" charset="0"/>
              </a:rPr>
              <a:t>থ্রি-স্টেপ</a:t>
            </a:r>
            <a:r>
              <a:rPr lang="en-US" dirty="0" smtClean="0">
                <a:cs typeface="SutonnyMJ" pitchFamily="2" charset="0"/>
              </a:rPr>
              <a:t> </a:t>
            </a:r>
            <a:r>
              <a:rPr lang="en-US" dirty="0" err="1" smtClean="0">
                <a:cs typeface="SutonnyMJ" pitchFamily="2" charset="0"/>
              </a:rPr>
              <a:t>কন্ট্রোল</a:t>
            </a:r>
            <a:r>
              <a:rPr lang="en-US" dirty="0" smtClean="0">
                <a:cs typeface="SutonnyMJ" pitchFamily="2" charset="0"/>
              </a:rPr>
              <a:t> </a:t>
            </a:r>
            <a:r>
              <a:rPr lang="en-US" dirty="0" err="1" smtClean="0">
                <a:cs typeface="SutonnyMJ" pitchFamily="2" charset="0"/>
              </a:rPr>
              <a:t>সিস্টেম</a:t>
            </a:r>
            <a:r>
              <a:rPr lang="en-US" dirty="0" smtClean="0">
                <a:cs typeface="SutonnyMJ" pitchFamily="2" charset="0"/>
              </a:rPr>
              <a:t> </a:t>
            </a:r>
            <a:r>
              <a:rPr lang="en-US" dirty="0" err="1" smtClean="0">
                <a:cs typeface="SutonnyMJ" pitchFamily="2" charset="0"/>
              </a:rPr>
              <a:t>কী</a:t>
            </a:r>
            <a:r>
              <a:rPr lang="en-US" dirty="0" smtClean="0">
                <a:cs typeface="SutonnyMJ" pitchFamily="2" charset="0"/>
              </a:rPr>
              <a:t>?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err="1" smtClean="0">
                <a:cs typeface="SutonnyMJ" pitchFamily="2" charset="0"/>
              </a:rPr>
              <a:t>প্রপোরশনাল</a:t>
            </a:r>
            <a:r>
              <a:rPr lang="en-US" dirty="0" smtClean="0">
                <a:cs typeface="SutonnyMJ" pitchFamily="2" charset="0"/>
              </a:rPr>
              <a:t> </a:t>
            </a:r>
            <a:r>
              <a:rPr lang="en-US" dirty="0" err="1" smtClean="0">
                <a:cs typeface="SutonnyMJ" pitchFamily="2" charset="0"/>
              </a:rPr>
              <a:t>কন্ট্রোল</a:t>
            </a:r>
            <a:r>
              <a:rPr lang="en-US" dirty="0" smtClean="0">
                <a:cs typeface="SutonnyMJ" pitchFamily="2" charset="0"/>
              </a:rPr>
              <a:t> </a:t>
            </a:r>
            <a:r>
              <a:rPr lang="en-US" dirty="0" err="1" smtClean="0">
                <a:cs typeface="SutonnyMJ" pitchFamily="2" charset="0"/>
              </a:rPr>
              <a:t>সিস্টেম</a:t>
            </a:r>
            <a:r>
              <a:rPr lang="en-US" dirty="0" smtClean="0">
                <a:cs typeface="SutonnyMJ" pitchFamily="2" charset="0"/>
              </a:rPr>
              <a:t> </a:t>
            </a:r>
            <a:r>
              <a:rPr lang="en-US" dirty="0" err="1" smtClean="0">
                <a:cs typeface="SutonnyMJ" pitchFamily="2" charset="0"/>
              </a:rPr>
              <a:t>কী</a:t>
            </a:r>
            <a:r>
              <a:rPr lang="en-US" dirty="0">
                <a:cs typeface="SutonnyMJ" pitchFamily="2" charset="0"/>
              </a:rPr>
              <a:t>?</a:t>
            </a:r>
          </a:p>
        </p:txBody>
      </p:sp>
      <p:sp>
        <p:nvSpPr>
          <p:cNvPr id="6" name="Rectangle 5"/>
          <p:cNvSpPr/>
          <p:nvPr/>
        </p:nvSpPr>
        <p:spPr>
          <a:xfrm>
            <a:off x="47625" y="6486524"/>
            <a:ext cx="901065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1800" y="533401"/>
            <a:ext cx="3276600" cy="12954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438400"/>
            <a:ext cx="8382000" cy="10668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Ø"/>
            </a:pPr>
            <a:r>
              <a:rPr lang="bn-IN" sz="1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SutonnyMJ" pitchFamily="2" charset="0"/>
              </a:rPr>
              <a:t>ওপেন</a:t>
            </a:r>
            <a:r>
              <a:rPr lang="en-US" sz="18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SutonnyMJ" pitchFamily="2" charset="0"/>
              </a:rPr>
              <a:t>লুপ</a:t>
            </a:r>
            <a:r>
              <a:rPr lang="en-US" sz="1800" dirty="0" smtClean="0">
                <a:solidFill>
                  <a:schemeClr val="tx1"/>
                </a:solidFill>
                <a:cs typeface="SutonnyMJ" pitchFamily="2" charset="0"/>
              </a:rPr>
              <a:t> ও </a:t>
            </a:r>
            <a:r>
              <a:rPr lang="en-US" sz="1800" dirty="0" err="1" smtClean="0">
                <a:solidFill>
                  <a:schemeClr val="tx1"/>
                </a:solidFill>
                <a:cs typeface="SutonnyMJ" pitchFamily="2" charset="0"/>
              </a:rPr>
              <a:t>ক্লোজ</a:t>
            </a:r>
            <a:r>
              <a:rPr lang="en-US" sz="18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SutonnyMJ" pitchFamily="2" charset="0"/>
              </a:rPr>
              <a:t>লুপ</a:t>
            </a:r>
            <a:r>
              <a:rPr lang="en-US" sz="18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SutonnyMJ" pitchFamily="2" charset="0"/>
              </a:rPr>
              <a:t>কন্ট্রোল</a:t>
            </a:r>
            <a:r>
              <a:rPr lang="en-US" sz="18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SutonnyMJ" pitchFamily="2" charset="0"/>
              </a:rPr>
              <a:t>সিস্টেমের</a:t>
            </a:r>
            <a:r>
              <a:rPr lang="en-US" sz="18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SutonnyMJ" pitchFamily="2" charset="0"/>
              </a:rPr>
              <a:t>ব্লক</a:t>
            </a:r>
            <a:r>
              <a:rPr lang="en-US" sz="18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SutonnyMJ" pitchFamily="2" charset="0"/>
              </a:rPr>
              <a:t>ডায়াগ্রামসহ</a:t>
            </a:r>
            <a:r>
              <a:rPr lang="en-US" sz="18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SutonnyMJ" pitchFamily="2" charset="0"/>
              </a:rPr>
              <a:t>বর্ণনা</a:t>
            </a:r>
            <a:r>
              <a:rPr lang="en-US" sz="18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SutonnyMJ" pitchFamily="2" charset="0"/>
              </a:rPr>
              <a:t>কর</a:t>
            </a:r>
            <a:r>
              <a:rPr lang="en-US" sz="1800" dirty="0" smtClean="0">
                <a:solidFill>
                  <a:schemeClr val="tx1"/>
                </a:solidFill>
                <a:cs typeface="SutonnyMJ" pitchFamily="2" charset="0"/>
              </a:rPr>
              <a:t>।</a:t>
            </a:r>
            <a:endParaRPr lang="en-US" sz="1800" dirty="0">
              <a:solidFill>
                <a:schemeClr val="tx1"/>
              </a:solidFill>
              <a:cs typeface="SutonnyMJ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150" y="6496050"/>
            <a:ext cx="901065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95400" y="1981200"/>
            <a:ext cx="6858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bn-IN" sz="8800" b="1" cap="all" dirty="0" smtClean="0">
                <a:ln w="0"/>
                <a:solidFill>
                  <a:schemeClr val="accent6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800" b="1" cap="all" spc="0" dirty="0">
              <a:ln w="0"/>
              <a:solidFill>
                <a:schemeClr val="accent6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150" y="6515100"/>
            <a:ext cx="901065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bn-BD" b="1" dirty="0" smtClean="0">
                <a:latin typeface="NikoshBAN" pitchFamily="2" charset="0"/>
                <a:cs typeface="NikoshBAN" pitchFamily="2" charset="0"/>
              </a:rPr>
              <a:t>পরিচিতিঃ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71999"/>
          </a:xfrm>
          <a:ln>
            <a:solidFill>
              <a:schemeClr val="accent3">
                <a:lumMod val="75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sz="1800" dirty="0" smtClean="0">
              <a:latin typeface="SutonnyMJ" pitchFamily="2" charset="0"/>
              <a:cs typeface="SutonnyMJ" pitchFamily="2" charset="0"/>
            </a:endParaRPr>
          </a:p>
          <a:p>
            <a:endParaRPr lang="en-US" sz="1800" dirty="0" smtClean="0">
              <a:latin typeface="SutonnyMJ" pitchFamily="2" charset="0"/>
              <a:cs typeface="SutonnyMJ" pitchFamily="2" charset="0"/>
            </a:endParaRPr>
          </a:p>
          <a:p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হরেন্দ্র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বিশ্বাস</a:t>
            </a:r>
            <a:endParaRPr lang="bn-BD" sz="1800" dirty="0" smtClean="0">
              <a:latin typeface="SutonnyMJ" pitchFamily="2" charset="0"/>
              <a:cs typeface="NikoshBAN" pitchFamily="2" charset="0"/>
            </a:endParaRPr>
          </a:p>
          <a:p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জুনিয়র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ইন্সট্রাক্টর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(</a:t>
            </a:r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রেডিও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এন্ড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টিভি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)</a:t>
            </a:r>
            <a:endParaRPr lang="bn-BD" sz="1800" dirty="0" smtClean="0">
              <a:latin typeface="SutonnyMJ" pitchFamily="2" charset="0"/>
              <a:cs typeface="NikoshBAN" pitchFamily="2" charset="0"/>
            </a:endParaRPr>
          </a:p>
          <a:p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নরসিংদী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টেকনিক্যাল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স্কুল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 ও </a:t>
            </a:r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কলেজ</a:t>
            </a:r>
            <a:endParaRPr lang="en-US" sz="1800" dirty="0" smtClean="0">
              <a:latin typeface="SutonnyMJ" pitchFamily="2" charset="0"/>
              <a:cs typeface="SutonnyMJ" pitchFamily="2" charset="0"/>
            </a:endParaRPr>
          </a:p>
          <a:p>
            <a:r>
              <a:rPr lang="en-US" sz="1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Email:harendrabiswas@gmail.com</a:t>
            </a:r>
            <a:endParaRPr lang="en-US" sz="1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038600" cy="4572000"/>
          </a:xfrm>
          <a:ln>
            <a:solidFill>
              <a:schemeClr val="accent3">
                <a:lumMod val="75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sz="1800" dirty="0" smtClean="0">
              <a:latin typeface="SutonnyMJ" pitchFamily="2" charset="0"/>
              <a:cs typeface="SutonnyMJ" pitchFamily="2" charset="0"/>
            </a:endParaRPr>
          </a:p>
          <a:p>
            <a:endParaRPr lang="en-US" sz="1800" dirty="0">
              <a:latin typeface="SutonnyMJ" pitchFamily="2" charset="0"/>
              <a:cs typeface="SutonnyMJ" pitchFamily="2" charset="0"/>
            </a:endParaRPr>
          </a:p>
          <a:p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দশম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শ্রেণি</a:t>
            </a:r>
            <a:endParaRPr lang="bn-BD" sz="1800" dirty="0" smtClean="0">
              <a:latin typeface="SutonnyMJ" pitchFamily="2" charset="0"/>
              <a:cs typeface="NikoshBAN" pitchFamily="2" charset="0"/>
            </a:endParaRPr>
          </a:p>
          <a:p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জেনারেল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 ইলেকট্রনিক্স-২</a:t>
            </a:r>
            <a:endParaRPr lang="bn-BD" sz="1800" dirty="0" smtClean="0">
              <a:latin typeface="SutonnyMJ" pitchFamily="2" charset="0"/>
              <a:cs typeface="NikoshBAN" pitchFamily="2" charset="0"/>
            </a:endParaRPr>
          </a:p>
          <a:p>
            <a:r>
              <a:rPr lang="en-US" sz="1800" dirty="0" smtClean="0">
                <a:latin typeface="SutonnyMJ" pitchFamily="2" charset="0"/>
                <a:cs typeface="SutonnyMJ" pitchFamily="2" charset="0"/>
              </a:rPr>
              <a:t>(২য় </a:t>
            </a:r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পত্র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)</a:t>
            </a:r>
          </a:p>
          <a:p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ত্রয়োবিংশ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অধ্যায়</a:t>
            </a:r>
            <a:endParaRPr lang="en-US" sz="18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448425"/>
            <a:ext cx="901065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288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99" y="1858733"/>
            <a:ext cx="4429127" cy="211871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553" y="1627987"/>
            <a:ext cx="3994826" cy="2882863"/>
          </a:xfrm>
          <a:prstGeom prst="rect">
            <a:avLst/>
          </a:prstGeom>
        </p:spPr>
      </p:pic>
      <p:cxnSp>
        <p:nvCxnSpPr>
          <p:cNvPr id="14" name="Straight Arrow Connector 13"/>
          <p:cNvCxnSpPr/>
          <p:nvPr/>
        </p:nvCxnSpPr>
        <p:spPr>
          <a:xfrm flipH="1" flipV="1">
            <a:off x="1943102" y="2918091"/>
            <a:ext cx="571502" cy="279690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2511358" y="3505200"/>
            <a:ext cx="2746441" cy="215073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928686" y="5697471"/>
            <a:ext cx="3411781" cy="3693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cs typeface="SutonnyMJ" pitchFamily="2" charset="0"/>
              </a:rPr>
              <a:t>কন্ট্রোল</a:t>
            </a:r>
            <a:r>
              <a:rPr lang="en-US" dirty="0" smtClean="0">
                <a:cs typeface="SutonnyMJ" pitchFamily="2" charset="0"/>
              </a:rPr>
              <a:t> </a:t>
            </a:r>
            <a:r>
              <a:rPr lang="en-US" dirty="0" err="1" smtClean="0">
                <a:cs typeface="SutonnyMJ" pitchFamily="2" charset="0"/>
              </a:rPr>
              <a:t>তত্ত্ব</a:t>
            </a:r>
            <a:endParaRPr lang="en-US" sz="2400" dirty="0">
              <a:cs typeface="SutonnyMJ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150" y="6488847"/>
            <a:ext cx="901065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024" y="161925"/>
            <a:ext cx="8991600" cy="612475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effectLst>
            <a:glow rad="101600">
              <a:schemeClr val="accent1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scene3d>
            <a:camera prst="obliqueBottomLeft"/>
            <a:lightRig rig="threePt" dir="t"/>
          </a:scene3d>
          <a:sp3d>
            <a:bevelT prst="relaxedInset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en-US" sz="2400" dirty="0" smtClean="0"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400" dirty="0" smtClean="0"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400" dirty="0"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400" dirty="0" smtClean="0">
              <a:solidFill>
                <a:srgbClr val="7030A0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r>
              <a:rPr lang="en-US" sz="2400" dirty="0" err="1" smtClean="0">
                <a:solidFill>
                  <a:srgbClr val="7030A0"/>
                </a:solidFill>
                <a:cs typeface="SutonnyMJ" pitchFamily="2" charset="0"/>
              </a:rPr>
              <a:t>পাঠঃ</a:t>
            </a:r>
            <a:r>
              <a:rPr lang="en-US" sz="2800" dirty="0" smtClean="0">
                <a:solidFill>
                  <a:srgbClr val="7030A0"/>
                </a:solidFill>
                <a:cs typeface="SutonnyMJ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cs typeface="SutonnyMJ" pitchFamily="2" charset="0"/>
              </a:rPr>
              <a:t>কন্ট্রোল</a:t>
            </a:r>
            <a:r>
              <a:rPr lang="en-US" sz="2800" dirty="0" smtClean="0">
                <a:solidFill>
                  <a:srgbClr val="7030A0"/>
                </a:solidFill>
                <a:cs typeface="SutonnyMJ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cs typeface="SutonnyMJ" pitchFamily="2" charset="0"/>
              </a:rPr>
              <a:t>তত্ত্ব</a:t>
            </a:r>
            <a:endParaRPr lang="en-US" sz="2800" dirty="0" smtClean="0">
              <a:solidFill>
                <a:srgbClr val="7030A0"/>
              </a:solidFill>
              <a:cs typeface="SutonnyMJ" pitchFamily="2" charset="0"/>
            </a:endParaRPr>
          </a:p>
          <a:p>
            <a:pPr algn="ctr"/>
            <a:r>
              <a:rPr lang="en-US" sz="2400" dirty="0" smtClean="0">
                <a:solidFill>
                  <a:srgbClr val="7030A0"/>
                </a:solidFill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cs typeface="SutonnyMJ" pitchFamily="2" charset="0"/>
              </a:rPr>
              <a:t>ত্রয়োবিংশ</a:t>
            </a:r>
            <a:r>
              <a:rPr lang="en-US" sz="2400" dirty="0" smtClean="0">
                <a:solidFill>
                  <a:srgbClr val="7030A0"/>
                </a:solidFill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cs typeface="SutonnyMJ" pitchFamily="2" charset="0"/>
              </a:rPr>
              <a:t>অধ্যায়</a:t>
            </a:r>
            <a:endParaRPr lang="en-US" sz="2400" dirty="0" smtClean="0">
              <a:solidFill>
                <a:srgbClr val="7030A0"/>
              </a:solidFill>
              <a:cs typeface="SutonnyMJ" pitchFamily="2" charset="0"/>
            </a:endParaRPr>
          </a:p>
          <a:p>
            <a:pPr algn="ctr"/>
            <a:r>
              <a:rPr lang="en-US" sz="2400" dirty="0" smtClean="0">
                <a:solidFill>
                  <a:srgbClr val="7030A0"/>
                </a:solidFill>
                <a:cs typeface="SutonnyMJ" pitchFamily="2" charset="0"/>
              </a:rPr>
              <a:t>(</a:t>
            </a:r>
            <a:r>
              <a:rPr lang="en-US" sz="2800" dirty="0" err="1" smtClean="0">
                <a:solidFill>
                  <a:srgbClr val="7030A0"/>
                </a:solidFill>
                <a:cs typeface="SutonnyMJ" pitchFamily="2" charset="0"/>
              </a:rPr>
              <a:t>কন্ট্রোল</a:t>
            </a:r>
            <a:r>
              <a:rPr lang="en-US" sz="2800" dirty="0" smtClean="0">
                <a:solidFill>
                  <a:srgbClr val="7030A0"/>
                </a:solidFill>
                <a:cs typeface="SutonnyMJ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cs typeface="SutonnyMJ" pitchFamily="2" charset="0"/>
              </a:rPr>
              <a:t>তত্ত্ব</a:t>
            </a:r>
            <a:r>
              <a:rPr lang="en-US" sz="2400" dirty="0" smtClean="0">
                <a:solidFill>
                  <a:srgbClr val="7030A0"/>
                </a:solidFill>
                <a:cs typeface="SutonnyMJ" pitchFamily="2" charset="0"/>
              </a:rPr>
              <a:t>)</a:t>
            </a:r>
          </a:p>
          <a:p>
            <a:pPr algn="ctr"/>
            <a:endParaRPr lang="en-US" sz="2400" dirty="0">
              <a:solidFill>
                <a:srgbClr val="7030A0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400" dirty="0" smtClean="0">
              <a:solidFill>
                <a:srgbClr val="7030A0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400" dirty="0" smtClean="0">
              <a:solidFill>
                <a:srgbClr val="7030A0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400" dirty="0" smtClean="0">
              <a:solidFill>
                <a:srgbClr val="7030A0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400" dirty="0">
              <a:solidFill>
                <a:srgbClr val="7030A0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400" dirty="0">
              <a:solidFill>
                <a:srgbClr val="7030A0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400" dirty="0" smtClean="0"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400" dirty="0"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4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625" y="6438900"/>
            <a:ext cx="901065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883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533400"/>
            <a:ext cx="7086600" cy="1219199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bn-IN" sz="54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IN" sz="5400" dirty="0" smtClean="0">
                <a:latin typeface="NikoshBAN" pitchFamily="2" charset="0"/>
                <a:cs typeface="NikoshBAN" pitchFamily="2" charset="0"/>
              </a:rPr>
            </a:b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পাঠ শেষে শিক্ষার্থীরা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…</a:t>
            </a: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8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IN" sz="8000" dirty="0" smtClean="0">
                <a:latin typeface="NikoshBAN" pitchFamily="2" charset="0"/>
                <a:cs typeface="NikoshBAN" pitchFamily="2" charset="0"/>
              </a:rPr>
            </a:br>
            <a:r>
              <a:rPr lang="bn-IN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IN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981200"/>
            <a:ext cx="7010400" cy="2209800"/>
          </a:xfrm>
        </p:spPr>
        <p:txBody>
          <a:bodyPr>
            <a:normAutofit/>
          </a:bodyPr>
          <a:lstStyle/>
          <a:p>
            <a:pPr marL="514350" indent="-51435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কন্ট্রোল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সিস্টেম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কী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তা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বলতে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পারবে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।</a:t>
            </a:r>
            <a:endParaRPr lang="bn-IN" sz="1600" dirty="0" smtClean="0">
              <a:solidFill>
                <a:schemeClr val="tx1"/>
              </a:solidFill>
              <a:cs typeface="NikoshBAN" pitchFamily="2" charset="0"/>
            </a:endParaRPr>
          </a:p>
          <a:p>
            <a:pPr marL="514350" indent="-51435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ওপেন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লুপ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ও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ক্লোজ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লুপ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কন্ট্রোল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সিস্টেম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বর্ণনা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করতে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পারবে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।</a:t>
            </a:r>
          </a:p>
          <a:p>
            <a:pPr marL="514350" indent="-51435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600" smtClean="0">
                <a:solidFill>
                  <a:schemeClr val="tx1"/>
                </a:solidFill>
                <a:cs typeface="SutonnyMJ" pitchFamily="2" charset="0"/>
              </a:rPr>
              <a:t>টু-স্টেপ 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ও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থ্রি-স্টেপ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কন্ট্রোল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সিস্টেম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বর্ণনা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করতে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পারবে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।</a:t>
            </a:r>
          </a:p>
          <a:p>
            <a:pPr marL="514350" indent="-51435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প্রপোরশনাল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কন্ট্রোল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সিস্টেম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বর্ণনা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করতে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পারবে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।</a:t>
            </a:r>
          </a:p>
        </p:txBody>
      </p:sp>
      <p:sp>
        <p:nvSpPr>
          <p:cNvPr id="4" name="Rectangle 3"/>
          <p:cNvSpPr/>
          <p:nvPr/>
        </p:nvSpPr>
        <p:spPr>
          <a:xfrm>
            <a:off x="57150" y="6438900"/>
            <a:ext cx="901065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581055"/>
            <a:ext cx="632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sz="2000" dirty="0" err="1" smtClean="0"/>
              <a:t>কন্ট্রোল</a:t>
            </a:r>
            <a:r>
              <a:rPr lang="en-US" sz="2000" dirty="0" smtClean="0"/>
              <a:t> </a:t>
            </a:r>
            <a:r>
              <a:rPr lang="en-US" sz="2000" dirty="0" err="1" smtClean="0"/>
              <a:t>সিস্টেম</a:t>
            </a:r>
            <a:r>
              <a:rPr lang="en-US" sz="2000" dirty="0" smtClean="0"/>
              <a:t> </a:t>
            </a:r>
            <a:r>
              <a:rPr lang="en-US" sz="2000" dirty="0" err="1" smtClean="0"/>
              <a:t>কী</a:t>
            </a:r>
            <a:r>
              <a:rPr lang="en-US" sz="2000" dirty="0" smtClean="0"/>
              <a:t>?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321053" y="4724400"/>
            <a:ext cx="841248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n-US" sz="1600" dirty="0" err="1" smtClean="0">
                <a:cs typeface="SutonnyMJ" pitchFamily="2" charset="0"/>
              </a:rPr>
              <a:t>কন্ট্রোল</a:t>
            </a:r>
            <a:r>
              <a:rPr lang="en-US" sz="1600" dirty="0" smtClean="0">
                <a:cs typeface="SutonnyMJ" pitchFamily="2" charset="0"/>
              </a:rPr>
              <a:t> </a:t>
            </a:r>
            <a:r>
              <a:rPr lang="en-US" sz="1600" dirty="0" err="1" smtClean="0">
                <a:cs typeface="SutonnyMJ" pitchFamily="2" charset="0"/>
              </a:rPr>
              <a:t>সিস্টেমঃ</a:t>
            </a:r>
            <a:r>
              <a:rPr lang="en-US" sz="1600" dirty="0" smtClean="0">
                <a:cs typeface="SutonnyMJ" pitchFamily="2" charset="0"/>
              </a:rPr>
              <a:t> Control </a:t>
            </a:r>
            <a:r>
              <a:rPr lang="en-US" sz="1600" dirty="0" err="1" smtClean="0">
                <a:cs typeface="SutonnyMJ" pitchFamily="2" charset="0"/>
              </a:rPr>
              <a:t>শব্দের</a:t>
            </a:r>
            <a:r>
              <a:rPr lang="en-US" sz="1600" dirty="0" smtClean="0">
                <a:cs typeface="SutonnyMJ" pitchFamily="2" charset="0"/>
              </a:rPr>
              <a:t> </a:t>
            </a:r>
            <a:r>
              <a:rPr lang="en-US" sz="1600" dirty="0" err="1" smtClean="0">
                <a:cs typeface="SutonnyMJ" pitchFamily="2" charset="0"/>
              </a:rPr>
              <a:t>অর্থ</a:t>
            </a:r>
            <a:r>
              <a:rPr lang="en-US" sz="1600" dirty="0" smtClean="0">
                <a:cs typeface="SutonnyMJ" pitchFamily="2" charset="0"/>
              </a:rPr>
              <a:t> </a:t>
            </a:r>
            <a:r>
              <a:rPr lang="en-US" sz="1600" dirty="0" err="1" smtClean="0">
                <a:cs typeface="SutonnyMJ" pitchFamily="2" charset="0"/>
              </a:rPr>
              <a:t>নিয়ন্ত্রণ</a:t>
            </a:r>
            <a:r>
              <a:rPr lang="en-US" sz="1600" dirty="0" smtClean="0">
                <a:cs typeface="SutonnyMJ" pitchFamily="2" charset="0"/>
              </a:rPr>
              <a:t>, </a:t>
            </a:r>
            <a:r>
              <a:rPr lang="en-US" sz="1600" dirty="0" err="1" smtClean="0">
                <a:cs typeface="SutonnyMJ" pitchFamily="2" charset="0"/>
              </a:rPr>
              <a:t>অর্থা</a:t>
            </a:r>
            <a:r>
              <a:rPr lang="en-US" sz="1600" dirty="0" smtClean="0">
                <a:cs typeface="SutonnyMJ" pitchFamily="2" charset="0"/>
              </a:rPr>
              <a:t>ৎ </a:t>
            </a:r>
            <a:r>
              <a:rPr lang="en-US" sz="1600" dirty="0" err="1" smtClean="0">
                <a:cs typeface="SutonnyMJ" pitchFamily="2" charset="0"/>
              </a:rPr>
              <a:t>যে</a:t>
            </a:r>
            <a:r>
              <a:rPr lang="en-US" sz="1600" dirty="0" smtClean="0">
                <a:cs typeface="SutonnyMJ" pitchFamily="2" charset="0"/>
              </a:rPr>
              <a:t> </a:t>
            </a:r>
            <a:r>
              <a:rPr lang="en-US" sz="1600" dirty="0" err="1" smtClean="0">
                <a:cs typeface="SutonnyMJ" pitchFamily="2" charset="0"/>
              </a:rPr>
              <a:t>পদ্ধতিতে</a:t>
            </a:r>
            <a:r>
              <a:rPr lang="en-US" sz="1600" dirty="0" smtClean="0">
                <a:cs typeface="SutonnyMJ" pitchFamily="2" charset="0"/>
              </a:rPr>
              <a:t> </a:t>
            </a:r>
            <a:r>
              <a:rPr lang="en-US" sz="1600" dirty="0" err="1" smtClean="0">
                <a:cs typeface="SutonnyMJ" pitchFamily="2" charset="0"/>
              </a:rPr>
              <a:t>কোনো</a:t>
            </a:r>
            <a:r>
              <a:rPr lang="en-US" sz="1600" dirty="0" smtClean="0">
                <a:cs typeface="SutonnyMJ" pitchFamily="2" charset="0"/>
              </a:rPr>
              <a:t> </a:t>
            </a:r>
            <a:r>
              <a:rPr lang="en-US" sz="1600" dirty="0" err="1" smtClean="0">
                <a:cs typeface="SutonnyMJ" pitchFamily="2" charset="0"/>
              </a:rPr>
              <a:t>ফিজিক্যাল</a:t>
            </a:r>
            <a:r>
              <a:rPr lang="en-US" sz="1600" dirty="0" smtClean="0">
                <a:cs typeface="SutonnyMJ" pitchFamily="2" charset="0"/>
              </a:rPr>
              <a:t> </a:t>
            </a:r>
            <a:r>
              <a:rPr lang="en-US" sz="1600" dirty="0" err="1" smtClean="0">
                <a:cs typeface="SutonnyMJ" pitchFamily="2" charset="0"/>
              </a:rPr>
              <a:t>কোয়ানটিটি</a:t>
            </a:r>
            <a:r>
              <a:rPr lang="en-US" sz="1600" dirty="0" smtClean="0">
                <a:cs typeface="SutonnyMJ" pitchFamily="2" charset="0"/>
              </a:rPr>
              <a:t> </a:t>
            </a:r>
            <a:r>
              <a:rPr lang="en-US" sz="1600" dirty="0" err="1" smtClean="0">
                <a:cs typeface="SutonnyMJ" pitchFamily="2" charset="0"/>
              </a:rPr>
              <a:t>বা</a:t>
            </a:r>
            <a:r>
              <a:rPr lang="en-US" sz="1600" dirty="0" smtClean="0">
                <a:cs typeface="SutonnyMJ" pitchFamily="2" charset="0"/>
              </a:rPr>
              <a:t> </a:t>
            </a:r>
            <a:r>
              <a:rPr lang="en-US" sz="1600" dirty="0" err="1" smtClean="0">
                <a:cs typeface="SutonnyMJ" pitchFamily="2" charset="0"/>
              </a:rPr>
              <a:t>প্রসেস</a:t>
            </a:r>
            <a:r>
              <a:rPr lang="en-US" sz="1600" dirty="0" smtClean="0">
                <a:cs typeface="SutonnyMJ" pitchFamily="2" charset="0"/>
              </a:rPr>
              <a:t> </a:t>
            </a:r>
            <a:r>
              <a:rPr lang="en-US" sz="1600" dirty="0" err="1" smtClean="0">
                <a:cs typeface="SutonnyMJ" pitchFamily="2" charset="0"/>
              </a:rPr>
              <a:t>ভেরিয়্যাবলকে</a:t>
            </a:r>
            <a:r>
              <a:rPr lang="en-US" sz="1600" dirty="0" smtClean="0">
                <a:cs typeface="SutonnyMJ" pitchFamily="2" charset="0"/>
              </a:rPr>
              <a:t> Automatically </a:t>
            </a:r>
            <a:r>
              <a:rPr lang="en-US" sz="1600" dirty="0" err="1" smtClean="0">
                <a:cs typeface="SutonnyMJ" pitchFamily="2" charset="0"/>
              </a:rPr>
              <a:t>অথবা</a:t>
            </a:r>
            <a:r>
              <a:rPr lang="en-US" sz="1600" dirty="0" smtClean="0">
                <a:cs typeface="SutonnyMJ" pitchFamily="2" charset="0"/>
              </a:rPr>
              <a:t> </a:t>
            </a:r>
            <a:r>
              <a:rPr lang="en-US" sz="1600" dirty="0" err="1" smtClean="0">
                <a:cs typeface="SutonnyMJ" pitchFamily="2" charset="0"/>
              </a:rPr>
              <a:t>অন্য</a:t>
            </a:r>
            <a:r>
              <a:rPr lang="en-US" sz="1600" dirty="0" smtClean="0">
                <a:cs typeface="SutonnyMJ" pitchFamily="2" charset="0"/>
              </a:rPr>
              <a:t> </a:t>
            </a:r>
            <a:r>
              <a:rPr lang="en-US" sz="1600" dirty="0" err="1" smtClean="0">
                <a:cs typeface="SutonnyMJ" pitchFamily="2" charset="0"/>
              </a:rPr>
              <a:t>কোনো</a:t>
            </a:r>
            <a:r>
              <a:rPr lang="en-US" sz="1600" dirty="0" smtClean="0">
                <a:cs typeface="SutonnyMJ" pitchFamily="2" charset="0"/>
              </a:rPr>
              <a:t> </a:t>
            </a:r>
            <a:r>
              <a:rPr lang="en-US" sz="1600" dirty="0" err="1" smtClean="0">
                <a:cs typeface="SutonnyMJ" pitchFamily="2" charset="0"/>
              </a:rPr>
              <a:t>পদ্ধতিতে</a:t>
            </a:r>
            <a:r>
              <a:rPr lang="en-US" sz="1600" dirty="0" smtClean="0">
                <a:cs typeface="SutonnyMJ" pitchFamily="2" charset="0"/>
              </a:rPr>
              <a:t> Control </a:t>
            </a:r>
            <a:r>
              <a:rPr lang="en-US" sz="1600" dirty="0" err="1" smtClean="0">
                <a:cs typeface="SutonnyMJ" pitchFamily="2" charset="0"/>
              </a:rPr>
              <a:t>বা</a:t>
            </a:r>
            <a:r>
              <a:rPr lang="en-US" sz="1600" dirty="0" smtClean="0">
                <a:cs typeface="SutonnyMJ" pitchFamily="2" charset="0"/>
              </a:rPr>
              <a:t> </a:t>
            </a:r>
            <a:r>
              <a:rPr lang="en-US" sz="1600" dirty="0" err="1" smtClean="0">
                <a:cs typeface="SutonnyMJ" pitchFamily="2" charset="0"/>
              </a:rPr>
              <a:t>নিয়ন্ত্রণ</a:t>
            </a:r>
            <a:r>
              <a:rPr lang="en-US" sz="1600" dirty="0" smtClean="0">
                <a:cs typeface="SutonnyMJ" pitchFamily="2" charset="0"/>
              </a:rPr>
              <a:t> </a:t>
            </a:r>
            <a:r>
              <a:rPr lang="en-US" sz="1600" dirty="0" err="1" smtClean="0">
                <a:cs typeface="SutonnyMJ" pitchFamily="2" charset="0"/>
              </a:rPr>
              <a:t>করা</a:t>
            </a:r>
            <a:r>
              <a:rPr lang="en-US" sz="1600" dirty="0" smtClean="0">
                <a:cs typeface="SutonnyMJ" pitchFamily="2" charset="0"/>
              </a:rPr>
              <a:t> </a:t>
            </a:r>
            <a:r>
              <a:rPr lang="en-US" sz="1600" dirty="0" err="1" smtClean="0">
                <a:cs typeface="SutonnyMJ" pitchFamily="2" charset="0"/>
              </a:rPr>
              <a:t>হয়</a:t>
            </a:r>
            <a:r>
              <a:rPr lang="en-US" sz="1600" dirty="0" smtClean="0">
                <a:cs typeface="SutonnyMJ" pitchFamily="2" charset="0"/>
              </a:rPr>
              <a:t>, </a:t>
            </a:r>
            <a:r>
              <a:rPr lang="en-US" sz="1600" dirty="0" err="1" smtClean="0">
                <a:cs typeface="SutonnyMJ" pitchFamily="2" charset="0"/>
              </a:rPr>
              <a:t>তাকে</a:t>
            </a:r>
            <a:r>
              <a:rPr lang="en-US" sz="1600" dirty="0" smtClean="0">
                <a:cs typeface="SutonnyMJ" pitchFamily="2" charset="0"/>
              </a:rPr>
              <a:t> </a:t>
            </a:r>
            <a:r>
              <a:rPr lang="en-US" sz="1600" dirty="0" err="1" smtClean="0">
                <a:cs typeface="SutonnyMJ" pitchFamily="2" charset="0"/>
              </a:rPr>
              <a:t>কন্ট্রোল</a:t>
            </a:r>
            <a:r>
              <a:rPr lang="en-US" sz="1600" dirty="0" smtClean="0">
                <a:cs typeface="SutonnyMJ" pitchFamily="2" charset="0"/>
              </a:rPr>
              <a:t> </a:t>
            </a:r>
            <a:r>
              <a:rPr lang="en-US" sz="1600" dirty="0" err="1" smtClean="0">
                <a:cs typeface="SutonnyMJ" pitchFamily="2" charset="0"/>
              </a:rPr>
              <a:t>সিস্টেম</a:t>
            </a:r>
            <a:r>
              <a:rPr lang="en-US" sz="1600" dirty="0" smtClean="0">
                <a:cs typeface="SutonnyMJ" pitchFamily="2" charset="0"/>
              </a:rPr>
              <a:t> </a:t>
            </a:r>
            <a:r>
              <a:rPr lang="en-US" sz="1600" dirty="0" err="1" smtClean="0">
                <a:cs typeface="SutonnyMJ" pitchFamily="2" charset="0"/>
              </a:rPr>
              <a:t>বলে</a:t>
            </a:r>
            <a:r>
              <a:rPr lang="en-US" sz="1600" dirty="0" smtClean="0">
                <a:cs typeface="SutonnyMJ" pitchFamily="2" charset="0"/>
              </a:rPr>
              <a:t>।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964" y="1524000"/>
            <a:ext cx="3362037" cy="2426211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8575" y="6513195"/>
            <a:ext cx="905256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849910"/>
            <a:ext cx="3429000" cy="1885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381000"/>
            <a:ext cx="754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sz="2000" dirty="0" err="1" smtClean="0"/>
              <a:t>কন্ট্রোল</a:t>
            </a:r>
            <a:r>
              <a:rPr lang="en-US" sz="2000" dirty="0" smtClean="0"/>
              <a:t> </a:t>
            </a:r>
            <a:r>
              <a:rPr lang="en-US" sz="2000" dirty="0" err="1" smtClean="0"/>
              <a:t>সিস্টেম</a:t>
            </a:r>
            <a:r>
              <a:rPr lang="en-US" sz="2000" dirty="0" smtClean="0"/>
              <a:t> </a:t>
            </a:r>
            <a:r>
              <a:rPr lang="en-US" sz="2000" dirty="0" err="1" smtClean="0"/>
              <a:t>এর</a:t>
            </a:r>
            <a:r>
              <a:rPr lang="en-US" sz="2000" dirty="0" smtClean="0"/>
              <a:t> </a:t>
            </a:r>
            <a:r>
              <a:rPr lang="en-US" sz="2000" dirty="0" err="1" smtClean="0"/>
              <a:t>প্রকারভেদ</a:t>
            </a:r>
            <a:r>
              <a:rPr lang="en-US" sz="2000" dirty="0" smtClean="0"/>
              <a:t>…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8575" y="6513195"/>
            <a:ext cx="905256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583" y="1102468"/>
            <a:ext cx="3857017" cy="17931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1164078"/>
            <a:ext cx="4229099" cy="188392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4800" y="3810000"/>
            <a:ext cx="82676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dirty="0" err="1" smtClean="0"/>
              <a:t>কন্ট্রোল</a:t>
            </a:r>
            <a:r>
              <a:rPr lang="en-US" dirty="0" smtClean="0"/>
              <a:t> </a:t>
            </a:r>
            <a:r>
              <a:rPr lang="en-US" dirty="0" err="1" smtClean="0"/>
              <a:t>সিস্টেম</a:t>
            </a:r>
            <a:r>
              <a:rPr lang="en-US" dirty="0" smtClean="0"/>
              <a:t> </a:t>
            </a:r>
            <a:r>
              <a:rPr lang="en-US" dirty="0" err="1" smtClean="0"/>
              <a:t>প্রধানত</a:t>
            </a:r>
            <a:r>
              <a:rPr lang="en-US" dirty="0" smtClean="0"/>
              <a:t> </a:t>
            </a:r>
            <a:r>
              <a:rPr lang="en-US" dirty="0" err="1" smtClean="0"/>
              <a:t>দুই</a:t>
            </a:r>
            <a:r>
              <a:rPr lang="en-US" dirty="0" smtClean="0"/>
              <a:t> </a:t>
            </a:r>
            <a:r>
              <a:rPr lang="en-US" dirty="0" err="1" smtClean="0"/>
              <a:t>প্রকার</a:t>
            </a:r>
            <a:r>
              <a:rPr lang="en-US" dirty="0" smtClean="0"/>
              <a:t>। </a:t>
            </a:r>
            <a:r>
              <a:rPr lang="en-US" dirty="0" err="1" smtClean="0"/>
              <a:t>যথাঃ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			(১) </a:t>
            </a:r>
            <a:r>
              <a:rPr lang="en-US" dirty="0" err="1" smtClean="0"/>
              <a:t>ওপেন</a:t>
            </a:r>
            <a:r>
              <a:rPr lang="en-US" dirty="0" smtClean="0"/>
              <a:t> </a:t>
            </a:r>
            <a:r>
              <a:rPr lang="en-US" dirty="0" err="1" smtClean="0"/>
              <a:t>লুপ</a:t>
            </a:r>
            <a:r>
              <a:rPr lang="en-US" dirty="0" smtClean="0"/>
              <a:t> </a:t>
            </a:r>
            <a:r>
              <a:rPr lang="en-US" dirty="0" err="1" smtClean="0"/>
              <a:t>কন্ট্রোল</a:t>
            </a:r>
            <a:r>
              <a:rPr lang="en-US" dirty="0" smtClean="0"/>
              <a:t> </a:t>
            </a:r>
            <a:r>
              <a:rPr lang="en-US" dirty="0" err="1" smtClean="0"/>
              <a:t>সিস্টেম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			(২) </a:t>
            </a:r>
            <a:r>
              <a:rPr lang="en-US" dirty="0" err="1" smtClean="0"/>
              <a:t>ক্লোজ</a:t>
            </a:r>
            <a:r>
              <a:rPr lang="en-US" dirty="0" smtClean="0"/>
              <a:t> </a:t>
            </a:r>
            <a:r>
              <a:rPr lang="en-US" dirty="0" err="1" smtClean="0"/>
              <a:t>লুপ</a:t>
            </a:r>
            <a:r>
              <a:rPr lang="en-US" dirty="0" smtClean="0"/>
              <a:t> </a:t>
            </a:r>
            <a:r>
              <a:rPr lang="en-US" dirty="0" err="1" smtClean="0"/>
              <a:t>কন্ট্রোল</a:t>
            </a:r>
            <a:r>
              <a:rPr lang="en-US" dirty="0" smtClean="0"/>
              <a:t> </a:t>
            </a:r>
            <a:r>
              <a:rPr lang="en-US" dirty="0" err="1" smtClean="0"/>
              <a:t>সিস্টেম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068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381000"/>
            <a:ext cx="754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sz="2000" dirty="0" err="1" smtClean="0"/>
              <a:t>ওপেন</a:t>
            </a:r>
            <a:r>
              <a:rPr lang="en-US" sz="2000" dirty="0" smtClean="0"/>
              <a:t> </a:t>
            </a:r>
            <a:r>
              <a:rPr lang="en-US" sz="2000" dirty="0" err="1" smtClean="0"/>
              <a:t>লুপ</a:t>
            </a:r>
            <a:r>
              <a:rPr lang="en-US" sz="2000" dirty="0" smtClean="0"/>
              <a:t> </a:t>
            </a:r>
            <a:r>
              <a:rPr lang="en-US" sz="2000" dirty="0" err="1" smtClean="0"/>
              <a:t>কন্ট্রোল</a:t>
            </a:r>
            <a:r>
              <a:rPr lang="en-US" sz="2000" dirty="0" smtClean="0"/>
              <a:t> </a:t>
            </a:r>
            <a:r>
              <a:rPr lang="en-US" sz="2000" dirty="0" err="1" smtClean="0"/>
              <a:t>সিস্টেম</a:t>
            </a:r>
            <a:r>
              <a:rPr lang="en-US" sz="2000" dirty="0" smtClean="0"/>
              <a:t>…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8575" y="6513195"/>
            <a:ext cx="905256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1219200"/>
            <a:ext cx="4572000" cy="1752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2767" y="1244934"/>
            <a:ext cx="4152900" cy="24479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44196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n-US" sz="1600" dirty="0" err="1" smtClean="0"/>
              <a:t>ওপেন</a:t>
            </a:r>
            <a:r>
              <a:rPr lang="en-US" sz="1600" dirty="0" smtClean="0"/>
              <a:t> </a:t>
            </a:r>
            <a:r>
              <a:rPr lang="en-US" sz="1600" dirty="0" err="1" smtClean="0"/>
              <a:t>লুপ</a:t>
            </a:r>
            <a:r>
              <a:rPr lang="en-US" sz="1600" dirty="0" smtClean="0"/>
              <a:t> </a:t>
            </a:r>
            <a:r>
              <a:rPr lang="en-US" sz="1600" dirty="0" err="1" smtClean="0"/>
              <a:t>কন্ট্রোল</a:t>
            </a:r>
            <a:r>
              <a:rPr lang="en-US" sz="1600" dirty="0" smtClean="0"/>
              <a:t> </a:t>
            </a:r>
            <a:r>
              <a:rPr lang="en-US" sz="1600" dirty="0" err="1" smtClean="0"/>
              <a:t>সিস্টেমঃ</a:t>
            </a:r>
            <a:r>
              <a:rPr lang="en-US" sz="1600" dirty="0" smtClean="0"/>
              <a:t> </a:t>
            </a:r>
            <a:r>
              <a:rPr lang="en-US" sz="1600" dirty="0" err="1" smtClean="0"/>
              <a:t>যে</a:t>
            </a:r>
            <a:r>
              <a:rPr lang="en-US" sz="1600" dirty="0" smtClean="0"/>
              <a:t> </a:t>
            </a:r>
            <a:r>
              <a:rPr lang="en-US" sz="1600" dirty="0" err="1" smtClean="0"/>
              <a:t>কন্ট্রোল</a:t>
            </a:r>
            <a:r>
              <a:rPr lang="en-US" sz="1600" dirty="0" smtClean="0"/>
              <a:t> </a:t>
            </a:r>
            <a:r>
              <a:rPr lang="en-US" sz="1600" dirty="0" err="1" smtClean="0"/>
              <a:t>সিস্টেমে</a:t>
            </a:r>
            <a:r>
              <a:rPr lang="en-US" sz="1600" dirty="0" smtClean="0"/>
              <a:t> </a:t>
            </a:r>
            <a:r>
              <a:rPr lang="en-US" sz="1600" dirty="0" err="1" smtClean="0"/>
              <a:t>কন্ট্রোল</a:t>
            </a:r>
            <a:r>
              <a:rPr lang="en-US" sz="1600" dirty="0" smtClean="0"/>
              <a:t> </a:t>
            </a:r>
            <a:r>
              <a:rPr lang="en-US" sz="1600" dirty="0" err="1" smtClean="0"/>
              <a:t>অ্যাকশনটি</a:t>
            </a:r>
            <a:r>
              <a:rPr lang="en-US" sz="1600" dirty="0" smtClean="0"/>
              <a:t> </a:t>
            </a:r>
            <a:r>
              <a:rPr lang="en-US" sz="1600" dirty="0" err="1" smtClean="0"/>
              <a:t>এর</a:t>
            </a:r>
            <a:r>
              <a:rPr lang="en-US" sz="1600" dirty="0" smtClean="0"/>
              <a:t> </a:t>
            </a:r>
            <a:r>
              <a:rPr lang="en-US" sz="1600" dirty="0" err="1" smtClean="0"/>
              <a:t>আউটপুটের</a:t>
            </a:r>
            <a:r>
              <a:rPr lang="en-US" sz="1600" dirty="0" smtClean="0"/>
              <a:t> </a:t>
            </a:r>
            <a:r>
              <a:rPr lang="en-US" sz="1600" dirty="0" err="1" smtClean="0"/>
              <a:t>উপর</a:t>
            </a:r>
            <a:r>
              <a:rPr lang="en-US" sz="1600" dirty="0" smtClean="0"/>
              <a:t> </a:t>
            </a:r>
            <a:r>
              <a:rPr lang="en-US" sz="1600" dirty="0" err="1" smtClean="0"/>
              <a:t>নির্ভরশীল</a:t>
            </a:r>
            <a:r>
              <a:rPr lang="en-US" sz="1600" dirty="0" smtClean="0"/>
              <a:t> </a:t>
            </a:r>
            <a:r>
              <a:rPr lang="en-US" sz="1600" dirty="0" err="1" smtClean="0"/>
              <a:t>নয়</a:t>
            </a:r>
            <a:r>
              <a:rPr lang="en-US" sz="1600" dirty="0" smtClean="0"/>
              <a:t> </a:t>
            </a:r>
            <a:r>
              <a:rPr lang="en-US" sz="1600" dirty="0" err="1" smtClean="0"/>
              <a:t>অর্থা</a:t>
            </a:r>
            <a:r>
              <a:rPr lang="en-US" sz="1600" dirty="0" smtClean="0"/>
              <a:t>ৎ </a:t>
            </a:r>
            <a:r>
              <a:rPr lang="en-US" sz="1600" dirty="0" err="1" smtClean="0"/>
              <a:t>ইনপুট</a:t>
            </a:r>
            <a:r>
              <a:rPr lang="en-US" sz="1600" dirty="0" smtClean="0"/>
              <a:t> </a:t>
            </a:r>
            <a:r>
              <a:rPr lang="en-US" sz="1600" dirty="0" err="1" smtClean="0"/>
              <a:t>কোয়ানটিটির</a:t>
            </a:r>
            <a:r>
              <a:rPr lang="en-US" sz="1600" dirty="0" smtClean="0"/>
              <a:t> </a:t>
            </a:r>
            <a:r>
              <a:rPr lang="en-US" sz="1600" dirty="0" err="1" smtClean="0"/>
              <a:t>উপর</a:t>
            </a:r>
            <a:r>
              <a:rPr lang="en-US" sz="1600" dirty="0" smtClean="0"/>
              <a:t> </a:t>
            </a:r>
            <a:r>
              <a:rPr lang="en-US" sz="1600" dirty="0" err="1" smtClean="0"/>
              <a:t>আউটপুটের</a:t>
            </a:r>
            <a:r>
              <a:rPr lang="en-US" sz="1600" dirty="0" smtClean="0"/>
              <a:t> </a:t>
            </a:r>
            <a:r>
              <a:rPr lang="en-US" sz="1600" dirty="0" err="1" smtClean="0"/>
              <a:t>কোনো</a:t>
            </a:r>
            <a:r>
              <a:rPr lang="en-US" sz="1600" dirty="0" smtClean="0"/>
              <a:t> </a:t>
            </a:r>
            <a:r>
              <a:rPr lang="en-US" sz="1600" dirty="0" err="1" smtClean="0"/>
              <a:t>প্রভাব</a:t>
            </a:r>
            <a:r>
              <a:rPr lang="en-US" sz="1600" dirty="0" smtClean="0"/>
              <a:t> </a:t>
            </a:r>
            <a:r>
              <a:rPr lang="en-US" sz="1600" dirty="0" err="1" smtClean="0"/>
              <a:t>থাকে</a:t>
            </a:r>
            <a:r>
              <a:rPr lang="en-US" sz="1600" dirty="0" smtClean="0"/>
              <a:t> </a:t>
            </a:r>
            <a:r>
              <a:rPr lang="en-US" sz="1600" dirty="0" err="1" smtClean="0"/>
              <a:t>না</a:t>
            </a:r>
            <a:r>
              <a:rPr lang="en-US" sz="1600" dirty="0" smtClean="0"/>
              <a:t>, </a:t>
            </a:r>
            <a:r>
              <a:rPr lang="en-US" sz="1600" dirty="0" err="1" smtClean="0"/>
              <a:t>তাকে</a:t>
            </a:r>
            <a:r>
              <a:rPr lang="en-US" sz="1600" dirty="0" smtClean="0"/>
              <a:t> </a:t>
            </a:r>
            <a:r>
              <a:rPr lang="en-US" sz="1600" dirty="0" err="1" smtClean="0"/>
              <a:t>ওপেন</a:t>
            </a:r>
            <a:r>
              <a:rPr lang="en-US" sz="1600" dirty="0" smtClean="0"/>
              <a:t> </a:t>
            </a:r>
            <a:r>
              <a:rPr lang="en-US" sz="1600" dirty="0" err="1" smtClean="0"/>
              <a:t>লুপ</a:t>
            </a:r>
            <a:r>
              <a:rPr lang="en-US" sz="1600" dirty="0" smtClean="0"/>
              <a:t> </a:t>
            </a:r>
            <a:r>
              <a:rPr lang="en-US" sz="1600" dirty="0" err="1" smtClean="0"/>
              <a:t>কন্ট্রোল</a:t>
            </a:r>
            <a:r>
              <a:rPr lang="en-US" sz="1600" dirty="0" smtClean="0"/>
              <a:t> </a:t>
            </a:r>
            <a:r>
              <a:rPr lang="en-US" sz="1600" dirty="0" err="1" smtClean="0"/>
              <a:t>সিস্টেম</a:t>
            </a:r>
            <a:r>
              <a:rPr lang="en-US" sz="1600" dirty="0" smtClean="0"/>
              <a:t> </a:t>
            </a:r>
            <a:r>
              <a:rPr lang="en-US" sz="1600" dirty="0" err="1" smtClean="0"/>
              <a:t>বলে</a:t>
            </a:r>
            <a:r>
              <a:rPr lang="en-US" sz="1600" dirty="0" smtClean="0"/>
              <a:t>।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48071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381000"/>
            <a:ext cx="754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sz="2000" dirty="0" err="1" smtClean="0"/>
              <a:t>ক্লোজ</a:t>
            </a:r>
            <a:r>
              <a:rPr lang="en-US" sz="2000" dirty="0" smtClean="0"/>
              <a:t> </a:t>
            </a:r>
            <a:r>
              <a:rPr lang="en-US" sz="2000" dirty="0" err="1" smtClean="0"/>
              <a:t>লুপ</a:t>
            </a:r>
            <a:r>
              <a:rPr lang="en-US" sz="2000" dirty="0" smtClean="0"/>
              <a:t> </a:t>
            </a:r>
            <a:r>
              <a:rPr lang="en-US" sz="2000" dirty="0" err="1" smtClean="0"/>
              <a:t>কন্ট্রোল</a:t>
            </a:r>
            <a:r>
              <a:rPr lang="en-US" sz="2000" dirty="0" smtClean="0"/>
              <a:t> </a:t>
            </a:r>
            <a:r>
              <a:rPr lang="en-US" sz="2000" dirty="0" err="1" smtClean="0"/>
              <a:t>সিস্টেম</a:t>
            </a:r>
            <a:r>
              <a:rPr lang="en-US" sz="2000" dirty="0" smtClean="0"/>
              <a:t>…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8575" y="6513195"/>
            <a:ext cx="905256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88" y="1219200"/>
            <a:ext cx="3938426" cy="1752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2767" y="1315313"/>
            <a:ext cx="4152900" cy="230716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44196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n-US" sz="1600" dirty="0" err="1" smtClean="0"/>
              <a:t>ক্লোজ</a:t>
            </a:r>
            <a:r>
              <a:rPr lang="en-US" sz="1600" dirty="0" smtClean="0"/>
              <a:t> </a:t>
            </a:r>
            <a:r>
              <a:rPr lang="en-US" sz="1600" dirty="0" err="1" smtClean="0"/>
              <a:t>লুপ</a:t>
            </a:r>
            <a:r>
              <a:rPr lang="en-US" sz="1600" dirty="0" smtClean="0"/>
              <a:t> </a:t>
            </a:r>
            <a:r>
              <a:rPr lang="en-US" sz="1600" dirty="0" err="1" smtClean="0"/>
              <a:t>কন্ট্রোল</a:t>
            </a:r>
            <a:r>
              <a:rPr lang="en-US" sz="1600" dirty="0" smtClean="0"/>
              <a:t> </a:t>
            </a:r>
            <a:r>
              <a:rPr lang="en-US" sz="1600" dirty="0" err="1" smtClean="0"/>
              <a:t>সিস্টেমঃ</a:t>
            </a:r>
            <a:r>
              <a:rPr lang="en-US" sz="1600" dirty="0" smtClean="0"/>
              <a:t> </a:t>
            </a:r>
            <a:r>
              <a:rPr lang="en-US" sz="1600" dirty="0" err="1" smtClean="0"/>
              <a:t>যে</a:t>
            </a:r>
            <a:r>
              <a:rPr lang="en-US" sz="1600" dirty="0" smtClean="0"/>
              <a:t> </a:t>
            </a:r>
            <a:r>
              <a:rPr lang="en-US" sz="1600" dirty="0" err="1" smtClean="0"/>
              <a:t>কন্ট্রোল</a:t>
            </a:r>
            <a:r>
              <a:rPr lang="en-US" sz="1600" dirty="0" smtClean="0"/>
              <a:t> </a:t>
            </a:r>
            <a:r>
              <a:rPr lang="en-US" sz="1600" dirty="0" err="1" smtClean="0"/>
              <a:t>সিস্টেমে</a:t>
            </a:r>
            <a:r>
              <a:rPr lang="en-US" sz="1600" dirty="0" smtClean="0"/>
              <a:t> </a:t>
            </a:r>
            <a:r>
              <a:rPr lang="en-US" sz="1600" dirty="0" err="1" smtClean="0"/>
              <a:t>কন্ট্রোল</a:t>
            </a:r>
            <a:r>
              <a:rPr lang="en-US" sz="1600" dirty="0" smtClean="0"/>
              <a:t> </a:t>
            </a:r>
            <a:r>
              <a:rPr lang="en-US" sz="1600" dirty="0" err="1" smtClean="0"/>
              <a:t>অ্যাকশনটি</a:t>
            </a:r>
            <a:r>
              <a:rPr lang="en-US" sz="1600" dirty="0" smtClean="0"/>
              <a:t> </a:t>
            </a:r>
            <a:r>
              <a:rPr lang="en-US" sz="1600" dirty="0" err="1" smtClean="0"/>
              <a:t>এর</a:t>
            </a:r>
            <a:r>
              <a:rPr lang="en-US" sz="1600" dirty="0" smtClean="0"/>
              <a:t> </a:t>
            </a:r>
            <a:r>
              <a:rPr lang="en-US" sz="1600" dirty="0" err="1" smtClean="0"/>
              <a:t>আউটপুটের</a:t>
            </a:r>
            <a:r>
              <a:rPr lang="en-US" sz="1600" dirty="0" smtClean="0"/>
              <a:t> </a:t>
            </a:r>
            <a:r>
              <a:rPr lang="en-US" sz="1600" dirty="0" err="1" smtClean="0"/>
              <a:t>উপর</a:t>
            </a:r>
            <a:r>
              <a:rPr lang="en-US" sz="1600" dirty="0" smtClean="0"/>
              <a:t> </a:t>
            </a:r>
            <a:r>
              <a:rPr lang="en-US" sz="1600" dirty="0" err="1" smtClean="0"/>
              <a:t>নির্ভরশীল</a:t>
            </a:r>
            <a:r>
              <a:rPr lang="en-US" sz="1600" dirty="0" smtClean="0"/>
              <a:t> </a:t>
            </a:r>
            <a:r>
              <a:rPr lang="en-US" sz="1600" dirty="0" err="1" smtClean="0"/>
              <a:t>অর্থা</a:t>
            </a:r>
            <a:r>
              <a:rPr lang="en-US" sz="1600" dirty="0" smtClean="0"/>
              <a:t>ৎ </a:t>
            </a:r>
            <a:r>
              <a:rPr lang="en-US" sz="1600" dirty="0" err="1" smtClean="0"/>
              <a:t>ইনপুট</a:t>
            </a:r>
            <a:r>
              <a:rPr lang="en-US" sz="1600" dirty="0" smtClean="0"/>
              <a:t> </a:t>
            </a:r>
            <a:r>
              <a:rPr lang="en-US" sz="1600" dirty="0" err="1" smtClean="0"/>
              <a:t>কোয়ানটিটির</a:t>
            </a:r>
            <a:r>
              <a:rPr lang="en-US" sz="1600" dirty="0" smtClean="0"/>
              <a:t> </a:t>
            </a:r>
            <a:r>
              <a:rPr lang="en-US" sz="1600" dirty="0" err="1" smtClean="0"/>
              <a:t>উপর</a:t>
            </a:r>
            <a:r>
              <a:rPr lang="en-US" sz="1600" dirty="0" smtClean="0"/>
              <a:t> </a:t>
            </a:r>
            <a:r>
              <a:rPr lang="en-US" sz="1600" dirty="0" err="1" smtClean="0"/>
              <a:t>আউটপুটের</a:t>
            </a:r>
            <a:r>
              <a:rPr lang="en-US" sz="1600" dirty="0" smtClean="0"/>
              <a:t> </a:t>
            </a:r>
            <a:r>
              <a:rPr lang="en-US" sz="1600" dirty="0" err="1" smtClean="0"/>
              <a:t>প্রভাব</a:t>
            </a:r>
            <a:r>
              <a:rPr lang="en-US" sz="1600" dirty="0" smtClean="0"/>
              <a:t> </a:t>
            </a:r>
            <a:r>
              <a:rPr lang="en-US" sz="1600" dirty="0" err="1" smtClean="0"/>
              <a:t>থাকে</a:t>
            </a:r>
            <a:r>
              <a:rPr lang="en-US" sz="1600" dirty="0" smtClean="0"/>
              <a:t> , </a:t>
            </a:r>
            <a:r>
              <a:rPr lang="en-US" sz="1600" dirty="0" err="1" smtClean="0"/>
              <a:t>তাকে</a:t>
            </a:r>
            <a:r>
              <a:rPr lang="en-US" sz="1600" dirty="0" smtClean="0"/>
              <a:t> </a:t>
            </a:r>
            <a:r>
              <a:rPr lang="en-US" sz="1600" dirty="0" err="1" smtClean="0"/>
              <a:t>ওপেন</a:t>
            </a:r>
            <a:r>
              <a:rPr lang="en-US" sz="1600" dirty="0" smtClean="0"/>
              <a:t> </a:t>
            </a:r>
            <a:r>
              <a:rPr lang="en-US" sz="1600" dirty="0" err="1" smtClean="0"/>
              <a:t>লুপ</a:t>
            </a:r>
            <a:r>
              <a:rPr lang="en-US" sz="1600" dirty="0" smtClean="0"/>
              <a:t> </a:t>
            </a:r>
            <a:r>
              <a:rPr lang="en-US" sz="1600" dirty="0" err="1" smtClean="0"/>
              <a:t>কন্ট্রোল</a:t>
            </a:r>
            <a:r>
              <a:rPr lang="en-US" sz="1600" dirty="0" smtClean="0"/>
              <a:t> </a:t>
            </a:r>
            <a:r>
              <a:rPr lang="en-US" sz="1600" dirty="0" err="1" smtClean="0"/>
              <a:t>সিস্টেম</a:t>
            </a:r>
            <a:r>
              <a:rPr lang="en-US" sz="1600" dirty="0" smtClean="0"/>
              <a:t> </a:t>
            </a:r>
            <a:r>
              <a:rPr lang="en-US" sz="1600" dirty="0" err="1" smtClean="0"/>
              <a:t>বলে</a:t>
            </a:r>
            <a:r>
              <a:rPr lang="en-US" sz="1600" dirty="0" smtClean="0"/>
              <a:t>।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78827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3918</TotalTime>
  <Words>338</Words>
  <Application>Microsoft Office PowerPoint</Application>
  <PresentationFormat>On-screen Show (4:3)</PresentationFormat>
  <Paragraphs>83</Paragraphs>
  <Slides>15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পরিচিতিঃ</vt:lpstr>
      <vt:lpstr>PowerPoint Presentation</vt:lpstr>
      <vt:lpstr>PowerPoint Presentation</vt:lpstr>
      <vt:lpstr>  পাঠ শেষে শিক্ষার্থীরা…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মূল্যায়নঃ</vt:lpstr>
      <vt:lpstr>বাড়ীর কাজ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User.TTTC</dc:creator>
  <cp:lastModifiedBy>Harendra Biswas</cp:lastModifiedBy>
  <cp:revision>1004</cp:revision>
  <dcterms:created xsi:type="dcterms:W3CDTF">2006-08-16T00:00:00Z</dcterms:created>
  <dcterms:modified xsi:type="dcterms:W3CDTF">2019-11-01T11:24:19Z</dcterms:modified>
</cp:coreProperties>
</file>