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5" r:id="rId4"/>
    <p:sldId id="283" r:id="rId5"/>
    <p:sldId id="276" r:id="rId6"/>
    <p:sldId id="273" r:id="rId7"/>
    <p:sldId id="257" r:id="rId8"/>
    <p:sldId id="260" r:id="rId9"/>
    <p:sldId id="258" r:id="rId10"/>
    <p:sldId id="259" r:id="rId11"/>
    <p:sldId id="264" r:id="rId12"/>
    <p:sldId id="266" r:id="rId13"/>
    <p:sldId id="271" r:id="rId14"/>
    <p:sldId id="267" r:id="rId15"/>
    <p:sldId id="262" r:id="rId16"/>
    <p:sldId id="284" r:id="rId17"/>
    <p:sldId id="269" r:id="rId18"/>
    <p:sldId id="279" r:id="rId19"/>
    <p:sldId id="282" r:id="rId20"/>
    <p:sldId id="26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1999-B8A6-4C22-B97F-E2D96D79B5BD}" type="datetimeFigureOut">
              <a:rPr lang="en-US" smtClean="0"/>
              <a:t>10/26/2019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399-0BF1-47FF-95CE-8E488B9A98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13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1999-B8A6-4C22-B97F-E2D96D79B5BD}" type="datetimeFigureOut">
              <a:rPr lang="en-US" smtClean="0"/>
              <a:t>10/26/2019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399-0BF1-47FF-95CE-8E488B9A98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04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1999-B8A6-4C22-B97F-E2D96D79B5BD}" type="datetimeFigureOut">
              <a:rPr lang="en-US" smtClean="0"/>
              <a:t>10/26/2019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399-0BF1-47FF-95CE-8E488B9A98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648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1999-B8A6-4C22-B97F-E2D96D79B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399-0BF1-47FF-95CE-8E488B9A98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955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1999-B8A6-4C22-B97F-E2D96D79B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399-0BF1-47FF-95CE-8E488B9A98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827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1999-B8A6-4C22-B97F-E2D96D79B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399-0BF1-47FF-95CE-8E488B9A98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563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1999-B8A6-4C22-B97F-E2D96D79B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399-0BF1-47FF-95CE-8E488B9A98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85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1999-B8A6-4C22-B97F-E2D96D79B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399-0BF1-47FF-95CE-8E488B9A98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684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1999-B8A6-4C22-B97F-E2D96D79B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399-0BF1-47FF-95CE-8E488B9A98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579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1999-B8A6-4C22-B97F-E2D96D79B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399-0BF1-47FF-95CE-8E488B9A98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492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1999-B8A6-4C22-B97F-E2D96D79B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399-0BF1-47FF-95CE-8E488B9A98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653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1999-B8A6-4C22-B97F-E2D96D79B5BD}" type="datetimeFigureOut">
              <a:rPr lang="en-US" smtClean="0"/>
              <a:t>10/26/2019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399-0BF1-47FF-95CE-8E488B9A98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592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1999-B8A6-4C22-B97F-E2D96D79B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399-0BF1-47FF-95CE-8E488B9A98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852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1999-B8A6-4C22-B97F-E2D96D79B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399-0BF1-47FF-95CE-8E488B9A98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3859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1999-B8A6-4C22-B97F-E2D96D79B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399-0BF1-47FF-95CE-8E488B9A98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992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1999-B8A6-4C22-B97F-E2D96D79B5BD}" type="datetimeFigureOut">
              <a:rPr lang="en-US" smtClean="0"/>
              <a:t>10/26/2019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399-0BF1-47FF-95CE-8E488B9A98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734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1999-B8A6-4C22-B97F-E2D96D79B5BD}" type="datetimeFigureOut">
              <a:rPr lang="en-US" smtClean="0"/>
              <a:t>10/26/2019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399-0BF1-47FF-95CE-8E488B9A98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39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1999-B8A6-4C22-B97F-E2D96D79B5BD}" type="datetimeFigureOut">
              <a:rPr lang="en-US" smtClean="0"/>
              <a:t>10/26/2019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399-0BF1-47FF-95CE-8E488B9A98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337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1999-B8A6-4C22-B97F-E2D96D79B5BD}" type="datetimeFigureOut">
              <a:rPr lang="en-US" smtClean="0"/>
              <a:t>10/26/2019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399-0BF1-47FF-95CE-8E488B9A98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40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1999-B8A6-4C22-B97F-E2D96D79B5BD}" type="datetimeFigureOut">
              <a:rPr lang="en-US" smtClean="0"/>
              <a:t>10/26/2019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399-0BF1-47FF-95CE-8E488B9A98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87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1999-B8A6-4C22-B97F-E2D96D79B5BD}" type="datetimeFigureOut">
              <a:rPr lang="en-US" smtClean="0"/>
              <a:t>10/26/2019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399-0BF1-47FF-95CE-8E488B9A98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913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1999-B8A6-4C22-B97F-E2D96D79B5BD}" type="datetimeFigureOut">
              <a:rPr lang="en-US" smtClean="0"/>
              <a:t>10/26/2019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399-0BF1-47FF-95CE-8E488B9A98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34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01999-B8A6-4C22-B97F-E2D96D79B5BD}" type="datetimeFigureOut">
              <a:rPr lang="en-US" smtClean="0"/>
              <a:t>10/26/2019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05399-0BF1-47FF-95CE-8E488B9A98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9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2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2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2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2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2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2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2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2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2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01999-B8A6-4C22-B97F-E2D96D79B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05399-0BF1-47FF-95CE-8E488B9A98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023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2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2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2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2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2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2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2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2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2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35904" y="-57329"/>
            <a:ext cx="5410200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Introduction</a:t>
            </a:r>
            <a:endParaRPr lang="en-US" sz="7200" b="1" cap="none" spc="0" dirty="0">
              <a:ln w="3155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664504" y="1066800"/>
            <a:ext cx="51816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956273" y="4191000"/>
            <a:ext cx="2578127" cy="4001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effectLst/>
                <a:latin typeface="Times New Roman" pitchFamily="18" charset="0"/>
                <a:cs typeface="Times New Roman" pitchFamily="18" charset="0"/>
              </a:rPr>
              <a:t>welcome</a:t>
            </a:r>
            <a:endParaRPr lang="en-US" sz="2000" b="1" cap="none" spc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8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84000">
              <a:srgbClr val="F0EBD5">
                <a:lumMod val="10000"/>
                <a:lumOff val="90000"/>
                <a:alpha val="0"/>
              </a:srgbClr>
            </a:gs>
            <a:gs pos="100000">
              <a:srgbClr val="D1C39F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All Class Here\Important Project\Geography\Geo-Image\earth_rotating_PA_md_w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83" y="715609"/>
            <a:ext cx="2552130" cy="255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All Class Here\Important Project\Geography\bangmap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1" y="3797160"/>
            <a:ext cx="1982052" cy="265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All Class Here\Good Image\Dhak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549" y="4121624"/>
            <a:ext cx="1789235" cy="253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Zahangir\Desktop\18-01-2011\Logo\lalmonirhat-district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248" y="4456522"/>
            <a:ext cx="1595333" cy="180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09800" y="67270"/>
            <a:ext cx="5257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Name of Place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" name="Picture 3" descr="C:\Users\Zahangir\Downloads\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11" y="1170644"/>
            <a:ext cx="3126079" cy="244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17194" y="1687185"/>
            <a:ext cx="10807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Asia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1471" y="2590800"/>
            <a:ext cx="29343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The Earth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0" y="5782270"/>
            <a:ext cx="1998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Dhaka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88079" y="6096000"/>
            <a:ext cx="25031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Lalmonirhat</a:t>
            </a:r>
            <a:endParaRPr lang="en-US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058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4" grpId="0"/>
      <p:bldP spid="5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ahangir\Desktop\18-01-2011\Logo\ANAROSH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3" y="211256"/>
            <a:ext cx="1677467" cy="328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Zahangir\Desktop\18-01-2011\Logo\DAB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649" y="4611637"/>
            <a:ext cx="1972951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Zahangir\Desktop\18-01-2011\Logo\PAP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569" y="4406683"/>
            <a:ext cx="1389062" cy="221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Zahangir\Desktop\18-01-2011\Logo\Marka\BARY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39" y="386397"/>
            <a:ext cx="2518592" cy="310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58" y="4457837"/>
            <a:ext cx="1960205" cy="191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 rot="19308999">
            <a:off x="1119421" y="2364554"/>
            <a:ext cx="5257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Name of fruits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9206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326707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Zahangir\Desktop\18-01-2011\Logo\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05032"/>
            <a:ext cx="2179637" cy="282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Image\Image-New\DSC066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32263"/>
            <a:ext cx="21844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Image\Image-New\Back Wall\Picture 0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545" y="2362200"/>
            <a:ext cx="2824510" cy="211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Image\Image-New\Back Wall\Picture 0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10" y="3554998"/>
            <a:ext cx="1801050" cy="240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251200" y="5033068"/>
            <a:ext cx="5257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Name of flowers</a:t>
            </a:r>
            <a:endParaRPr lang="en-US" sz="54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8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Zahangir\Desktop\18-01-2011\Logo\SHAIK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06918"/>
            <a:ext cx="1763973" cy="127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Zahangir\Desktop\18-01-2011\Logo\I-POST (CAR)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69" y="2911742"/>
            <a:ext cx="2717042" cy="238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Zahangir\Desktop\18-01-2011\Logo\JAHA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36788"/>
            <a:ext cx="3753134" cy="226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Zahangir\Desktop\18-01-2011\Logo\BU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753731"/>
            <a:ext cx="2770756" cy="158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Zahangir\Desktop\18-01-2011\Logo\RIKSHA-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16" y="221637"/>
            <a:ext cx="2079933" cy="209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5780524"/>
            <a:ext cx="5257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Name of vehicles</a:t>
            </a:r>
            <a:endParaRPr lang="en-US" sz="54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72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lc-record-2014-01-18-22h10m26s-English Grammar - Nouns for kids - YouTube.mp4-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05200" y="2819400"/>
            <a:ext cx="1981200" cy="110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7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1828800" y="533400"/>
            <a:ext cx="5105400" cy="1219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1800" y="676870"/>
            <a:ext cx="3007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Pair Work</a:t>
            </a:r>
            <a:endParaRPr lang="en-US" sz="5400" b="1" dirty="0">
              <a:ln w="12700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8573" y="2773740"/>
            <a:ext cx="764690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0541" cmpd="sng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</a:rPr>
              <a:t>Write at least </a:t>
            </a:r>
          </a:p>
          <a:p>
            <a:pPr algn="ctr"/>
            <a:r>
              <a:rPr lang="en-US" sz="6000" b="1" dirty="0" smtClean="0">
                <a:ln w="10541" cmpd="sng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</a:rPr>
              <a:t>ten functions of NOUN.</a:t>
            </a:r>
            <a:endParaRPr lang="en-US" sz="6000" b="1" dirty="0">
              <a:ln w="10541" cmpd="sng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76200" y="2438400"/>
            <a:ext cx="8991600" cy="2514600"/>
          </a:xfrm>
          <a:prstGeom prst="frame">
            <a:avLst/>
          </a:prstGeom>
          <a:solidFill>
            <a:srgbClr val="FFFF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84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3886" y="-76200"/>
            <a:ext cx="4762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Name of Person</a:t>
            </a:r>
            <a:endParaRPr lang="en-US" sz="5400" b="1" cap="none" spc="0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49208" y="570131"/>
            <a:ext cx="4660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Name of Things</a:t>
            </a:r>
            <a:endParaRPr lang="en-US" sz="54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25163" y="1219200"/>
            <a:ext cx="51106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Name of Animals</a:t>
            </a:r>
            <a:endParaRPr lang="en-US" sz="5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69246" y="1874461"/>
            <a:ext cx="43172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Name of Place</a:t>
            </a:r>
            <a:endParaRPr lang="en-US" sz="54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6385" y="3922931"/>
            <a:ext cx="48958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Name of Quality</a:t>
            </a:r>
            <a:endParaRPr lang="en-US" sz="54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49208" y="2590800"/>
            <a:ext cx="46634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Name of Action</a:t>
            </a:r>
            <a:endParaRPr lang="en-US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11891" y="4608731"/>
            <a:ext cx="5331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Name of Quantity</a:t>
            </a:r>
            <a:endParaRPr lang="en-US" sz="5400" b="1" cap="none" spc="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26767" y="5294531"/>
            <a:ext cx="5085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Name of Manner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4475" y="3200400"/>
            <a:ext cx="4044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Name of Idea</a:t>
            </a:r>
            <a:endParaRPr lang="en-US" sz="5400" b="1" cap="none" spc="0" dirty="0">
              <a:ln w="1905"/>
              <a:solidFill>
                <a:schemeClr val="accent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1008815" y="206991"/>
            <a:ext cx="1203076" cy="48637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entagon 13"/>
          <p:cNvSpPr/>
          <p:nvPr/>
        </p:nvSpPr>
        <p:spPr>
          <a:xfrm>
            <a:off x="1008815" y="787400"/>
            <a:ext cx="1203076" cy="48637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entagon 14"/>
          <p:cNvSpPr/>
          <p:nvPr/>
        </p:nvSpPr>
        <p:spPr>
          <a:xfrm>
            <a:off x="1008815" y="1437680"/>
            <a:ext cx="1203076" cy="48637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entagon 15"/>
          <p:cNvSpPr/>
          <p:nvPr/>
        </p:nvSpPr>
        <p:spPr>
          <a:xfrm>
            <a:off x="1008815" y="2092941"/>
            <a:ext cx="1203076" cy="48637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entagon 16"/>
          <p:cNvSpPr/>
          <p:nvPr/>
        </p:nvSpPr>
        <p:spPr>
          <a:xfrm>
            <a:off x="1008815" y="2809280"/>
            <a:ext cx="1203076" cy="48637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entagon 17"/>
          <p:cNvSpPr/>
          <p:nvPr/>
        </p:nvSpPr>
        <p:spPr>
          <a:xfrm>
            <a:off x="1008815" y="3418880"/>
            <a:ext cx="1203076" cy="48637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entagon 18"/>
          <p:cNvSpPr/>
          <p:nvPr/>
        </p:nvSpPr>
        <p:spPr>
          <a:xfrm>
            <a:off x="1008815" y="4141411"/>
            <a:ext cx="1203076" cy="48637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entagon 19"/>
          <p:cNvSpPr/>
          <p:nvPr/>
        </p:nvSpPr>
        <p:spPr>
          <a:xfrm>
            <a:off x="1008815" y="4816396"/>
            <a:ext cx="1203076" cy="48637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entagon 20"/>
          <p:cNvSpPr/>
          <p:nvPr/>
        </p:nvSpPr>
        <p:spPr>
          <a:xfrm>
            <a:off x="1008815" y="5532061"/>
            <a:ext cx="1203076" cy="48637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228930" y="6018431"/>
            <a:ext cx="5606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Name of Condition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1008815" y="6255961"/>
            <a:ext cx="1203076" cy="48637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7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45000">
              <a:srgbClr val="21D6E0"/>
            </a:gs>
            <a:gs pos="83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7523" y="-82391"/>
            <a:ext cx="787754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Evaluation</a:t>
            </a:r>
            <a:endParaRPr lang="en-US" sz="13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838200" y="1842868"/>
            <a:ext cx="7467600" cy="0"/>
          </a:xfrm>
          <a:prstGeom prst="line">
            <a:avLst/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98257" y="2387025"/>
            <a:ext cx="4688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Fill in the gaps using noun.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3124200"/>
            <a:ext cx="2970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………………….. Is a good boy.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3733800"/>
            <a:ext cx="2933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………………….. Is a good girl.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4419600"/>
            <a:ext cx="3593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………………….. lives in </a:t>
            </a:r>
            <a:r>
              <a:rPr lang="en-US" dirty="0" err="1" smtClean="0"/>
              <a:t>Sundarbans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5029200"/>
            <a:ext cx="4977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 ………………………………..………….. Is our motherland.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5638800"/>
            <a:ext cx="2595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 We drink …………………...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19200" y="2921267"/>
            <a:ext cx="10390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Rana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10383" y="3530025"/>
            <a:ext cx="10567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Runa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55633" y="4191000"/>
            <a:ext cx="10314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Tiger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33063" y="4825425"/>
            <a:ext cx="21435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Bangladesh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57400" y="5435025"/>
            <a:ext cx="11749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water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725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  <p:bldP spid="13" grpId="0"/>
      <p:bldP spid="3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1676400" y="381000"/>
            <a:ext cx="5410200" cy="132343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51768" y="2362200"/>
            <a:ext cx="67634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5400" b="1" dirty="0" smtClean="0">
                <a:ln w="31550" cmpd="sng">
                  <a:noFill/>
                  <a:prstDash val="solid"/>
                </a:ln>
                <a:solidFill>
                  <a:prstClr val="black"/>
                </a:solidFill>
                <a:latin typeface="SolaimanLipi" pitchFamily="65" charset="0"/>
                <a:cs typeface="SolaimanLipi" pitchFamily="65" charset="0"/>
              </a:rPr>
              <a:t>Make a sort of Noun.</a:t>
            </a:r>
            <a:endParaRPr lang="en-US" sz="5400" b="1" dirty="0">
              <a:ln w="31550" cmpd="sng">
                <a:noFill/>
                <a:prstDash val="solid"/>
              </a:ln>
              <a:solidFill>
                <a:prstClr val="black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1768" y="3313963"/>
            <a:ext cx="82160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5400" b="1" dirty="0" smtClean="0">
                <a:ln w="31550" cmpd="sng">
                  <a:noFill/>
                  <a:prstDash val="solid"/>
                </a:ln>
                <a:solidFill>
                  <a:prstClr val="black"/>
                </a:solidFill>
                <a:latin typeface="SolaimanLipi" pitchFamily="65" charset="0"/>
                <a:cs typeface="SolaimanLipi" pitchFamily="65" charset="0"/>
              </a:rPr>
              <a:t>Write the job of Noun.</a:t>
            </a:r>
            <a:endParaRPr lang="en-US" sz="5400" b="1" dirty="0">
              <a:ln w="31550" cmpd="sng">
                <a:noFill/>
                <a:prstDash val="solid"/>
              </a:ln>
              <a:solidFill>
                <a:prstClr val="black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304800"/>
            <a:ext cx="65484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8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Home Task</a:t>
            </a:r>
            <a:endParaRPr lang="en-US" sz="8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69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914" y="3459540"/>
            <a:ext cx="896368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THANKS TO ALL</a:t>
            </a:r>
            <a:endParaRPr lang="en-US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141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47800"/>
            <a:ext cx="8382000" cy="37338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Abul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kalam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rubel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/>
            </a:r>
            <a:b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</a:b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Assistant Teacher (commerce)</a:t>
            </a:r>
            <a:b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</a:b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Shaheed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alauddin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 High School </a:t>
            </a:r>
          </a:p>
          <a:p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Mirzapur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P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akundia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,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Kishoreganj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 </a:t>
            </a:r>
          </a:p>
          <a:p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Class: Six Time: 40 Minutes</a:t>
            </a:r>
            <a:endParaRPr lang="en-US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itchFamily="18" charset="0"/>
              <a:cs typeface="BrahmaputraAMJ" pitchFamily="2" charset="0"/>
            </a:endParaRPr>
          </a:p>
          <a:p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Contact # 01712276872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</a:endParaRPr>
          </a:p>
        </p:txBody>
      </p:sp>
      <p:pic>
        <p:nvPicPr>
          <p:cNvPr id="5" name="Picture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20000" flipH="1" flipV="1">
            <a:off x="7125364" y="444952"/>
            <a:ext cx="1483035" cy="1977380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514350"/>
            <a:ext cx="3942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rint MT Shadow" pitchFamily="82" charset="0"/>
              </a:rPr>
              <a:t>Introduction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rint MT Shadow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36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066800" y="228600"/>
            <a:ext cx="6705600" cy="1371600"/>
          </a:xfrm>
          <a:prstGeom prst="horizontalScroll">
            <a:avLst/>
          </a:prstGeom>
          <a:solidFill>
            <a:schemeClr val="tx1">
              <a:lumMod val="95000"/>
              <a:lumOff val="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70C0"/>
                </a:solidFill>
                <a:latin typeface="Academy Engraved LET" pitchFamily="2" charset="0"/>
              </a:rPr>
              <a:t>Class Introduction</a:t>
            </a:r>
            <a:endParaRPr lang="en-US" sz="6000" b="1" dirty="0">
              <a:solidFill>
                <a:srgbClr val="0070C0"/>
              </a:solidFill>
              <a:latin typeface="Academy Engraved LET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524000"/>
            <a:ext cx="8077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Subject: English Grammar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84924" y="2133600"/>
            <a:ext cx="3974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Class: Six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1732" y="2819400"/>
            <a:ext cx="4820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Lesson: One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6948" y="3657600"/>
            <a:ext cx="39501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Time: 45 minutes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10436" y="4362271"/>
            <a:ext cx="608576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80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Today’s Lesson</a:t>
            </a:r>
            <a:endParaRPr lang="en-US" sz="7200" b="1" cap="none" spc="0" dirty="0">
              <a:ln w="18000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29000" y="5486400"/>
            <a:ext cx="253485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381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NOUN</a:t>
            </a:r>
            <a:endParaRPr lang="en-US" sz="6600" b="1" cap="none" spc="0" dirty="0">
              <a:ln w="381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453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77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/>
        </p:nvSpPr>
        <p:spPr>
          <a:xfrm>
            <a:off x="228600" y="2514600"/>
            <a:ext cx="8763000" cy="2057400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ln w="12700">
                  <a:solidFill>
                    <a:srgbClr val="7030A0"/>
                  </a:solidFill>
                </a:ln>
                <a:solidFill>
                  <a:srgbClr val="7030A0"/>
                </a:solidFill>
                <a:latin typeface="Academy Engraved LET" pitchFamily="2" charset="0"/>
              </a:rPr>
              <a:t>Learning Outcome</a:t>
            </a:r>
            <a:endParaRPr lang="en-US" sz="8000" b="1" dirty="0">
              <a:ln w="12700">
                <a:solidFill>
                  <a:srgbClr val="7030A0"/>
                </a:solidFill>
              </a:ln>
              <a:solidFill>
                <a:srgbClr val="7030A0"/>
              </a:solidFill>
              <a:latin typeface="Academy Engraved LE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1331" y="2895600"/>
            <a:ext cx="6873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onstantia" pitchFamily="18" charset="0"/>
              </a:rPr>
              <a:t>1. Students will able to say what is noun.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1331" y="3581400"/>
            <a:ext cx="8176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onstantia" pitchFamily="18" charset="0"/>
              </a:rPr>
              <a:t>2. Students will able to say what’s name is noun.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04800" y="2971800"/>
            <a:ext cx="609600" cy="44702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04800" y="3657600"/>
            <a:ext cx="609600" cy="44702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2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5" grpId="0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46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9100" y="1727537"/>
            <a:ext cx="862441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doni MT" pitchFamily="18" charset="0"/>
              </a:rPr>
              <a:t>Noun is name of anything.</a:t>
            </a:r>
            <a:endParaRPr lang="en-US" sz="60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doni MT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51137"/>
            <a:ext cx="473026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doni MT" pitchFamily="18" charset="0"/>
              </a:rPr>
              <a:t>Noun is name.</a:t>
            </a:r>
            <a:endParaRPr lang="en-US" sz="60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doni MT" pitchFamily="18" charset="0"/>
            </a:endParaRPr>
          </a:p>
        </p:txBody>
      </p:sp>
      <p:sp>
        <p:nvSpPr>
          <p:cNvPr id="6" name="Flowchart: Multidocument 5"/>
          <p:cNvSpPr/>
          <p:nvPr/>
        </p:nvSpPr>
        <p:spPr>
          <a:xfrm>
            <a:off x="1310185" y="3178477"/>
            <a:ext cx="6485530" cy="3168046"/>
          </a:xfrm>
          <a:prstGeom prst="flowChartMultidocumen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07898" y="3724870"/>
            <a:ext cx="534530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What Name?</a:t>
            </a:r>
          </a:p>
        </p:txBody>
      </p:sp>
      <p:sp>
        <p:nvSpPr>
          <p:cNvPr id="8" name="Rectangle 7"/>
          <p:cNvSpPr/>
          <p:nvPr/>
        </p:nvSpPr>
        <p:spPr>
          <a:xfrm>
            <a:off x="1033740" y="4426803"/>
            <a:ext cx="582425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Which</a:t>
            </a:r>
            <a:r>
              <a:rPr lang="en-US" sz="4800" b="1" cap="none" spc="0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Name?</a:t>
            </a:r>
          </a:p>
        </p:txBody>
      </p:sp>
      <p:sp>
        <p:nvSpPr>
          <p:cNvPr id="9" name="Rectangle 8"/>
          <p:cNvSpPr/>
          <p:nvPr/>
        </p:nvSpPr>
        <p:spPr>
          <a:xfrm>
            <a:off x="1033740" y="5188803"/>
            <a:ext cx="605285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Whose Name?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" y="838200"/>
            <a:ext cx="772250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doni MT" pitchFamily="18" charset="0"/>
              </a:rPr>
              <a:t>Noun is a naming word.</a:t>
            </a:r>
            <a:endParaRPr lang="en-US" sz="60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31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0775" y="143470"/>
            <a:ext cx="4762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Name of Person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 descr="E:\Balapukur High School\new cless.08\DSC001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14400"/>
            <a:ext cx="2417763" cy="301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Balapukur High School\new cless.08\DSC001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490" y="4076708"/>
            <a:ext cx="2140910" cy="248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Balapukur High School\new cless.08\DSC001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71122"/>
            <a:ext cx="2112963" cy="263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Balapukur High School\new cless.08\DSC001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04" y="4267200"/>
            <a:ext cx="1843420" cy="230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61743" y="1754074"/>
            <a:ext cx="10342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Rina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09901" y="4771992"/>
            <a:ext cx="15311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Rubina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15824" y="5318431"/>
            <a:ext cx="12394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Adori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82842" y="2077239"/>
            <a:ext cx="15023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Nazma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060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2372145" cy="29647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1044"/>
            <a:ext cx="2338949" cy="2923688"/>
          </a:xfrm>
          <a:prstGeom prst="rect">
            <a:avLst/>
          </a:prstGeom>
        </p:spPr>
      </p:pic>
      <p:pic>
        <p:nvPicPr>
          <p:cNvPr id="9" name="Picture 8" descr="DSC05323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1045"/>
            <a:ext cx="2362200" cy="299170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" y="274320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Name of Person</a:t>
            </a:r>
            <a:endParaRPr lang="en-US" sz="4400" b="1" cap="none" spc="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E:\Balapukur High School\new cless.08\DSC000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313" y="4267200"/>
            <a:ext cx="1721054" cy="204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Balapukur High School\new cless.08\DSC0009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735" y="4279830"/>
            <a:ext cx="1640428" cy="204872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8229600" y="44506"/>
            <a:ext cx="588623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</a:t>
            </a:r>
          </a:p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</a:t>
            </a:r>
          </a:p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</a:p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9312" y="282476"/>
            <a:ext cx="44435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</a:t>
            </a:r>
          </a:p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</a:p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</a:p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79980" y="32982"/>
            <a:ext cx="455573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</a:t>
            </a:r>
          </a:p>
          <a:p>
            <a:pPr algn="ctr"/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</a:p>
          <a:p>
            <a:pPr algn="ctr"/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</a:p>
          <a:p>
            <a:pPr algn="ctr"/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</a:p>
          <a:p>
            <a:pPr algn="ctr"/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</a:t>
            </a:r>
          </a:p>
          <a:p>
            <a:pPr algn="ctr"/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493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701" y="491319"/>
            <a:ext cx="2938682" cy="19341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423" y="3321896"/>
            <a:ext cx="3402193" cy="26355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76200" y="5733871"/>
            <a:ext cx="619231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Name of Things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 descr="C:\Users\Zahangir\Desktop\18-01-2011\Logo\TAB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400"/>
            <a:ext cx="2877403" cy="270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Zahangir\Desktop\18-01-2011\Logo\Marka\Chai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38717"/>
            <a:ext cx="1928136" cy="259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2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5257800"/>
            <a:ext cx="5257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Name of Animals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171" name="Picture 3" descr="C:\Users\Zahangir\Desktop\18-01-2011\Logo\Hor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59992"/>
            <a:ext cx="2094707" cy="248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Zahangir\Desktop\18-01-2011\Logo\G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3124200"/>
            <a:ext cx="28257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Image\Image-New\Animals\Ba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1000"/>
            <a:ext cx="3581400" cy="203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639" y="2414572"/>
            <a:ext cx="3200400" cy="227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10364"/>
            <a:ext cx="2963202" cy="214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33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228</Words>
  <Application>Microsoft Office PowerPoint</Application>
  <PresentationFormat>On-screen Show (4:3)</PresentationFormat>
  <Paragraphs>83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Academy Engraved LET</vt:lpstr>
      <vt:lpstr>Algerian</vt:lpstr>
      <vt:lpstr>Arial</vt:lpstr>
      <vt:lpstr>Bodoni MT</vt:lpstr>
      <vt:lpstr>BrahmaputraAMJ</vt:lpstr>
      <vt:lpstr>Calibri</vt:lpstr>
      <vt:lpstr>Constantia</vt:lpstr>
      <vt:lpstr>High Tower Text</vt:lpstr>
      <vt:lpstr>Imprint MT Shadow</vt:lpstr>
      <vt:lpstr>SolaimanLipi</vt:lpstr>
      <vt:lpstr>Times New Roman</vt:lpstr>
      <vt:lpstr>Trebuchet MS</vt:lpstr>
      <vt:lpstr>Office Theme</vt:lpstr>
      <vt:lpstr>1_Office Theme</vt:lpstr>
      <vt:lpstr>PowerPoint Presentation</vt:lpstr>
      <vt:lpstr>Introduction</vt:lpstr>
      <vt:lpstr>Class Introduction</vt:lpstr>
      <vt:lpstr>Learning Outcome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SRDL ABUL KALAM</cp:lastModifiedBy>
  <cp:revision>84</cp:revision>
  <dcterms:created xsi:type="dcterms:W3CDTF">2013-02-07T01:17:09Z</dcterms:created>
  <dcterms:modified xsi:type="dcterms:W3CDTF">2019-10-26T06:19:29Z</dcterms:modified>
</cp:coreProperties>
</file>