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7" r:id="rId2"/>
    <p:sldId id="271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9" r:id="rId11"/>
    <p:sldId id="270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20678-14EA-487D-8F39-5C8537877BB4}" type="datetimeFigureOut">
              <a:rPr lang="en-US" smtClean="0"/>
              <a:t>21-May-18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76560-A393-4CAF-B5D7-25FB59DC9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89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76560-A393-4CAF-B5D7-25FB59DC962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7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21-May-18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21-May-18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21-May-18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21-May-18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8866" y="381000"/>
            <a:ext cx="6324600" cy="1015663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371" y="1349206"/>
            <a:ext cx="5758417" cy="3892296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1761980" y="393151"/>
            <a:ext cx="3505200" cy="101566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02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838200"/>
            <a:ext cx="8256182" cy="440120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কাজ</a:t>
            </a:r>
          </a:p>
          <a:p>
            <a:endParaRPr lang="bn-BD" sz="6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ঘরা নগদান বইয়ের নমুনা ছক তৈরী কর।</a:t>
            </a:r>
          </a:p>
          <a:p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438400" y="1066800"/>
            <a:ext cx="5486400" cy="1619693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Terminator 3"/>
          <p:cNvSpPr/>
          <p:nvPr/>
        </p:nvSpPr>
        <p:spPr>
          <a:xfrm>
            <a:off x="914400" y="2915093"/>
            <a:ext cx="7924800" cy="1123507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14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955 -0.13217 C -0.04063 -0.13217 0.01545 -0.07615 0.01545 -0.00717 C 0.01545 0.06181 -0.04063 0.11783 -0.10955 0.11783 C -0.17848 0.11783 -0.23455 0.06181 -0.23455 -0.00717 C -0.23455 -0.07615 -0.17848 -0.13217 -0.10955 -0.13217 Z " pathEditMode="relative" rAng="0" ptsTypes="fffff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00200" y="2514600"/>
            <a:ext cx="6400800" cy="3733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76446" y="945882"/>
            <a:ext cx="8210107" cy="397031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bn-BD" sz="3600" dirty="0" smtClean="0"/>
          </a:p>
          <a:p>
            <a:endParaRPr lang="bn-BD" sz="3600" dirty="0"/>
          </a:p>
          <a:p>
            <a:endParaRPr lang="bn-BD" sz="3600" dirty="0" smtClean="0"/>
          </a:p>
          <a:p>
            <a:endParaRPr lang="bn-BD" sz="3600" dirty="0"/>
          </a:p>
          <a:p>
            <a:endParaRPr lang="bn-BD" sz="3600" dirty="0" smtClean="0"/>
          </a:p>
          <a:p>
            <a:endParaRPr lang="bn-BD" sz="3600" dirty="0"/>
          </a:p>
          <a:p>
            <a:endParaRPr lang="bn-BD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1674628"/>
            <a:ext cx="6858000" cy="27392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4000" dirty="0" smtClean="0"/>
          </a:p>
          <a:p>
            <a:pPr algn="ctr"/>
            <a:r>
              <a:rPr lang="bn-BD" sz="4000" dirty="0" smtClean="0"/>
              <a:t> 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দলীয় কাজঃ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৫টি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প্রাপ্তি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সংক্রান্ত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/>
              <a:t>                            </a:t>
            </a:r>
            <a:endParaRPr lang="en-US" sz="2800" dirty="0"/>
          </a:p>
        </p:txBody>
      </p:sp>
      <p:sp>
        <p:nvSpPr>
          <p:cNvPr id="4" name="Right Arrow 3"/>
          <p:cNvSpPr/>
          <p:nvPr/>
        </p:nvSpPr>
        <p:spPr>
          <a:xfrm>
            <a:off x="2819399" y="2057400"/>
            <a:ext cx="3733799" cy="1079167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Terminator 5"/>
          <p:cNvSpPr/>
          <p:nvPr/>
        </p:nvSpPr>
        <p:spPr>
          <a:xfrm>
            <a:off x="1143000" y="3276600"/>
            <a:ext cx="6629400" cy="914400"/>
          </a:xfrm>
          <a:prstGeom prst="flowChartTerminator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29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01000" cy="3809999"/>
          </a:xfrm>
          <a:solidFill>
            <a:srgbClr val="0070C0"/>
          </a:solidFill>
        </p:spPr>
        <p:txBody>
          <a:bodyPr/>
          <a:lstStyle/>
          <a:p>
            <a:pPr marL="0" indent="0">
              <a:buNone/>
            </a:pPr>
            <a:r>
              <a:rPr lang="bn-BD" dirty="0" smtClean="0"/>
              <a:t>   </a:t>
            </a:r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bn-BD" dirty="0" smtClean="0"/>
              <a:t>০নগদান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বই</a:t>
            </a:r>
            <a:r>
              <a:rPr lang="bn-BD" sz="2000" dirty="0" smtClean="0"/>
              <a:t> </a:t>
            </a:r>
            <a:r>
              <a:rPr lang="bn-BD" dirty="0" smtClean="0"/>
              <a:t>কি?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bn-BD" dirty="0" smtClean="0"/>
              <a:t>০নগদান বই কত প্রকার ও কি</a:t>
            </a:r>
            <a:r>
              <a:rPr lang="en-US" dirty="0" smtClean="0"/>
              <a:t> </a:t>
            </a:r>
            <a:r>
              <a:rPr lang="bn-BD" dirty="0" smtClean="0"/>
              <a:t>কি?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bn-BD" dirty="0" smtClean="0"/>
              <a:t>০নগদ প্রাপ্তি কোন দিকে লেখা হয়?</a:t>
            </a:r>
          </a:p>
        </p:txBody>
      </p:sp>
      <p:sp>
        <p:nvSpPr>
          <p:cNvPr id="4" name="Plaque 3"/>
          <p:cNvSpPr/>
          <p:nvPr/>
        </p:nvSpPr>
        <p:spPr>
          <a:xfrm>
            <a:off x="2819400" y="381000"/>
            <a:ext cx="3886200" cy="914400"/>
          </a:xfrm>
          <a:prstGeom prst="plaqu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11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/>
          <a:lstStyle/>
          <a:p>
            <a:endParaRPr lang="bn-BD" dirty="0" smtClean="0"/>
          </a:p>
          <a:p>
            <a:pPr lvl="2"/>
            <a:r>
              <a:rPr lang="bn-BD" sz="6400" dirty="0" smtClean="0">
                <a:latin typeface="NikoshBAN" pitchFamily="2" charset="0"/>
                <a:cs typeface="NikoshBAN" pitchFamily="2" charset="0"/>
              </a:rPr>
              <a:t>পাঠ্য বই থেকে </a:t>
            </a:r>
            <a:r>
              <a:rPr lang="bn-BD" sz="5200" dirty="0" smtClean="0"/>
              <a:t>একটি</a:t>
            </a:r>
            <a:r>
              <a:rPr lang="bn-BD" sz="3600" dirty="0" smtClean="0"/>
              <a:t> </a:t>
            </a:r>
            <a:r>
              <a:rPr lang="en-US" sz="5200" dirty="0" err="1" smtClean="0"/>
              <a:t>এক</a:t>
            </a:r>
            <a:r>
              <a:rPr lang="bn-BD" sz="5200" dirty="0" smtClean="0"/>
              <a:t>ঘরা</a:t>
            </a:r>
            <a:r>
              <a:rPr lang="bn-BD" sz="3600" dirty="0" smtClean="0"/>
              <a:t> </a:t>
            </a:r>
            <a:r>
              <a:rPr lang="bn-BD" sz="4600" dirty="0" smtClean="0"/>
              <a:t>নগদান বই তৈরি</a:t>
            </a:r>
            <a:r>
              <a:rPr lang="en-US" sz="4600" dirty="0" smtClean="0"/>
              <a:t> </a:t>
            </a:r>
            <a:r>
              <a:rPr lang="en-US" sz="4600" dirty="0" err="1" smtClean="0"/>
              <a:t>করে</a:t>
            </a:r>
            <a:r>
              <a:rPr lang="en-US" sz="4600" dirty="0" smtClean="0"/>
              <a:t> </a:t>
            </a:r>
            <a:r>
              <a:rPr lang="en-US" sz="4600" smtClean="0"/>
              <a:t>আনবে</a:t>
            </a:r>
            <a:r>
              <a:rPr lang="bn-BD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996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5554" y="21265"/>
            <a:ext cx="6858000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9600" dirty="0" smtClean="0"/>
              <a:t>   ধন্যবাদ</a:t>
            </a:r>
            <a:endParaRPr lang="en-US" sz="9600" dirty="0"/>
          </a:p>
        </p:txBody>
      </p:sp>
      <p:sp>
        <p:nvSpPr>
          <p:cNvPr id="3" name="TextBox 2"/>
          <p:cNvSpPr txBox="1"/>
          <p:nvPr/>
        </p:nvSpPr>
        <p:spPr>
          <a:xfrm>
            <a:off x="2209800" y="35052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54" y="1639399"/>
            <a:ext cx="6925056" cy="5193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59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6191" y="3691972"/>
            <a:ext cx="6515100" cy="2700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950" dirty="0" err="1">
                <a:latin typeface="SutonnyMJ" pitchFamily="2" charset="0"/>
                <a:cs typeface="SutonnyMJ" pitchFamily="2" charset="0"/>
              </a:rPr>
              <a:t>Aveyj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Kvjvg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AvRv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iæ‡ej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,</a:t>
            </a:r>
            <a:endParaRPr lang="bn-BD" sz="495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en-US" sz="3600" dirty="0" err="1">
                <a:latin typeface="SutonnyMJ" pitchFamily="2" charset="0"/>
                <a:cs typeface="SutonnyMJ" pitchFamily="2" charset="0"/>
              </a:rPr>
              <a:t>knx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AvjvDwÏb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D”P we`¨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vjq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wgR©vcyi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cvKzw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›`qv,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wK‡kviMÄ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ctr"/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028700"/>
            <a:ext cx="2571750" cy="2450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02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9" y="2819401"/>
            <a:ext cx="7391401" cy="251460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bn-BD" dirty="0" smtClean="0"/>
              <a:t/>
            </a:r>
            <a:br>
              <a:rPr lang="bn-BD" dirty="0" smtClean="0"/>
            </a:br>
            <a:r>
              <a:rPr lang="en-US" dirty="0" smtClean="0"/>
              <a:t>            </a:t>
            </a:r>
            <a:r>
              <a:rPr lang="bn-BD" dirty="0" smtClean="0"/>
              <a:t/>
            </a:r>
            <a:br>
              <a:rPr lang="bn-BD" dirty="0" smtClean="0"/>
            </a:br>
            <a:r>
              <a:rPr lang="en-US" dirty="0" smtClean="0"/>
              <a:t>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বিষয়-হিসাববিজ্ঞান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4800" dirty="0" smtClean="0">
                <a:latin typeface="NikoshBAN" pitchFamily="2" charset="0"/>
                <a:cs typeface="NikoshBAN" pitchFamily="2" charset="0"/>
              </a:rPr>
            </a:b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990600"/>
            <a:ext cx="7391400" cy="1828800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শ্রেণি-নবম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362200" y="1143000"/>
            <a:ext cx="5334000" cy="2209800"/>
          </a:xfrm>
          <a:prstGeom prst="rightArrow">
            <a:avLst/>
          </a:prstGeom>
          <a:noFill/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ross 4"/>
          <p:cNvSpPr/>
          <p:nvPr/>
        </p:nvSpPr>
        <p:spPr>
          <a:xfrm>
            <a:off x="1371600" y="3581400"/>
            <a:ext cx="6324600" cy="1295400"/>
          </a:xfrm>
          <a:prstGeom prst="plus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869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19200"/>
            <a:ext cx="8229600" cy="1401762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667000"/>
            <a:ext cx="8229600" cy="4525963"/>
          </a:xfrm>
          <a:solidFill>
            <a:srgbClr val="00B05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এই পাঠ শেষে-</a:t>
            </a:r>
          </a:p>
          <a:p>
            <a:pPr marL="0" indent="0">
              <a:buNone/>
            </a:pPr>
            <a:r>
              <a:rPr lang="bn-BD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১।নগদান বই কি বলতে পারবে।</a:t>
            </a:r>
          </a:p>
          <a:p>
            <a:pPr marL="0" indent="0">
              <a:buNone/>
            </a:pPr>
            <a:r>
              <a:rPr lang="bn-BD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২।নগদান বই এর প্রকারভেদ বলতে পারবে।</a:t>
            </a:r>
          </a:p>
          <a:p>
            <a:pPr marL="0" indent="0">
              <a:buNone/>
            </a:pPr>
            <a:r>
              <a:rPr lang="bn-BD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৩।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ঘরা নগদান বই তৈরী করতে পারবে।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Decision 3"/>
          <p:cNvSpPr/>
          <p:nvPr/>
        </p:nvSpPr>
        <p:spPr>
          <a:xfrm>
            <a:off x="2667000" y="1219200"/>
            <a:ext cx="3810000" cy="1295400"/>
          </a:xfrm>
          <a:prstGeom prst="flowChartDecision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entagon 4"/>
          <p:cNvSpPr/>
          <p:nvPr/>
        </p:nvSpPr>
        <p:spPr>
          <a:xfrm>
            <a:off x="228600" y="2743200"/>
            <a:ext cx="8153400" cy="2562446"/>
          </a:xfrm>
          <a:prstGeom prst="homePlat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80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25" y="797011"/>
            <a:ext cx="3657600" cy="321385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805" y="831299"/>
            <a:ext cx="3505200" cy="322781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276725" y="797011"/>
            <a:ext cx="4648199" cy="339398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Process 5"/>
          <p:cNvSpPr/>
          <p:nvPr/>
        </p:nvSpPr>
        <p:spPr>
          <a:xfrm>
            <a:off x="619125" y="797011"/>
            <a:ext cx="3657600" cy="3213854"/>
          </a:xfrm>
          <a:prstGeom prst="flowChartProcess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15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6705600" cy="4373563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bn-BD" dirty="0" smtClean="0"/>
          </a:p>
          <a:p>
            <a:pPr marL="0" indent="0">
              <a:buNone/>
            </a:pPr>
            <a:r>
              <a:rPr lang="bn-BD" sz="1100" dirty="0"/>
              <a:t> </a:t>
            </a:r>
            <a:r>
              <a:rPr lang="bn-BD" sz="1100" dirty="0" smtClean="0"/>
              <a:t>    </a:t>
            </a:r>
            <a:r>
              <a:rPr lang="en-US" sz="1100" dirty="0" smtClean="0"/>
              <a:t>             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নগদান</a:t>
            </a:r>
            <a:r>
              <a:rPr lang="bn-BD" sz="6600" dirty="0" smtClean="0"/>
              <a:t> </a:t>
            </a:r>
            <a:r>
              <a:rPr lang="bn-BD" sz="6600" dirty="0" smtClean="0"/>
              <a:t>বই</a:t>
            </a:r>
            <a:endParaRPr lang="en-US" sz="1100" dirty="0"/>
          </a:p>
        </p:txBody>
      </p:sp>
      <p:sp>
        <p:nvSpPr>
          <p:cNvPr id="4" name="Oval 3"/>
          <p:cNvSpPr/>
          <p:nvPr/>
        </p:nvSpPr>
        <p:spPr>
          <a:xfrm>
            <a:off x="502170" y="1600200"/>
            <a:ext cx="5791200" cy="2496879"/>
          </a:xfrm>
          <a:prstGeom prst="ellipse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52600" y="304800"/>
            <a:ext cx="5410200" cy="106680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69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51637"/>
            <a:ext cx="7320516" cy="56617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0" y="5157159"/>
            <a:ext cx="22098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/>
              <a:t>ব্যাংক 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914401" y="152399"/>
            <a:ext cx="7320515" cy="566179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029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564999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/>
              <a:t> </a:t>
            </a:r>
            <a:r>
              <a:rPr lang="bn-BD" sz="4000" dirty="0" smtClean="0"/>
              <a:t>      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199" y="1426535"/>
            <a:ext cx="5257801" cy="24378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7372716"/>
            <a:ext cx="3971925" cy="26765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12960" y="1786270"/>
            <a:ext cx="2928937" cy="22467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000" dirty="0" smtClean="0"/>
              <a:t>১।নগদান বই এর দুই দিক</a:t>
            </a:r>
            <a:r>
              <a:rPr lang="bn-BD" sz="2000" dirty="0" smtClean="0"/>
              <a:t>।</a:t>
            </a:r>
            <a:r>
              <a:rPr lang="en-US" sz="2000" dirty="0" smtClean="0"/>
              <a:t>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ডেবিট</a:t>
            </a:r>
            <a:r>
              <a:rPr lang="bn-BD" sz="2000" dirty="0" smtClean="0"/>
              <a:t> </a:t>
            </a:r>
            <a:r>
              <a:rPr lang="en-US" sz="2000" dirty="0" smtClean="0"/>
              <a:t>   </a:t>
            </a:r>
            <a:r>
              <a:rPr lang="bn-BD" sz="2000" dirty="0" smtClean="0"/>
              <a:t>            </a:t>
            </a:r>
            <a:endParaRPr lang="bn-BD" sz="2000" dirty="0" smtClean="0"/>
          </a:p>
          <a:p>
            <a:r>
              <a:rPr lang="bn-BD" sz="2000" dirty="0" smtClean="0"/>
              <a:t>দিকও ক্রেডিটদিক।</a:t>
            </a:r>
          </a:p>
          <a:p>
            <a:r>
              <a:rPr lang="bn-BD" sz="2000" dirty="0" smtClean="0"/>
              <a:t>২।নগদ প্রাপ্তি ও নগদ  পরিশোধ সমূহ লিপিবদ্ধ করা হয়।</a:t>
            </a:r>
          </a:p>
          <a:p>
            <a:endParaRPr lang="bn-BD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4267200" y="642113"/>
            <a:ext cx="35052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নমুনা ছক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277833" y="595688"/>
            <a:ext cx="3505200" cy="692756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10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295400"/>
            <a:ext cx="3971925" cy="26765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7591" y="1646939"/>
            <a:ext cx="3657600" cy="2308324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বাকিতে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কোন</a:t>
            </a:r>
            <a:r>
              <a:rPr lang="en-US" sz="3600" dirty="0" smtClean="0"/>
              <a:t> </a:t>
            </a:r>
            <a:r>
              <a:rPr lang="en-US" sz="3600" dirty="0" err="1" smtClean="0"/>
              <a:t>লেনদেন</a:t>
            </a:r>
            <a:r>
              <a:rPr lang="en-US" sz="3600" dirty="0" smtClean="0"/>
              <a:t> </a:t>
            </a:r>
            <a:r>
              <a:rPr lang="en-US" sz="3600" dirty="0" err="1" smtClean="0"/>
              <a:t>নগদান</a:t>
            </a:r>
            <a:r>
              <a:rPr lang="en-US" sz="3600" dirty="0" smtClean="0"/>
              <a:t>  </a:t>
            </a:r>
            <a:r>
              <a:rPr lang="en-US" sz="3600" dirty="0" err="1" smtClean="0"/>
              <a:t>বইতে</a:t>
            </a:r>
            <a:r>
              <a:rPr lang="en-US" sz="3600" dirty="0" smtClean="0"/>
              <a:t>  </a:t>
            </a:r>
            <a:r>
              <a:rPr lang="en-US" sz="3600" dirty="0" err="1" smtClean="0"/>
              <a:t>লেখা</a:t>
            </a:r>
            <a:r>
              <a:rPr lang="en-US" sz="3600" dirty="0" smtClean="0"/>
              <a:t> </a:t>
            </a:r>
            <a:r>
              <a:rPr lang="en-US" sz="3600" dirty="0" err="1" smtClean="0"/>
              <a:t>হয়</a:t>
            </a:r>
            <a:r>
              <a:rPr lang="en-US" sz="3600" dirty="0" smtClean="0"/>
              <a:t> </a:t>
            </a:r>
            <a:r>
              <a:rPr lang="en-US" sz="3600" dirty="0" err="1" smtClean="0"/>
              <a:t>না</a:t>
            </a:r>
            <a:r>
              <a:rPr lang="en-US" sz="3600" dirty="0" smtClean="0"/>
              <a:t>।</a:t>
            </a:r>
            <a:endParaRPr lang="en-US" sz="3600" dirty="0"/>
          </a:p>
        </p:txBody>
      </p:sp>
      <p:sp>
        <p:nvSpPr>
          <p:cNvPr id="5" name="Round Diagonal Corner Rectangle 4"/>
          <p:cNvSpPr/>
          <p:nvPr/>
        </p:nvSpPr>
        <p:spPr>
          <a:xfrm>
            <a:off x="3890962" y="804862"/>
            <a:ext cx="4724400" cy="3657600"/>
          </a:xfrm>
          <a:prstGeom prst="round2Diag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7591" y="1646939"/>
            <a:ext cx="3657600" cy="2308324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93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171</Words>
  <Application>Microsoft Office PowerPoint</Application>
  <PresentationFormat>On-screen Show (4:3)</PresentationFormat>
  <Paragraphs>46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NikoshBAN</vt:lpstr>
      <vt:lpstr>SutonnyMJ</vt:lpstr>
      <vt:lpstr>Vrinda</vt:lpstr>
      <vt:lpstr>Office Theme</vt:lpstr>
      <vt:lpstr>PowerPoint Presentation</vt:lpstr>
      <vt:lpstr>PowerPoint Presentation</vt:lpstr>
      <vt:lpstr>               বিষয়-হিসাববিজ্ঞান  </vt:lpstr>
      <vt:lpstr>শিখনফল</vt:lpstr>
      <vt:lpstr>PowerPoint Presentation</vt:lpstr>
      <vt:lpstr>পাঠ শিরোনাম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মূল্যায়ন</vt:lpstr>
      <vt:lpstr>বাড়ির কাজ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Blue Forest</dc:creator>
  <cp:lastModifiedBy>Windows User</cp:lastModifiedBy>
  <cp:revision>87</cp:revision>
  <dcterms:created xsi:type="dcterms:W3CDTF">2006-08-16T00:00:00Z</dcterms:created>
  <dcterms:modified xsi:type="dcterms:W3CDTF">2018-05-21T17:58:27Z</dcterms:modified>
</cp:coreProperties>
</file>