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91" r:id="rId10"/>
    <p:sldId id="276" r:id="rId11"/>
    <p:sldId id="277" r:id="rId12"/>
    <p:sldId id="278" r:id="rId13"/>
    <p:sldId id="279" r:id="rId14"/>
    <p:sldId id="287" r:id="rId15"/>
    <p:sldId id="288" r:id="rId16"/>
    <p:sldId id="289" r:id="rId17"/>
    <p:sldId id="290" r:id="rId18"/>
    <p:sldId id="284" r:id="rId19"/>
    <p:sldId id="264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A4210-EC04-496E-848D-6E2D127984C9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4940-C830-4A54-A847-676F4DE7F5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D4EFE8-8872-4B4D-84BC-8C25D44E35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797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B60263-C847-4E12-A7FA-D0CF8AE0FC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961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6DBCD-B686-4A71-950A-2B1F6EAE1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73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8EB7D-09CF-4BE5-B55F-1969D36BB1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93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26DBCD-B686-4A71-950A-2B1F6EAE15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78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57AE3E-0DE8-4CCB-9DE8-FDEB92690EBA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66075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37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6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49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55A5-5D26-4918-8B2D-C03C9AC2CC46}" type="datetime1">
              <a:rPr lang="en-US"/>
              <a:pPr>
                <a:defRPr/>
              </a:pPr>
              <a:t>8/9/2017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BD"/>
              <a:t>মোঃ ইউসুফ আলী, প্রভাষক, আইসিটি, পূর্ব্বমল্লিকপুর এইচ.এস. কলেজ, কাহারোল, দিনাজপুর।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BD"/>
              <a:t>স্লাইড নং- </a:t>
            </a:r>
            <a:fld id="{2E2D26F7-661F-4628-A111-15705A86A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8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6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57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5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36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12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72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1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A8A-423A-4F71-9EA7-5D8B6337186E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9AEA-7A6E-4067-B35E-435EEEF2C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5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729484" y="1645920"/>
              <a:ext cx="3685032" cy="35661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44" y="-92095"/>
            <a:ext cx="3559556" cy="28276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7886" y="483326"/>
            <a:ext cx="2939143" cy="96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2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993808"/>
            <a:ext cx="3830637" cy="2312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82150"/>
            <a:ext cx="3810000" cy="2312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79459"/>
            <a:ext cx="3809999" cy="23621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2" y="3979459"/>
            <a:ext cx="3890168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6191" y="3364599"/>
            <a:ext cx="1574005" cy="42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5130" y="3333068"/>
            <a:ext cx="1574005" cy="42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শেয়াল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5022" y="6373190"/>
            <a:ext cx="1574005" cy="42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2429" y="6325893"/>
            <a:ext cx="1574005" cy="42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944" y="299575"/>
            <a:ext cx="7909625" cy="541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7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5775" t="10748" r="57558" b="8250"/>
          <a:stretch/>
        </p:blipFill>
        <p:spPr bwMode="auto">
          <a:xfrm>
            <a:off x="297872" y="546536"/>
            <a:ext cx="4197927" cy="24384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13288" y="491755"/>
            <a:ext cx="4191000" cy="249318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44950"/>
            <a:ext cx="3886199" cy="2178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4951"/>
            <a:ext cx="3810000" cy="2178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4306" y="2996158"/>
            <a:ext cx="1689894" cy="50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7837" y="2996157"/>
            <a:ext cx="1689894" cy="50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জেব্রা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0437" y="6228087"/>
            <a:ext cx="1689894" cy="50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1712" y="6228086"/>
            <a:ext cx="1689894" cy="50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ডলফিন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4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95499" y="3765330"/>
            <a:ext cx="3791604" cy="230547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7102" y="783036"/>
            <a:ext cx="3810000" cy="25984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44336" y="3344232"/>
            <a:ext cx="89376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bn-BD" sz="2400" b="1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0531" y="3384342"/>
            <a:ext cx="74892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ভাল্লুক</a:t>
            </a:r>
            <a:endParaRPr lang="bn-BD" sz="2400" b="1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37683" r="59459"/>
          <a:stretch/>
        </p:blipFill>
        <p:spPr bwMode="auto">
          <a:xfrm>
            <a:off x="654860" y="3773608"/>
            <a:ext cx="3819927" cy="229719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7124" y="6098632"/>
            <a:ext cx="990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2400" b="1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54860" y="770028"/>
            <a:ext cx="3793642" cy="25984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18909" y="6098632"/>
            <a:ext cx="66396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শূকর</a:t>
            </a:r>
            <a:endParaRPr lang="bn-BD" sz="2400" b="1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9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4056" y="199699"/>
            <a:ext cx="5564344" cy="32004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6" y="3628698"/>
            <a:ext cx="556434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789678" y="969575"/>
            <a:ext cx="1600200" cy="964747"/>
          </a:xfrm>
          <a:prstGeom prst="wedgeEllipseCallout">
            <a:avLst>
              <a:gd name="adj1" fmla="val -101867"/>
              <a:gd name="adj2" fmla="val 72793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821209" y="3838899"/>
            <a:ext cx="1753448" cy="964747"/>
          </a:xfrm>
          <a:prstGeom prst="wedgeEllipseCallout">
            <a:avLst>
              <a:gd name="adj1" fmla="val -101867"/>
              <a:gd name="adj2" fmla="val 72793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5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1331" y="2770630"/>
            <a:ext cx="4224062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697" y="2774016"/>
            <a:ext cx="7970808" cy="620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অসংগত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নাযায়েজ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0279" y="2776630"/>
            <a:ext cx="3716545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006" y="2514210"/>
            <a:ext cx="7970808" cy="113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সুন্নাহর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পরিতাজ্য-বর্জনীয়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0279" y="2801609"/>
            <a:ext cx="3716545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34" y="2537646"/>
            <a:ext cx="7970808" cy="113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প্রাখির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7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2743200"/>
            <a:ext cx="7010400" cy="1447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তালিকা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2158" y="621102"/>
            <a:ext cx="2815194" cy="601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7944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195" y="2570672"/>
            <a:ext cx="7010400" cy="1447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তালিকা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তৈরী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2158" y="621102"/>
            <a:ext cx="2493034" cy="601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583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9136" y="2639683"/>
            <a:ext cx="7010400" cy="165483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খেয়ে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বেঁচে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থাকা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৫টি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উপায়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লিখ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2158" y="621102"/>
            <a:ext cx="2815194" cy="601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3811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spd="slow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7521" y="839639"/>
            <a:ext cx="2321997" cy="601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4522" y="2049927"/>
            <a:ext cx="7587997" cy="28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কয়েকটি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কয়েকটি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পাথর্ক্য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কখন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কখন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মানব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গুরুত্ব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282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5300" y="2146300"/>
            <a:ext cx="8092762" cy="113610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9542" y="879348"/>
            <a:ext cx="2321997" cy="601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Rectangle 11"/>
          <p:cNvSpPr/>
          <p:nvPr/>
        </p:nvSpPr>
        <p:spPr>
          <a:xfrm>
            <a:off x="2428367" y="3640015"/>
            <a:ext cx="3433172" cy="661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cap="none" spc="0" dirty="0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5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80571" y="2185470"/>
            <a:ext cx="5109029" cy="3053136"/>
          </a:xfrm>
          <a:prstGeom prst="cloud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944914" y="2362200"/>
            <a:ext cx="5285445" cy="2891971"/>
          </a:xfrm>
          <a:prstGeom prst="cloudCallout">
            <a:avLst>
              <a:gd name="adj1" fmla="val 8338"/>
              <a:gd name="adj2" fmla="val -23409"/>
            </a:avLst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শ্রেণিঃ</a:t>
            </a:r>
            <a:r>
              <a:rPr lang="en-US" sz="2400" b="1" dirty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নবম</a:t>
            </a:r>
            <a:endParaRPr lang="en-US" sz="2400" b="1" dirty="0" smtClean="0">
              <a:latin typeface="NikoshBAN"/>
              <a:cs typeface="SutonnyMJ" pitchFamily="2" charset="0"/>
            </a:endParaRPr>
          </a:p>
          <a:p>
            <a:pPr algn="ctr"/>
            <a:r>
              <a:rPr lang="en-US" sz="2400" b="1" dirty="0" err="1" smtClean="0">
                <a:latin typeface="NikoshBAN"/>
                <a:cs typeface="SutonnyMJ" pitchFamily="2" charset="0"/>
              </a:rPr>
              <a:t>বিষয়ঃ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ইসলাম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ও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নৈতিক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শিক্ষা</a:t>
            </a:r>
            <a:endParaRPr lang="en-US" sz="2400" b="1" dirty="0" smtClean="0">
              <a:latin typeface="NikoshBAN"/>
              <a:cs typeface="SutonnyMJ" pitchFamily="2" charset="0"/>
            </a:endParaRPr>
          </a:p>
          <a:p>
            <a:pPr algn="ctr"/>
            <a:r>
              <a:rPr lang="en-US" sz="2400" b="1" dirty="0" err="1" smtClean="0">
                <a:latin typeface="NikoshBAN"/>
                <a:cs typeface="SutonnyMJ" pitchFamily="2" charset="0"/>
              </a:rPr>
              <a:t>অধ্যায়ঃ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দ্বিতীয়</a:t>
            </a:r>
            <a:endParaRPr lang="en-US" sz="2400" b="1" dirty="0" smtClean="0">
              <a:latin typeface="NikoshBAN"/>
              <a:cs typeface="SutonnyMJ" pitchFamily="2" charset="0"/>
            </a:endParaRPr>
          </a:p>
          <a:p>
            <a:pPr algn="ctr"/>
            <a:r>
              <a:rPr lang="en-US" sz="2400" b="1" dirty="0" smtClean="0">
                <a:latin typeface="NikoshBAN"/>
                <a:cs typeface="SutonnyMJ" pitchFamily="2" charset="0"/>
              </a:rPr>
              <a:t>পাঠ-24: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হালাল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 ও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হারাম</a:t>
            </a:r>
            <a:r>
              <a:rPr lang="en-US" sz="2400" b="1" smtClean="0">
                <a:latin typeface="NikoshBAN"/>
                <a:cs typeface="SutonnyMJ" pitchFamily="2" charset="0"/>
              </a:rPr>
              <a:t> </a:t>
            </a:r>
            <a:r>
              <a:rPr lang="en-US" sz="2400" b="1" smtClean="0">
                <a:latin typeface="NikoshBAN"/>
                <a:cs typeface="SutonnyMJ" pitchFamily="2" charset="0"/>
              </a:rPr>
              <a:t>সময়ঃ50 </a:t>
            </a:r>
            <a:r>
              <a:rPr lang="en-US" sz="2400" b="1" dirty="0" err="1" smtClean="0">
                <a:latin typeface="NikoshBAN"/>
                <a:cs typeface="SutonnyMJ" pitchFamily="2" charset="0"/>
              </a:rPr>
              <a:t>মিনিট</a:t>
            </a:r>
            <a:r>
              <a:rPr lang="en-US" sz="2400" b="1" dirty="0" smtClean="0">
                <a:latin typeface="NikoshBAN"/>
                <a:cs typeface="SutonnyMJ" pitchFamily="2" charset="0"/>
              </a:rPr>
              <a:t>।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8" name="Picture 7" descr="DSC0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8549" y="381001"/>
            <a:ext cx="2287450" cy="2479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416629" y="692331"/>
            <a:ext cx="3331028" cy="9535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5436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2493" y="322728"/>
            <a:ext cx="3054425" cy="7884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rgbClr val="0000FF"/>
                </a:solidFill>
                <a:effectLst/>
                <a:latin typeface="NikoshBAN"/>
                <a:cs typeface="SutonnyMJ" pitchFamily="2" charset="0"/>
              </a:rPr>
              <a:t>সবাইকে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/>
                <a:cs typeface="SutonnyMJ" pitchFamily="2" charset="0"/>
              </a:rPr>
              <a:t>ধন্যবাদ</a:t>
            </a:r>
            <a:endParaRPr lang="en-US" sz="5400" b="1" cap="none" spc="0" dirty="0" smtClean="0">
              <a:ln/>
              <a:solidFill>
                <a:srgbClr val="0000FF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6918" y="1085437"/>
            <a:ext cx="3448016" cy="820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আবার</a:t>
            </a:r>
            <a:r>
              <a:rPr lang="en-US" sz="5400" b="1" dirty="0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দেখা</a:t>
            </a:r>
            <a:r>
              <a:rPr lang="en-US" sz="5400" b="1" dirty="0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হবে</a:t>
            </a:r>
            <a:r>
              <a:rPr lang="en-US" sz="5400" b="1" dirty="0" smtClean="0">
                <a:ln/>
                <a:solidFill>
                  <a:srgbClr val="FF00FF"/>
                </a:solidFill>
                <a:latin typeface="NikoshBAN"/>
                <a:cs typeface="SutonnyMJ" pitchFamily="2" charset="0"/>
              </a:rPr>
              <a:t>।</a:t>
            </a:r>
            <a:endParaRPr lang="en-US" sz="5400" b="1" cap="none" spc="0" dirty="0">
              <a:ln/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3201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2" grpId="0"/>
      <p:bldP spid="2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0" y="990600"/>
            <a:ext cx="2446456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77" y="990600"/>
            <a:ext cx="2413002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543" y="990600"/>
            <a:ext cx="2413002" cy="153755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80" y="2956034"/>
            <a:ext cx="2446455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736" y="2956034"/>
            <a:ext cx="2387243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9251" y="2966544"/>
            <a:ext cx="2405293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81" y="4952999"/>
            <a:ext cx="2446454" cy="152704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736" y="4921468"/>
            <a:ext cx="2361483" cy="155857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1543" y="4963509"/>
            <a:ext cx="2413001" cy="15165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22832" y="2565185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ষাঁড়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92880" y="2574329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81216" y="2574329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77696" y="4519994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47744" y="4529138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90944" y="4529138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13688" y="6506249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83736" y="6515393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1216" y="6515393"/>
            <a:ext cx="1075472" cy="263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780" y="283463"/>
            <a:ext cx="7635764" cy="468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মুখেমুখে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9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859" y="403982"/>
            <a:ext cx="7989520" cy="9863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860" y="2097181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9132" y="2252998"/>
            <a:ext cx="3189248" cy="6116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শেয়ালের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334" y="3493165"/>
            <a:ext cx="1042422" cy="9530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860" y="5320000"/>
            <a:ext cx="7989519" cy="757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860" y="5319999"/>
            <a:ext cx="7989519" cy="757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07620" y="3493165"/>
            <a:ext cx="3412272" cy="9530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endParaRPr lang="en-US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5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0001" y="950975"/>
            <a:ext cx="3269717" cy="541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880" y="3328417"/>
            <a:ext cx="6537960" cy="1108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endParaRPr lang="en-US" sz="5400" b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8008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4522" y="2049927"/>
            <a:ext cx="7587997" cy="28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শব্দের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অর্থ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খাদ্যের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পাথর্ক্য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মানব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জীবনে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হালাল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হারাম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গুরুত্ব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বিশ্লেষণ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7121" y="576112"/>
            <a:ext cx="3269717" cy="541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আচারণিক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উদ্দেশ্যঃ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72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8" y="3791604"/>
            <a:ext cx="3782298" cy="23780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112" y="3794123"/>
            <a:ext cx="3824287" cy="24056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4" y="800038"/>
            <a:ext cx="3782298" cy="251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774202"/>
            <a:ext cx="3824287" cy="251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2496" y="3237386"/>
            <a:ext cx="1143000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6387" y="3214053"/>
            <a:ext cx="994493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774" y="92165"/>
            <a:ext cx="7909625" cy="541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8676" y="6151700"/>
            <a:ext cx="994493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5008" y="6136258"/>
            <a:ext cx="994493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68" y="3760072"/>
            <a:ext cx="3782298" cy="24081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879" y="3760073"/>
            <a:ext cx="3824287" cy="2439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68" y="800038"/>
            <a:ext cx="3782297" cy="251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25878" y="826314"/>
            <a:ext cx="3824287" cy="24567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3283106"/>
            <a:ext cx="1905000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4051" y="3267339"/>
            <a:ext cx="1905000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7365" y="6168194"/>
            <a:ext cx="1905000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মোরগ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9816" y="6199725"/>
            <a:ext cx="1905000" cy="47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8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1816" y="2517014"/>
            <a:ext cx="4224062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696" y="2169741"/>
            <a:ext cx="7970808" cy="123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আইনানুগ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040" y="2544804"/>
            <a:ext cx="3716545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696" y="2517014"/>
            <a:ext cx="7970808" cy="113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সুন্নাহর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6671" y="2582904"/>
            <a:ext cx="3716545" cy="4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43" y="2428802"/>
            <a:ext cx="7970808" cy="113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প্রাখির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9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406</Words>
  <Application>Microsoft Office PowerPoint</Application>
  <PresentationFormat>On-screen Show (4:3)</PresentationFormat>
  <Paragraphs>94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Chinamura</cp:lastModifiedBy>
  <cp:revision>37</cp:revision>
  <dcterms:created xsi:type="dcterms:W3CDTF">2017-04-19T17:48:53Z</dcterms:created>
  <dcterms:modified xsi:type="dcterms:W3CDTF">2017-08-09T03:28:02Z</dcterms:modified>
</cp:coreProperties>
</file>