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0" r:id="rId3"/>
    <p:sldId id="263" r:id="rId4"/>
    <p:sldId id="264" r:id="rId5"/>
    <p:sldId id="265" r:id="rId6"/>
    <p:sldId id="256" r:id="rId7"/>
    <p:sldId id="309" r:id="rId8"/>
    <p:sldId id="262" r:id="rId9"/>
    <p:sldId id="261" r:id="rId10"/>
    <p:sldId id="315" r:id="rId11"/>
    <p:sldId id="259" r:id="rId12"/>
    <p:sldId id="278" r:id="rId13"/>
    <p:sldId id="313" r:id="rId14"/>
    <p:sldId id="311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E8E52-15B2-4110-AB6E-2AE1DC002D3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0869C-8132-421B-9B40-EF36D8DF8FC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সপ্তাহের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দিনগুলো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FBED42-608F-4FE6-B5B2-5F7E1D72B0A2}" type="parTrans" cxnId="{0F07F170-BC6A-4255-8152-CE834673FB1A}">
      <dgm:prSet/>
      <dgm:spPr/>
      <dgm:t>
        <a:bodyPr/>
        <a:lstStyle/>
        <a:p>
          <a:endParaRPr lang="en-US"/>
        </a:p>
      </dgm:t>
    </dgm:pt>
    <dgm:pt modelId="{CA40E7F3-C2FF-4F58-87D4-ADED45185008}" type="sibTrans" cxnId="{0F07F170-BC6A-4255-8152-CE834673FB1A}">
      <dgm:prSet/>
      <dgm:spPr/>
      <dgm:t>
        <a:bodyPr/>
        <a:lstStyle/>
        <a:p>
          <a:endParaRPr lang="en-US"/>
        </a:p>
      </dgm:t>
    </dgm:pt>
    <dgm:pt modelId="{7A20EAA5-BE0C-4FE0-AA3D-2EAC9179ED1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শনিবার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38E21-1A1F-465C-9917-0C017541F74D}" type="parTrans" cxnId="{9DEE33E8-06DD-45EA-A76A-0FB60FA67665}">
      <dgm:prSet/>
      <dgm:spPr/>
      <dgm:t>
        <a:bodyPr/>
        <a:lstStyle/>
        <a:p>
          <a:endParaRPr lang="en-US"/>
        </a:p>
      </dgm:t>
    </dgm:pt>
    <dgm:pt modelId="{48B36903-F59B-42CE-AF95-A878792A03D0}" type="sibTrans" cxnId="{9DEE33E8-06DD-45EA-A76A-0FB60FA67665}">
      <dgm:prSet/>
      <dgm:spPr/>
      <dgm:t>
        <a:bodyPr/>
        <a:lstStyle/>
        <a:p>
          <a:endParaRPr lang="en-US"/>
        </a:p>
      </dgm:t>
    </dgm:pt>
    <dgm:pt modelId="{31792E20-09B2-4D97-B348-96D74452D22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রবিবার</a:t>
          </a:r>
          <a:endParaRPr lang="en-US" dirty="0"/>
        </a:p>
      </dgm:t>
    </dgm:pt>
    <dgm:pt modelId="{CCB718DF-B38F-4F31-95CC-AB74301432AE}" type="parTrans" cxnId="{BE723E77-9796-44AB-8BCF-B5667192AE32}">
      <dgm:prSet/>
      <dgm:spPr/>
      <dgm:t>
        <a:bodyPr/>
        <a:lstStyle/>
        <a:p>
          <a:endParaRPr lang="en-US"/>
        </a:p>
      </dgm:t>
    </dgm:pt>
    <dgm:pt modelId="{67790787-5C6C-44BD-A2E7-4936C1155038}" type="sibTrans" cxnId="{BE723E77-9796-44AB-8BCF-B5667192AE32}">
      <dgm:prSet/>
      <dgm:spPr/>
      <dgm:t>
        <a:bodyPr/>
        <a:lstStyle/>
        <a:p>
          <a:endParaRPr lang="en-US"/>
        </a:p>
      </dgm:t>
    </dgm:pt>
    <dgm:pt modelId="{95F20BC2-DA8B-4BF5-87ED-99FFD2896A9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/>
            <a:t>সোমবার</a:t>
          </a:r>
          <a:endParaRPr lang="en-US" dirty="0"/>
        </a:p>
      </dgm:t>
    </dgm:pt>
    <dgm:pt modelId="{511575F5-1EB7-485E-AEEE-84B94D2920D7}" type="parTrans" cxnId="{A54063B7-925B-4977-9BB6-BE88821DF454}">
      <dgm:prSet/>
      <dgm:spPr/>
      <dgm:t>
        <a:bodyPr/>
        <a:lstStyle/>
        <a:p>
          <a:endParaRPr lang="en-US"/>
        </a:p>
      </dgm:t>
    </dgm:pt>
    <dgm:pt modelId="{7C818CF4-F3E2-4FE0-A6B1-C6605047FFD0}" type="sibTrans" cxnId="{A54063B7-925B-4977-9BB6-BE88821DF454}">
      <dgm:prSet/>
      <dgm:spPr/>
      <dgm:t>
        <a:bodyPr/>
        <a:lstStyle/>
        <a:p>
          <a:endParaRPr lang="en-US"/>
        </a:p>
      </dgm:t>
    </dgm:pt>
    <dgm:pt modelId="{DAE064B7-A9B4-4BCB-B541-24E67FD3BFE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মঙ্গলবার</a:t>
          </a:r>
          <a:endParaRPr lang="en-US" dirty="0"/>
        </a:p>
      </dgm:t>
    </dgm:pt>
    <dgm:pt modelId="{28F9E27D-0EE2-40BF-BD5E-56CB3864AF37}" type="parTrans" cxnId="{F3530279-2A7D-4963-9EA3-4C1E7273F36E}">
      <dgm:prSet/>
      <dgm:spPr/>
      <dgm:t>
        <a:bodyPr/>
        <a:lstStyle/>
        <a:p>
          <a:endParaRPr lang="en-US"/>
        </a:p>
      </dgm:t>
    </dgm:pt>
    <dgm:pt modelId="{1D35AF44-CFF0-4728-8824-CD32A0B53C63}" type="sibTrans" cxnId="{F3530279-2A7D-4963-9EA3-4C1E7273F36E}">
      <dgm:prSet/>
      <dgm:spPr/>
      <dgm:t>
        <a:bodyPr/>
        <a:lstStyle/>
        <a:p>
          <a:endParaRPr lang="en-US"/>
        </a:p>
      </dgm:t>
    </dgm:pt>
    <dgm:pt modelId="{ACA4D4FC-F675-4975-8EB9-98428F019EE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শুক্রবার</a:t>
          </a:r>
          <a:endParaRPr lang="en-US" dirty="0">
            <a:solidFill>
              <a:schemeClr val="tx1"/>
            </a:solidFill>
          </a:endParaRPr>
        </a:p>
      </dgm:t>
    </dgm:pt>
    <dgm:pt modelId="{4442DA88-BB80-46E0-BEBD-396859F869E2}" type="parTrans" cxnId="{CC3EE4ED-630B-41F6-87ED-AAA9A3759695}">
      <dgm:prSet/>
      <dgm:spPr/>
      <dgm:t>
        <a:bodyPr/>
        <a:lstStyle/>
        <a:p>
          <a:endParaRPr lang="en-US"/>
        </a:p>
      </dgm:t>
    </dgm:pt>
    <dgm:pt modelId="{8FA19C62-2A51-4C76-8A5D-366938047459}" type="sibTrans" cxnId="{CC3EE4ED-630B-41F6-87ED-AAA9A3759695}">
      <dgm:prSet/>
      <dgm:spPr/>
      <dgm:t>
        <a:bodyPr/>
        <a:lstStyle/>
        <a:p>
          <a:endParaRPr lang="en-US"/>
        </a:p>
      </dgm:t>
    </dgm:pt>
    <dgm:pt modelId="{712075F3-B3D5-4A26-A05E-4800D8ADD79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বুধবার</a:t>
          </a:r>
          <a:endParaRPr lang="en-US" dirty="0"/>
        </a:p>
      </dgm:t>
    </dgm:pt>
    <dgm:pt modelId="{805EC2F3-C95E-4141-B709-0252E84A8D88}" type="parTrans" cxnId="{7A2F7379-D6C6-43D2-9421-B667BF6CE3E8}">
      <dgm:prSet/>
      <dgm:spPr/>
      <dgm:t>
        <a:bodyPr/>
        <a:lstStyle/>
        <a:p>
          <a:endParaRPr lang="en-US"/>
        </a:p>
      </dgm:t>
    </dgm:pt>
    <dgm:pt modelId="{0C955C6D-1E83-4A31-945B-9CB7634F61D4}" type="sibTrans" cxnId="{7A2F7379-D6C6-43D2-9421-B667BF6CE3E8}">
      <dgm:prSet/>
      <dgm:spPr/>
      <dgm:t>
        <a:bodyPr/>
        <a:lstStyle/>
        <a:p>
          <a:endParaRPr lang="en-US"/>
        </a:p>
      </dgm:t>
    </dgm:pt>
    <dgm:pt modelId="{ADFDF93F-70D4-42CD-8B66-353D445655C7}">
      <dgm:prSet phldrT="[Text]"/>
      <dgm:spPr>
        <a:solidFill>
          <a:srgbClr val="66FFFF"/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বৃহস্পতিবার</a:t>
          </a:r>
          <a:endParaRPr lang="en-US" dirty="0">
            <a:solidFill>
              <a:srgbClr val="002060"/>
            </a:solidFill>
          </a:endParaRPr>
        </a:p>
      </dgm:t>
    </dgm:pt>
    <dgm:pt modelId="{2C9471E5-64A8-4004-87B1-1711F41029B9}" type="parTrans" cxnId="{F9143CCE-4AD2-4831-80A4-660410A656EE}">
      <dgm:prSet/>
      <dgm:spPr/>
      <dgm:t>
        <a:bodyPr/>
        <a:lstStyle/>
        <a:p>
          <a:endParaRPr lang="en-US"/>
        </a:p>
      </dgm:t>
    </dgm:pt>
    <dgm:pt modelId="{03EE0B03-C290-4467-9DAB-732BA084A837}" type="sibTrans" cxnId="{F9143CCE-4AD2-4831-80A4-660410A656EE}">
      <dgm:prSet/>
      <dgm:spPr/>
      <dgm:t>
        <a:bodyPr/>
        <a:lstStyle/>
        <a:p>
          <a:endParaRPr lang="en-US"/>
        </a:p>
      </dgm:t>
    </dgm:pt>
    <dgm:pt modelId="{B26F1FB3-3392-449F-9CE3-5D41529E3133}" type="pres">
      <dgm:prSet presAssocID="{4FEE8E52-15B2-4110-AB6E-2AE1DC002D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0F250-3660-46A8-8C9F-465DB7D97B76}" type="pres">
      <dgm:prSet presAssocID="{6870869C-8132-421B-9B40-EF36D8DF8FC8}" presName="centerShape" presStyleLbl="node0" presStyleIdx="0" presStyleCnt="1"/>
      <dgm:spPr/>
      <dgm:t>
        <a:bodyPr/>
        <a:lstStyle/>
        <a:p>
          <a:endParaRPr lang="en-US"/>
        </a:p>
      </dgm:t>
    </dgm:pt>
    <dgm:pt modelId="{F4A59EEB-D392-4CA0-888E-8D71A1232CC2}" type="pres">
      <dgm:prSet presAssocID="{7A20EAA5-BE0C-4FE0-AA3D-2EAC9179ED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1E044-9D83-4ADC-AA43-70F607439E75}" type="pres">
      <dgm:prSet presAssocID="{7A20EAA5-BE0C-4FE0-AA3D-2EAC9179ED1C}" presName="dummy" presStyleCnt="0"/>
      <dgm:spPr/>
    </dgm:pt>
    <dgm:pt modelId="{976C8EC9-59B6-4DA5-B9D3-7E17C6ADBB41}" type="pres">
      <dgm:prSet presAssocID="{48B36903-F59B-42CE-AF95-A878792A03D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445274E0-123D-4779-95E9-3821B33793F4}" type="pres">
      <dgm:prSet presAssocID="{31792E20-09B2-4D97-B348-96D74452D22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15BFC-E2F8-4012-AB27-FFBBE92FE8CB}" type="pres">
      <dgm:prSet presAssocID="{31792E20-09B2-4D97-B348-96D74452D229}" presName="dummy" presStyleCnt="0"/>
      <dgm:spPr/>
    </dgm:pt>
    <dgm:pt modelId="{16BC13FC-3DC6-4CD2-8FE5-A76EB45BAB44}" type="pres">
      <dgm:prSet presAssocID="{67790787-5C6C-44BD-A2E7-4936C115503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4AD6DA55-DDA7-4083-BDAF-71740C6A4AB9}" type="pres">
      <dgm:prSet presAssocID="{95F20BC2-DA8B-4BF5-87ED-99FFD2896A9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307F5-CA10-4A94-B38E-E01DCFEC8135}" type="pres">
      <dgm:prSet presAssocID="{95F20BC2-DA8B-4BF5-87ED-99FFD2896A93}" presName="dummy" presStyleCnt="0"/>
      <dgm:spPr/>
    </dgm:pt>
    <dgm:pt modelId="{55A49830-0DD8-41A0-8761-42A0AD30D49B}" type="pres">
      <dgm:prSet presAssocID="{7C818CF4-F3E2-4FE0-A6B1-C6605047FFD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30403A12-4073-4B21-A21B-8DEC9D0C196C}" type="pres">
      <dgm:prSet presAssocID="{DAE064B7-A9B4-4BCB-B541-24E67FD3BFE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72E80-1C06-42AB-BEC2-9C105A5724D6}" type="pres">
      <dgm:prSet presAssocID="{DAE064B7-A9B4-4BCB-B541-24E67FD3BFE0}" presName="dummy" presStyleCnt="0"/>
      <dgm:spPr/>
    </dgm:pt>
    <dgm:pt modelId="{2B6DF63C-A34F-44D9-A75D-7974943E44AD}" type="pres">
      <dgm:prSet presAssocID="{1D35AF44-CFF0-4728-8824-CD32A0B53C6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1B19ED71-1264-46AE-9737-34F3FAA265E4}" type="pres">
      <dgm:prSet presAssocID="{712075F3-B3D5-4A26-A05E-4800D8ADD7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C8F94-EB1F-4644-95C0-A8CCF6C640C3}" type="pres">
      <dgm:prSet presAssocID="{712075F3-B3D5-4A26-A05E-4800D8ADD796}" presName="dummy" presStyleCnt="0"/>
      <dgm:spPr/>
    </dgm:pt>
    <dgm:pt modelId="{9C6DF921-A5F8-4892-8F70-355D4FEF41CA}" type="pres">
      <dgm:prSet presAssocID="{0C955C6D-1E83-4A31-945B-9CB7634F61D4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7041198-76D2-4D34-84AE-DFF93A71298E}" type="pres">
      <dgm:prSet presAssocID="{ADFDF93F-70D4-42CD-8B66-353D445655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D6BAD-1465-44F1-8819-F1421ABEEC0C}" type="pres">
      <dgm:prSet presAssocID="{ADFDF93F-70D4-42CD-8B66-353D445655C7}" presName="dummy" presStyleCnt="0"/>
      <dgm:spPr/>
    </dgm:pt>
    <dgm:pt modelId="{C1EC2064-8F07-4EDE-A68C-A5C75A1403F9}" type="pres">
      <dgm:prSet presAssocID="{03EE0B03-C290-4467-9DAB-732BA084A837}" presName="sibTrans" presStyleLbl="sibTrans2D1" presStyleIdx="5" presStyleCnt="7"/>
      <dgm:spPr/>
      <dgm:t>
        <a:bodyPr/>
        <a:lstStyle/>
        <a:p>
          <a:endParaRPr lang="en-US"/>
        </a:p>
      </dgm:t>
    </dgm:pt>
    <dgm:pt modelId="{85566DF1-58FD-4CC5-8148-8BB4C59692F9}" type="pres">
      <dgm:prSet presAssocID="{ACA4D4FC-F675-4975-8EB9-98428F019E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834D2-1A4E-49F9-9CE3-F5CD588D5908}" type="pres">
      <dgm:prSet presAssocID="{ACA4D4FC-F675-4975-8EB9-98428F019EE3}" presName="dummy" presStyleCnt="0"/>
      <dgm:spPr/>
    </dgm:pt>
    <dgm:pt modelId="{7ED69D3B-E2FD-4FBF-8298-B18BF911B028}" type="pres">
      <dgm:prSet presAssocID="{8FA19C62-2A51-4C76-8A5D-366938047459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4726628-309F-459A-B5F0-9AB0AE9B7D18}" type="presOf" srcId="{DAE064B7-A9B4-4BCB-B541-24E67FD3BFE0}" destId="{30403A12-4073-4B21-A21B-8DEC9D0C196C}" srcOrd="0" destOrd="0" presId="urn:microsoft.com/office/officeart/2005/8/layout/radial6"/>
    <dgm:cxn modelId="{7A2F7379-D6C6-43D2-9421-B667BF6CE3E8}" srcId="{6870869C-8132-421B-9B40-EF36D8DF8FC8}" destId="{712075F3-B3D5-4A26-A05E-4800D8ADD796}" srcOrd="4" destOrd="0" parTransId="{805EC2F3-C95E-4141-B709-0252E84A8D88}" sibTransId="{0C955C6D-1E83-4A31-945B-9CB7634F61D4}"/>
    <dgm:cxn modelId="{BE723E77-9796-44AB-8BCF-B5667192AE32}" srcId="{6870869C-8132-421B-9B40-EF36D8DF8FC8}" destId="{31792E20-09B2-4D97-B348-96D74452D229}" srcOrd="1" destOrd="0" parTransId="{CCB718DF-B38F-4F31-95CC-AB74301432AE}" sibTransId="{67790787-5C6C-44BD-A2E7-4936C1155038}"/>
    <dgm:cxn modelId="{D0DC1943-436A-4B16-B9D8-9B0422F0D1D8}" type="presOf" srcId="{ADFDF93F-70D4-42CD-8B66-353D445655C7}" destId="{77041198-76D2-4D34-84AE-DFF93A71298E}" srcOrd="0" destOrd="0" presId="urn:microsoft.com/office/officeart/2005/8/layout/radial6"/>
    <dgm:cxn modelId="{CEF6F90A-8AFA-4A8E-9F67-E0CDEA942B74}" type="presOf" srcId="{95F20BC2-DA8B-4BF5-87ED-99FFD2896A93}" destId="{4AD6DA55-DDA7-4083-BDAF-71740C6A4AB9}" srcOrd="0" destOrd="0" presId="urn:microsoft.com/office/officeart/2005/8/layout/radial6"/>
    <dgm:cxn modelId="{F3530279-2A7D-4963-9EA3-4C1E7273F36E}" srcId="{6870869C-8132-421B-9B40-EF36D8DF8FC8}" destId="{DAE064B7-A9B4-4BCB-B541-24E67FD3BFE0}" srcOrd="3" destOrd="0" parTransId="{28F9E27D-0EE2-40BF-BD5E-56CB3864AF37}" sibTransId="{1D35AF44-CFF0-4728-8824-CD32A0B53C63}"/>
    <dgm:cxn modelId="{DECBC7FE-9F6C-4E82-AF30-24CE1F42D0C2}" type="presOf" srcId="{03EE0B03-C290-4467-9DAB-732BA084A837}" destId="{C1EC2064-8F07-4EDE-A68C-A5C75A1403F9}" srcOrd="0" destOrd="0" presId="urn:microsoft.com/office/officeart/2005/8/layout/radial6"/>
    <dgm:cxn modelId="{0F07F170-BC6A-4255-8152-CE834673FB1A}" srcId="{4FEE8E52-15B2-4110-AB6E-2AE1DC002D30}" destId="{6870869C-8132-421B-9B40-EF36D8DF8FC8}" srcOrd="0" destOrd="0" parTransId="{79FBED42-608F-4FE6-B5B2-5F7E1D72B0A2}" sibTransId="{CA40E7F3-C2FF-4F58-87D4-ADED45185008}"/>
    <dgm:cxn modelId="{DC657EF3-7733-4C1D-9F91-3F0C2E6B57D3}" type="presOf" srcId="{0C955C6D-1E83-4A31-945B-9CB7634F61D4}" destId="{9C6DF921-A5F8-4892-8F70-355D4FEF41CA}" srcOrd="0" destOrd="0" presId="urn:microsoft.com/office/officeart/2005/8/layout/radial6"/>
    <dgm:cxn modelId="{62957BBC-B9AC-4F28-A1D5-54D9F1CB18D2}" type="presOf" srcId="{7A20EAA5-BE0C-4FE0-AA3D-2EAC9179ED1C}" destId="{F4A59EEB-D392-4CA0-888E-8D71A1232CC2}" srcOrd="0" destOrd="0" presId="urn:microsoft.com/office/officeart/2005/8/layout/radial6"/>
    <dgm:cxn modelId="{269F25B9-99D6-459D-BAC3-0587237E98AF}" type="presOf" srcId="{1D35AF44-CFF0-4728-8824-CD32A0B53C63}" destId="{2B6DF63C-A34F-44D9-A75D-7974943E44AD}" srcOrd="0" destOrd="0" presId="urn:microsoft.com/office/officeart/2005/8/layout/radial6"/>
    <dgm:cxn modelId="{54B189A9-2940-4063-8332-A77E8E9FE54C}" type="presOf" srcId="{712075F3-B3D5-4A26-A05E-4800D8ADD796}" destId="{1B19ED71-1264-46AE-9737-34F3FAA265E4}" srcOrd="0" destOrd="0" presId="urn:microsoft.com/office/officeart/2005/8/layout/radial6"/>
    <dgm:cxn modelId="{F2AFB4EF-80F8-4C28-AB9F-7727D3EAE28E}" type="presOf" srcId="{31792E20-09B2-4D97-B348-96D74452D229}" destId="{445274E0-123D-4779-95E9-3821B33793F4}" srcOrd="0" destOrd="0" presId="urn:microsoft.com/office/officeart/2005/8/layout/radial6"/>
    <dgm:cxn modelId="{F9143CCE-4AD2-4831-80A4-660410A656EE}" srcId="{6870869C-8132-421B-9B40-EF36D8DF8FC8}" destId="{ADFDF93F-70D4-42CD-8B66-353D445655C7}" srcOrd="5" destOrd="0" parTransId="{2C9471E5-64A8-4004-87B1-1711F41029B9}" sibTransId="{03EE0B03-C290-4467-9DAB-732BA084A837}"/>
    <dgm:cxn modelId="{5D9B1642-AD2D-4B41-95C2-B5991654BD1A}" type="presOf" srcId="{4FEE8E52-15B2-4110-AB6E-2AE1DC002D30}" destId="{B26F1FB3-3392-449F-9CE3-5D41529E3133}" srcOrd="0" destOrd="0" presId="urn:microsoft.com/office/officeart/2005/8/layout/radial6"/>
    <dgm:cxn modelId="{C71DF896-8960-4DC9-A164-DD2B457A8AD5}" type="presOf" srcId="{7C818CF4-F3E2-4FE0-A6B1-C6605047FFD0}" destId="{55A49830-0DD8-41A0-8761-42A0AD30D49B}" srcOrd="0" destOrd="0" presId="urn:microsoft.com/office/officeart/2005/8/layout/radial6"/>
    <dgm:cxn modelId="{CC3EE4ED-630B-41F6-87ED-AAA9A3759695}" srcId="{6870869C-8132-421B-9B40-EF36D8DF8FC8}" destId="{ACA4D4FC-F675-4975-8EB9-98428F019EE3}" srcOrd="6" destOrd="0" parTransId="{4442DA88-BB80-46E0-BEBD-396859F869E2}" sibTransId="{8FA19C62-2A51-4C76-8A5D-366938047459}"/>
    <dgm:cxn modelId="{31DA6EA0-121F-4686-89DD-96F3B10DD469}" type="presOf" srcId="{ACA4D4FC-F675-4975-8EB9-98428F019EE3}" destId="{85566DF1-58FD-4CC5-8148-8BB4C59692F9}" srcOrd="0" destOrd="0" presId="urn:microsoft.com/office/officeart/2005/8/layout/radial6"/>
    <dgm:cxn modelId="{42DDC0E9-19AE-4DAE-9B61-0BE61EFA3520}" type="presOf" srcId="{48B36903-F59B-42CE-AF95-A878792A03D0}" destId="{976C8EC9-59B6-4DA5-B9D3-7E17C6ADBB41}" srcOrd="0" destOrd="0" presId="urn:microsoft.com/office/officeart/2005/8/layout/radial6"/>
    <dgm:cxn modelId="{5FC6ECD8-EC6D-4319-AF04-D76FC7148BF3}" type="presOf" srcId="{6870869C-8132-421B-9B40-EF36D8DF8FC8}" destId="{D230F250-3660-46A8-8C9F-465DB7D97B76}" srcOrd="0" destOrd="0" presId="urn:microsoft.com/office/officeart/2005/8/layout/radial6"/>
    <dgm:cxn modelId="{8BF87B0F-7AD6-4A58-B48E-7365B5DE6F69}" type="presOf" srcId="{8FA19C62-2A51-4C76-8A5D-366938047459}" destId="{7ED69D3B-E2FD-4FBF-8298-B18BF911B028}" srcOrd="0" destOrd="0" presId="urn:microsoft.com/office/officeart/2005/8/layout/radial6"/>
    <dgm:cxn modelId="{157230E8-0E34-4963-981A-35A00D256BB6}" type="presOf" srcId="{67790787-5C6C-44BD-A2E7-4936C1155038}" destId="{16BC13FC-3DC6-4CD2-8FE5-A76EB45BAB44}" srcOrd="0" destOrd="0" presId="urn:microsoft.com/office/officeart/2005/8/layout/radial6"/>
    <dgm:cxn modelId="{A54063B7-925B-4977-9BB6-BE88821DF454}" srcId="{6870869C-8132-421B-9B40-EF36D8DF8FC8}" destId="{95F20BC2-DA8B-4BF5-87ED-99FFD2896A93}" srcOrd="2" destOrd="0" parTransId="{511575F5-1EB7-485E-AEEE-84B94D2920D7}" sibTransId="{7C818CF4-F3E2-4FE0-A6B1-C6605047FFD0}"/>
    <dgm:cxn modelId="{9DEE33E8-06DD-45EA-A76A-0FB60FA67665}" srcId="{6870869C-8132-421B-9B40-EF36D8DF8FC8}" destId="{7A20EAA5-BE0C-4FE0-AA3D-2EAC9179ED1C}" srcOrd="0" destOrd="0" parTransId="{05438E21-1A1F-465C-9917-0C017541F74D}" sibTransId="{48B36903-F59B-42CE-AF95-A878792A03D0}"/>
    <dgm:cxn modelId="{2150032C-79DE-464F-AC3D-1856BCFDAB65}" type="presParOf" srcId="{B26F1FB3-3392-449F-9CE3-5D41529E3133}" destId="{D230F250-3660-46A8-8C9F-465DB7D97B76}" srcOrd="0" destOrd="0" presId="urn:microsoft.com/office/officeart/2005/8/layout/radial6"/>
    <dgm:cxn modelId="{2F51FC79-313B-44F4-997C-9820732283E0}" type="presParOf" srcId="{B26F1FB3-3392-449F-9CE3-5D41529E3133}" destId="{F4A59EEB-D392-4CA0-888E-8D71A1232CC2}" srcOrd="1" destOrd="0" presId="urn:microsoft.com/office/officeart/2005/8/layout/radial6"/>
    <dgm:cxn modelId="{7479888F-D818-486C-97D6-B9BDB1BA1D53}" type="presParOf" srcId="{B26F1FB3-3392-449F-9CE3-5D41529E3133}" destId="{1DC1E044-9D83-4ADC-AA43-70F607439E75}" srcOrd="2" destOrd="0" presId="urn:microsoft.com/office/officeart/2005/8/layout/radial6"/>
    <dgm:cxn modelId="{3721E018-6852-4F38-95B0-43A68C2D97FB}" type="presParOf" srcId="{B26F1FB3-3392-449F-9CE3-5D41529E3133}" destId="{976C8EC9-59B6-4DA5-B9D3-7E17C6ADBB41}" srcOrd="3" destOrd="0" presId="urn:microsoft.com/office/officeart/2005/8/layout/radial6"/>
    <dgm:cxn modelId="{81F875FF-1B03-4A75-BE82-4A4E04448986}" type="presParOf" srcId="{B26F1FB3-3392-449F-9CE3-5D41529E3133}" destId="{445274E0-123D-4779-95E9-3821B33793F4}" srcOrd="4" destOrd="0" presId="urn:microsoft.com/office/officeart/2005/8/layout/radial6"/>
    <dgm:cxn modelId="{87F53DFF-3FAF-48DC-B86F-D0223AED1D08}" type="presParOf" srcId="{B26F1FB3-3392-449F-9CE3-5D41529E3133}" destId="{DCA15BFC-E2F8-4012-AB27-FFBBE92FE8CB}" srcOrd="5" destOrd="0" presId="urn:microsoft.com/office/officeart/2005/8/layout/radial6"/>
    <dgm:cxn modelId="{8CCCF551-7EE9-4820-975D-27F9C5EE118F}" type="presParOf" srcId="{B26F1FB3-3392-449F-9CE3-5D41529E3133}" destId="{16BC13FC-3DC6-4CD2-8FE5-A76EB45BAB44}" srcOrd="6" destOrd="0" presId="urn:microsoft.com/office/officeart/2005/8/layout/radial6"/>
    <dgm:cxn modelId="{B137D75B-67E0-49BF-89A3-4B9DDE9B54AC}" type="presParOf" srcId="{B26F1FB3-3392-449F-9CE3-5D41529E3133}" destId="{4AD6DA55-DDA7-4083-BDAF-71740C6A4AB9}" srcOrd="7" destOrd="0" presId="urn:microsoft.com/office/officeart/2005/8/layout/radial6"/>
    <dgm:cxn modelId="{B0553EF5-66DC-49AB-85BF-7826EAAEE3F7}" type="presParOf" srcId="{B26F1FB3-3392-449F-9CE3-5D41529E3133}" destId="{C1E307F5-CA10-4A94-B38E-E01DCFEC8135}" srcOrd="8" destOrd="0" presId="urn:microsoft.com/office/officeart/2005/8/layout/radial6"/>
    <dgm:cxn modelId="{31BAA345-2D5D-45A7-8F32-C2F4B207D7A6}" type="presParOf" srcId="{B26F1FB3-3392-449F-9CE3-5D41529E3133}" destId="{55A49830-0DD8-41A0-8761-42A0AD30D49B}" srcOrd="9" destOrd="0" presId="urn:microsoft.com/office/officeart/2005/8/layout/radial6"/>
    <dgm:cxn modelId="{40ECDD1F-5A2E-414F-91AF-F0F5D8D70108}" type="presParOf" srcId="{B26F1FB3-3392-449F-9CE3-5D41529E3133}" destId="{30403A12-4073-4B21-A21B-8DEC9D0C196C}" srcOrd="10" destOrd="0" presId="urn:microsoft.com/office/officeart/2005/8/layout/radial6"/>
    <dgm:cxn modelId="{38AF677B-0FC6-44F9-BA72-714ABC237E05}" type="presParOf" srcId="{B26F1FB3-3392-449F-9CE3-5D41529E3133}" destId="{43872E80-1C06-42AB-BEC2-9C105A5724D6}" srcOrd="11" destOrd="0" presId="urn:microsoft.com/office/officeart/2005/8/layout/radial6"/>
    <dgm:cxn modelId="{0E9151BE-54DC-40C5-B467-1A403EE6DA9E}" type="presParOf" srcId="{B26F1FB3-3392-449F-9CE3-5D41529E3133}" destId="{2B6DF63C-A34F-44D9-A75D-7974943E44AD}" srcOrd="12" destOrd="0" presId="urn:microsoft.com/office/officeart/2005/8/layout/radial6"/>
    <dgm:cxn modelId="{3C3324C6-A197-4246-9105-01779E114E76}" type="presParOf" srcId="{B26F1FB3-3392-449F-9CE3-5D41529E3133}" destId="{1B19ED71-1264-46AE-9737-34F3FAA265E4}" srcOrd="13" destOrd="0" presId="urn:microsoft.com/office/officeart/2005/8/layout/radial6"/>
    <dgm:cxn modelId="{B6E8DC6F-50E0-4EFE-8011-3100BFD5C23F}" type="presParOf" srcId="{B26F1FB3-3392-449F-9CE3-5D41529E3133}" destId="{F71C8F94-EB1F-4644-95C0-A8CCF6C640C3}" srcOrd="14" destOrd="0" presId="urn:microsoft.com/office/officeart/2005/8/layout/radial6"/>
    <dgm:cxn modelId="{60789BFF-5187-4928-A5BB-3EC03C93D46E}" type="presParOf" srcId="{B26F1FB3-3392-449F-9CE3-5D41529E3133}" destId="{9C6DF921-A5F8-4892-8F70-355D4FEF41CA}" srcOrd="15" destOrd="0" presId="urn:microsoft.com/office/officeart/2005/8/layout/radial6"/>
    <dgm:cxn modelId="{8EC36240-5130-4032-91AB-AF85D9E51791}" type="presParOf" srcId="{B26F1FB3-3392-449F-9CE3-5D41529E3133}" destId="{77041198-76D2-4D34-84AE-DFF93A71298E}" srcOrd="16" destOrd="0" presId="urn:microsoft.com/office/officeart/2005/8/layout/radial6"/>
    <dgm:cxn modelId="{DB1506E5-4401-4EC7-A757-A9293B6DC7B6}" type="presParOf" srcId="{B26F1FB3-3392-449F-9CE3-5D41529E3133}" destId="{C46D6BAD-1465-44F1-8819-F1421ABEEC0C}" srcOrd="17" destOrd="0" presId="urn:microsoft.com/office/officeart/2005/8/layout/radial6"/>
    <dgm:cxn modelId="{F5A03160-5769-4483-816A-AE2ADC4F3F2F}" type="presParOf" srcId="{B26F1FB3-3392-449F-9CE3-5D41529E3133}" destId="{C1EC2064-8F07-4EDE-A68C-A5C75A1403F9}" srcOrd="18" destOrd="0" presId="urn:microsoft.com/office/officeart/2005/8/layout/radial6"/>
    <dgm:cxn modelId="{9D0D01F6-7136-4F59-AF51-0745D4B4F189}" type="presParOf" srcId="{B26F1FB3-3392-449F-9CE3-5D41529E3133}" destId="{85566DF1-58FD-4CC5-8148-8BB4C59692F9}" srcOrd="19" destOrd="0" presId="urn:microsoft.com/office/officeart/2005/8/layout/radial6"/>
    <dgm:cxn modelId="{A0ED652F-69AF-4995-92A3-3E03D1751C90}" type="presParOf" srcId="{B26F1FB3-3392-449F-9CE3-5D41529E3133}" destId="{6B3834D2-1A4E-49F9-9CE3-F5CD588D5908}" srcOrd="20" destOrd="0" presId="urn:microsoft.com/office/officeart/2005/8/layout/radial6"/>
    <dgm:cxn modelId="{2A8DEBC9-C49D-409B-9DB4-5C43C2685EE8}" type="presParOf" srcId="{B26F1FB3-3392-449F-9CE3-5D41529E3133}" destId="{7ED69D3B-E2FD-4FBF-8298-B18BF911B02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69D3B-E2FD-4FBF-8298-B18BF911B028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2064-8F07-4EDE-A68C-A5C75A1403F9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DF921-A5F8-4892-8F70-355D4FEF41CA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DF63C-A34F-44D9-A75D-7974943E44AD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49830-0DD8-41A0-8761-42A0AD30D49B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C13FC-3DC6-4CD2-8FE5-A76EB45BAB44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C8EC9-59B6-4DA5-B9D3-7E17C6ADBB41}">
      <dsp:nvSpPr>
        <dsp:cNvPr id="0" name=""/>
        <dsp:cNvSpPr/>
      </dsp:nvSpPr>
      <dsp:spPr>
        <a:xfrm>
          <a:off x="1812494" y="567138"/>
          <a:ext cx="4503011" cy="4503011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0F250-3660-46A8-8C9F-465DB7D97B76}">
      <dsp:nvSpPr>
        <dsp:cNvPr id="0" name=""/>
        <dsp:cNvSpPr/>
      </dsp:nvSpPr>
      <dsp:spPr>
        <a:xfrm>
          <a:off x="3192859" y="1947503"/>
          <a:ext cx="1742281" cy="1742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সপ্তাহের</a:t>
          </a:r>
          <a:r>
            <a:rPr lang="en-US" sz="3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দিনগুলো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8010" y="2202654"/>
        <a:ext cx="1231979" cy="1231979"/>
      </dsp:txXfrm>
    </dsp:sp>
    <dsp:sp modelId="{F4A59EEB-D392-4CA0-888E-8D71A1232CC2}">
      <dsp:nvSpPr>
        <dsp:cNvPr id="0" name=""/>
        <dsp:cNvSpPr/>
      </dsp:nvSpPr>
      <dsp:spPr>
        <a:xfrm>
          <a:off x="3454201" y="1245"/>
          <a:ext cx="1219596" cy="1219596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শনিবার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32807" y="179851"/>
        <a:ext cx="862384" cy="862384"/>
      </dsp:txXfrm>
    </dsp:sp>
    <dsp:sp modelId="{445274E0-123D-4779-95E9-3821B33793F4}">
      <dsp:nvSpPr>
        <dsp:cNvPr id="0" name=""/>
        <dsp:cNvSpPr/>
      </dsp:nvSpPr>
      <dsp:spPr>
        <a:xfrm>
          <a:off x="5180172" y="832429"/>
          <a:ext cx="1219596" cy="1219596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রবিবার</a:t>
          </a:r>
          <a:endParaRPr lang="en-US" sz="1300" kern="1200" dirty="0"/>
        </a:p>
      </dsp:txBody>
      <dsp:txXfrm>
        <a:off x="5358778" y="1011035"/>
        <a:ext cx="862384" cy="862384"/>
      </dsp:txXfrm>
    </dsp:sp>
    <dsp:sp modelId="{4AD6DA55-DDA7-4083-BDAF-71740C6A4AB9}">
      <dsp:nvSpPr>
        <dsp:cNvPr id="0" name=""/>
        <dsp:cNvSpPr/>
      </dsp:nvSpPr>
      <dsp:spPr>
        <a:xfrm>
          <a:off x="5606452" y="2700082"/>
          <a:ext cx="1219596" cy="1219596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সোমবার</a:t>
          </a:r>
          <a:endParaRPr lang="en-US" sz="1300" kern="1200" dirty="0"/>
        </a:p>
      </dsp:txBody>
      <dsp:txXfrm>
        <a:off x="5785058" y="2878688"/>
        <a:ext cx="862384" cy="862384"/>
      </dsp:txXfrm>
    </dsp:sp>
    <dsp:sp modelId="{30403A12-4073-4B21-A21B-8DEC9D0C196C}">
      <dsp:nvSpPr>
        <dsp:cNvPr id="0" name=""/>
        <dsp:cNvSpPr/>
      </dsp:nvSpPr>
      <dsp:spPr>
        <a:xfrm>
          <a:off x="4412043" y="4197824"/>
          <a:ext cx="1219596" cy="1219596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মঙ্গলবার</a:t>
          </a:r>
          <a:endParaRPr lang="en-US" sz="1300" kern="1200" dirty="0"/>
        </a:p>
      </dsp:txBody>
      <dsp:txXfrm>
        <a:off x="4590649" y="4376430"/>
        <a:ext cx="862384" cy="862384"/>
      </dsp:txXfrm>
    </dsp:sp>
    <dsp:sp modelId="{1B19ED71-1264-46AE-9737-34F3FAA265E4}">
      <dsp:nvSpPr>
        <dsp:cNvPr id="0" name=""/>
        <dsp:cNvSpPr/>
      </dsp:nvSpPr>
      <dsp:spPr>
        <a:xfrm>
          <a:off x="2496359" y="4197824"/>
          <a:ext cx="1219596" cy="121959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বুধবার</a:t>
          </a:r>
          <a:endParaRPr lang="en-US" sz="1300" kern="1200" dirty="0"/>
        </a:p>
      </dsp:txBody>
      <dsp:txXfrm>
        <a:off x="2674965" y="4376430"/>
        <a:ext cx="862384" cy="862384"/>
      </dsp:txXfrm>
    </dsp:sp>
    <dsp:sp modelId="{77041198-76D2-4D34-84AE-DFF93A71298E}">
      <dsp:nvSpPr>
        <dsp:cNvPr id="0" name=""/>
        <dsp:cNvSpPr/>
      </dsp:nvSpPr>
      <dsp:spPr>
        <a:xfrm>
          <a:off x="1301950" y="2700082"/>
          <a:ext cx="1219596" cy="1219596"/>
        </a:xfrm>
        <a:prstGeom prst="ellipse">
          <a:avLst/>
        </a:prstGeom>
        <a:solidFill>
          <a:srgbClr val="66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rgbClr val="002060"/>
              </a:solidFill>
            </a:rPr>
            <a:t>বৃহস্পতিবার</a:t>
          </a:r>
          <a:endParaRPr lang="en-US" sz="1300" kern="1200" dirty="0">
            <a:solidFill>
              <a:srgbClr val="002060"/>
            </a:solidFill>
          </a:endParaRPr>
        </a:p>
      </dsp:txBody>
      <dsp:txXfrm>
        <a:off x="1480556" y="2878688"/>
        <a:ext cx="862384" cy="862384"/>
      </dsp:txXfrm>
    </dsp:sp>
    <dsp:sp modelId="{85566DF1-58FD-4CC5-8148-8BB4C59692F9}">
      <dsp:nvSpPr>
        <dsp:cNvPr id="0" name=""/>
        <dsp:cNvSpPr/>
      </dsp:nvSpPr>
      <dsp:spPr>
        <a:xfrm>
          <a:off x="1728230" y="832429"/>
          <a:ext cx="1219596" cy="1219596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>
              <a:solidFill>
                <a:schemeClr val="tx1"/>
              </a:solidFill>
            </a:rPr>
            <a:t>শুক্রবার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906836" y="1011035"/>
        <a:ext cx="862384" cy="86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8E89-184B-478B-9A9A-F2A511FA4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9385A-48BE-481B-AACA-0F4ADB9BA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8EE68-B2AF-46B9-B4B3-9D9F4C24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7180-9008-4727-B974-9314C9F9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EC598-3D27-491E-814A-39465126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8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0C6A-0A6F-4FD4-9E69-99D79726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80ECD-26CF-4B5A-B027-5E2E4485F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3EDB5-5F46-462C-98B3-0E49063F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A40-0F20-48C2-BB05-4F203DA1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F3469-BEE7-4ADC-A181-85B2048F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43108-73B4-42E9-A76E-A303A2559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98C54-1A15-4546-8993-9F76DA58F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99E40-1EE0-46D0-AEF2-8966657E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71EFC-FF72-445C-8C65-1C5429D7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25127-F95B-46A0-ACD0-EAF2F2B3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9E51-5691-440A-8E4C-DA1DCE2D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1A63-2C3B-48C3-A83A-86B56AF34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59BAD-F186-4416-B726-4D44A90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08B5-6BC4-4F65-A12A-5BEFF96F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35F45-817E-49FD-831C-92AF0B9F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6FD7-6007-4D3D-9A44-DF97FCAD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519A-1AE9-4517-AC7F-F785CA32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F26D7-1F0A-41C3-BE19-24470486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E0027-7278-4DC8-9170-7A0A771C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87758-B007-4635-9CBB-13684752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2B9-FCA4-4BB1-B60A-65C6A4F7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EAD73-EA2C-4762-80FA-A82E957F6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1CD9E-521F-4DA7-B938-3BCCE9242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85A3C-D515-4B87-B996-0581B10B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B105A-815F-49C8-9702-491F08B4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16600-0381-41BF-8613-E4BCF2A6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638F-8B58-43FC-BB89-367B7697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7364E-D2C8-49A0-8453-196E2B78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0218-F6CB-4397-9A07-98FBF9D84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824F7-A684-450C-8C63-B9F1827FE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7773E-6172-4496-A443-A0BB916AE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B85E4-F0D0-4665-9D8A-5A24CF33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7401F-6A57-47F2-91ED-42337E03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4FE3C-6C16-457C-B35A-53E21A57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5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C820-C7C0-4E2D-857B-15782BC6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F077D-70EF-4F5E-B1FE-8E4B5EE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FD077-A8F8-424B-AD15-A420FB71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00EB5-94C0-43DC-85A2-76AAE403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8007D-EB13-430E-9DB0-0539184A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1F88F-B2E5-4F23-BA45-A38F6418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0DB1B-11EA-4D54-A511-A8D24721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8CC9-D68F-42CC-948C-B312C595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88A1-7435-4322-92C7-7EE4BE9F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A8D6F-A127-49C3-BA1D-E6BDDC317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D3F8-E2AA-42F9-830A-529FDB5E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FA671-5980-48E3-BADB-5BA4CC64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FB0FC-506F-4352-A88B-15F499D0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6FEE-8A02-453F-AEFA-2B88937E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B210B-8602-47B9-A5F0-6905D316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0795B-148E-4490-BF08-2B5C86AB4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BB70A-3B0E-4A73-AB5E-96B89D10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F7A78-98BC-4EB2-89F9-6D898A71D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2D4F-C497-4A9E-806C-0A499948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205D1-5AB5-4AD3-8EEB-7D094AF0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81566-17A2-4350-A912-63CD06996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3F8E9-CB19-4062-BA81-11F30084B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11C7-EC5A-4C3E-BE36-A765F818FAA4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2CE3-A722-4882-9D71-29069C74B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329-50F3-4B72-9CE2-4421B1E2A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45637-BC80-4642-930E-A45B5E497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6.png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jpg"/><Relationship Id="rId2" Type="http://schemas.openxmlformats.org/officeDocument/2006/relationships/audio" Target="../media/media1.m4a"/><Relationship Id="rId16" Type="http://schemas.openxmlformats.org/officeDocument/2006/relationships/audio" Target="../media/audio1.wav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7.m4a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F99BA2-C252-4560-94CF-522B10A6E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9767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DBEB131-94C9-4675-9B51-D59B74200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66"/>
            <a:ext cx="3273676" cy="6136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580ABA-CBB5-4215-B1CF-3765A4763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21650"/>
            <a:ext cx="3273676" cy="6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0FB9B1-E558-4DC9-A0FF-B2C4BC6A861C}"/>
              </a:ext>
            </a:extLst>
          </p:cNvPr>
          <p:cNvSpPr txBox="1"/>
          <p:nvPr/>
        </p:nvSpPr>
        <p:spPr>
          <a:xfrm>
            <a:off x="1842645" y="2274838"/>
            <a:ext cx="824225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27434-2D7E-424D-9078-672DAF7C4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43" y="1026688"/>
            <a:ext cx="2237239" cy="5767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75D2A-27DD-46CC-8949-257C6CB7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1026688"/>
            <a:ext cx="2237239" cy="5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373450-413A-409B-945B-8B882B3158F2}"/>
              </a:ext>
            </a:extLst>
          </p:cNvPr>
          <p:cNvSpPr txBox="1"/>
          <p:nvPr/>
        </p:nvSpPr>
        <p:spPr>
          <a:xfrm>
            <a:off x="931202" y="370339"/>
            <a:ext cx="208058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DE6C4-AB53-413A-BEFD-6C24043B291B}"/>
              </a:ext>
            </a:extLst>
          </p:cNvPr>
          <p:cNvSpPr txBox="1"/>
          <p:nvPr/>
        </p:nvSpPr>
        <p:spPr>
          <a:xfrm>
            <a:off x="931202" y="1310735"/>
            <a:ext cx="208058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B6652-7AF1-4F8A-8CA0-B2C73E323146}"/>
              </a:ext>
            </a:extLst>
          </p:cNvPr>
          <p:cNvSpPr txBox="1"/>
          <p:nvPr/>
        </p:nvSpPr>
        <p:spPr>
          <a:xfrm>
            <a:off x="931202" y="2226942"/>
            <a:ext cx="208058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BD5FD-4864-4FBE-8289-878596DE099A}"/>
              </a:ext>
            </a:extLst>
          </p:cNvPr>
          <p:cNvSpPr txBox="1"/>
          <p:nvPr/>
        </p:nvSpPr>
        <p:spPr>
          <a:xfrm>
            <a:off x="931201" y="3216828"/>
            <a:ext cx="2080589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BCAF0-4235-4E9D-A587-22EC0A021657}"/>
              </a:ext>
            </a:extLst>
          </p:cNvPr>
          <p:cNvSpPr txBox="1"/>
          <p:nvPr/>
        </p:nvSpPr>
        <p:spPr>
          <a:xfrm rot="10800000" flipV="1">
            <a:off x="931201" y="4089855"/>
            <a:ext cx="2080590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B87A5-B110-4A51-AB81-AD6DCB22D04F}"/>
              </a:ext>
            </a:extLst>
          </p:cNvPr>
          <p:cNvSpPr txBox="1"/>
          <p:nvPr/>
        </p:nvSpPr>
        <p:spPr>
          <a:xfrm>
            <a:off x="931201" y="5013092"/>
            <a:ext cx="2080591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E2AA74-44B5-4DAD-8F73-1BDC2C4F1C8E}"/>
              </a:ext>
            </a:extLst>
          </p:cNvPr>
          <p:cNvSpPr txBox="1"/>
          <p:nvPr/>
        </p:nvSpPr>
        <p:spPr>
          <a:xfrm>
            <a:off x="931201" y="5931019"/>
            <a:ext cx="208059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8BA54-4493-4556-8A34-9982B939B36E}"/>
              </a:ext>
            </a:extLst>
          </p:cNvPr>
          <p:cNvSpPr txBox="1"/>
          <p:nvPr/>
        </p:nvSpPr>
        <p:spPr>
          <a:xfrm>
            <a:off x="4954931" y="357662"/>
            <a:ext cx="617689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952BE6-0D47-46F2-9D3A-BC8B24DF6A74}"/>
              </a:ext>
            </a:extLst>
          </p:cNvPr>
          <p:cNvSpPr txBox="1"/>
          <p:nvPr/>
        </p:nvSpPr>
        <p:spPr>
          <a:xfrm>
            <a:off x="4954931" y="1297071"/>
            <a:ext cx="617689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887334-FBD0-4B97-BC23-68E86CF6FE23}"/>
              </a:ext>
            </a:extLst>
          </p:cNvPr>
          <p:cNvSpPr txBox="1"/>
          <p:nvPr/>
        </p:nvSpPr>
        <p:spPr>
          <a:xfrm>
            <a:off x="4954933" y="2228900"/>
            <a:ext cx="617689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5D6DA6-1075-4C64-AA19-E6A78288967B}"/>
              </a:ext>
            </a:extLst>
          </p:cNvPr>
          <p:cNvSpPr txBox="1"/>
          <p:nvPr/>
        </p:nvSpPr>
        <p:spPr>
          <a:xfrm>
            <a:off x="4954932" y="3216828"/>
            <a:ext cx="6176893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17BD1-8D7E-4B56-828C-290945C309DA}"/>
              </a:ext>
            </a:extLst>
          </p:cNvPr>
          <p:cNvSpPr txBox="1"/>
          <p:nvPr/>
        </p:nvSpPr>
        <p:spPr>
          <a:xfrm rot="10800000" flipV="1">
            <a:off x="4954932" y="4086859"/>
            <a:ext cx="6176893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575D3-6A21-4BC1-B066-4A0FE2179DF3}"/>
              </a:ext>
            </a:extLst>
          </p:cNvPr>
          <p:cNvSpPr txBox="1"/>
          <p:nvPr/>
        </p:nvSpPr>
        <p:spPr>
          <a:xfrm>
            <a:off x="4954931" y="5015020"/>
            <a:ext cx="6176893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9B4894-927E-412D-8287-A16BFD6D56E3}"/>
              </a:ext>
            </a:extLst>
          </p:cNvPr>
          <p:cNvSpPr txBox="1"/>
          <p:nvPr/>
        </p:nvSpPr>
        <p:spPr>
          <a:xfrm>
            <a:off x="4954931" y="5944819"/>
            <a:ext cx="617689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শনিবার">
            <a:hlinkClick r:id="" action="ppaction://media"/>
            <a:extLst>
              <a:ext uri="{FF2B5EF4-FFF2-40B4-BE49-F238E27FC236}">
                <a16:creationId xmlns:a16="http://schemas.microsoft.com/office/drawing/2014/main" id="{311CF549-D1C1-4687-86F5-5FDA662E15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757" y="370339"/>
            <a:ext cx="609600" cy="609600"/>
          </a:xfrm>
          <a:prstGeom prst="rect">
            <a:avLst/>
          </a:prstGeom>
        </p:spPr>
      </p:pic>
      <p:pic>
        <p:nvPicPr>
          <p:cNvPr id="3" name="রবিবার">
            <a:hlinkClick r:id="" action="ppaction://media"/>
            <a:extLst>
              <a:ext uri="{FF2B5EF4-FFF2-40B4-BE49-F238E27FC236}">
                <a16:creationId xmlns:a16="http://schemas.microsoft.com/office/drawing/2014/main" id="{11545ED0-C047-49AA-844F-5803A80811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757" y="357662"/>
            <a:ext cx="609600" cy="609600"/>
          </a:xfrm>
          <a:prstGeom prst="rect">
            <a:avLst/>
          </a:prstGeom>
        </p:spPr>
      </p:pic>
      <p:pic>
        <p:nvPicPr>
          <p:cNvPr id="6" name="সোমবার">
            <a:hlinkClick r:id="" action="ppaction://media"/>
            <a:extLst>
              <a:ext uri="{FF2B5EF4-FFF2-40B4-BE49-F238E27FC236}">
                <a16:creationId xmlns:a16="http://schemas.microsoft.com/office/drawing/2014/main" id="{660E3987-ECEE-4F5D-AFEE-E9C1F78114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887" y="370339"/>
            <a:ext cx="609600" cy="609600"/>
          </a:xfrm>
          <a:prstGeom prst="rect">
            <a:avLst/>
          </a:prstGeom>
        </p:spPr>
      </p:pic>
      <p:pic>
        <p:nvPicPr>
          <p:cNvPr id="12" name="মঙ্গলবার">
            <a:hlinkClick r:id="" action="ppaction://media"/>
            <a:extLst>
              <a:ext uri="{FF2B5EF4-FFF2-40B4-BE49-F238E27FC236}">
                <a16:creationId xmlns:a16="http://schemas.microsoft.com/office/drawing/2014/main" id="{46B5BFBB-B308-4EA3-A37A-9F5BB40566A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757" y="383016"/>
            <a:ext cx="609600" cy="609600"/>
          </a:xfrm>
          <a:prstGeom prst="rect">
            <a:avLst/>
          </a:prstGeom>
        </p:spPr>
      </p:pic>
      <p:pic>
        <p:nvPicPr>
          <p:cNvPr id="13" name="বুধবার">
            <a:hlinkClick r:id="" action="ppaction://media"/>
            <a:extLst>
              <a:ext uri="{FF2B5EF4-FFF2-40B4-BE49-F238E27FC236}">
                <a16:creationId xmlns:a16="http://schemas.microsoft.com/office/drawing/2014/main" id="{1BD1C71E-C218-40CD-8D07-2647AA61649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757" y="357662"/>
            <a:ext cx="609600" cy="609600"/>
          </a:xfrm>
          <a:prstGeom prst="rect">
            <a:avLst/>
          </a:prstGeom>
        </p:spPr>
      </p:pic>
      <p:pic>
        <p:nvPicPr>
          <p:cNvPr id="15" name="বৃহস্পতিবার">
            <a:hlinkClick r:id="" action="ppaction://media"/>
            <a:extLst>
              <a:ext uri="{FF2B5EF4-FFF2-40B4-BE49-F238E27FC236}">
                <a16:creationId xmlns:a16="http://schemas.microsoft.com/office/drawing/2014/main" id="{F9761C71-ADBA-4169-83DA-E4061EDB9B9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757" y="383016"/>
            <a:ext cx="609600" cy="609600"/>
          </a:xfrm>
          <a:prstGeom prst="rect">
            <a:avLst/>
          </a:prstGeom>
        </p:spPr>
      </p:pic>
      <p:pic>
        <p:nvPicPr>
          <p:cNvPr id="16" name="শুক্রবার">
            <a:hlinkClick r:id="" action="ppaction://media"/>
            <a:extLst>
              <a:ext uri="{FF2B5EF4-FFF2-40B4-BE49-F238E27FC236}">
                <a16:creationId xmlns:a16="http://schemas.microsoft.com/office/drawing/2014/main" id="{AEEE8F27-9AFF-4382-8F50-1BB2EFAD3A0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822" y="383016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5B58F4-1F75-4F0C-B8D1-C7D4A90B78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90" y="809721"/>
            <a:ext cx="1790374" cy="79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2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7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9082" y="629119"/>
            <a:ext cx="3417249" cy="127890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0990" y="213938"/>
            <a:ext cx="2718480" cy="2038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6724" y="2454104"/>
            <a:ext cx="9208395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সোমবার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11DEEB-BA77-4F69-AFA6-396D51E1244E}"/>
              </a:ext>
            </a:extLst>
          </p:cNvPr>
          <p:cNvSpPr txBox="1"/>
          <p:nvPr/>
        </p:nvSpPr>
        <p:spPr>
          <a:xfrm>
            <a:off x="176944" y="4704474"/>
            <a:ext cx="148191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E0A07-FF94-4300-B27F-E26B2312D2F6}"/>
              </a:ext>
            </a:extLst>
          </p:cNvPr>
          <p:cNvSpPr txBox="1"/>
          <p:nvPr/>
        </p:nvSpPr>
        <p:spPr>
          <a:xfrm>
            <a:off x="1772916" y="4726560"/>
            <a:ext cx="145773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727F0-7A93-46DC-BC52-49A80B1BDCE6}"/>
              </a:ext>
            </a:extLst>
          </p:cNvPr>
          <p:cNvSpPr txBox="1"/>
          <p:nvPr/>
        </p:nvSpPr>
        <p:spPr>
          <a:xfrm>
            <a:off x="3313356" y="4726560"/>
            <a:ext cx="169486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DCE44-7BE8-4233-96B1-52FB8640E484}"/>
              </a:ext>
            </a:extLst>
          </p:cNvPr>
          <p:cNvSpPr txBox="1"/>
          <p:nvPr/>
        </p:nvSpPr>
        <p:spPr>
          <a:xfrm>
            <a:off x="5090922" y="4726560"/>
            <a:ext cx="1741791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7D6B39-023B-4E4C-AE96-1173842ECD4F}"/>
              </a:ext>
            </a:extLst>
          </p:cNvPr>
          <p:cNvSpPr txBox="1"/>
          <p:nvPr/>
        </p:nvSpPr>
        <p:spPr>
          <a:xfrm>
            <a:off x="6933242" y="4726560"/>
            <a:ext cx="1290379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F92C4-CFA8-4B82-871C-DDA50C201A43}"/>
              </a:ext>
            </a:extLst>
          </p:cNvPr>
          <p:cNvSpPr txBox="1"/>
          <p:nvPr/>
        </p:nvSpPr>
        <p:spPr>
          <a:xfrm>
            <a:off x="8324150" y="4726560"/>
            <a:ext cx="2080591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6686AF-234D-4C2B-A722-B1DDBCF7FC52}"/>
              </a:ext>
            </a:extLst>
          </p:cNvPr>
          <p:cNvSpPr txBox="1"/>
          <p:nvPr/>
        </p:nvSpPr>
        <p:spPr>
          <a:xfrm>
            <a:off x="10538637" y="4668593"/>
            <a:ext cx="143620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83C3DFD-908C-4AF4-8EDB-466A743A83C2}"/>
              </a:ext>
            </a:extLst>
          </p:cNvPr>
          <p:cNvSpPr/>
          <p:nvPr/>
        </p:nvSpPr>
        <p:spPr>
          <a:xfrm>
            <a:off x="5182643" y="5545830"/>
            <a:ext cx="1558347" cy="872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CFAD03E-8613-4C8D-9AE2-EB570E729E47}"/>
              </a:ext>
            </a:extLst>
          </p:cNvPr>
          <p:cNvSpPr/>
          <p:nvPr/>
        </p:nvSpPr>
        <p:spPr>
          <a:xfrm>
            <a:off x="6765803" y="5573701"/>
            <a:ext cx="1558347" cy="816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B4DB4CB-9C17-4FDA-8421-E9C2FC2E8AC3}"/>
              </a:ext>
            </a:extLst>
          </p:cNvPr>
          <p:cNvSpPr/>
          <p:nvPr/>
        </p:nvSpPr>
        <p:spPr>
          <a:xfrm>
            <a:off x="8481857" y="5573701"/>
            <a:ext cx="2080591" cy="816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BF434BC-DB95-4A18-8B42-8BBC0E328278}"/>
              </a:ext>
            </a:extLst>
          </p:cNvPr>
          <p:cNvSpPr/>
          <p:nvPr/>
        </p:nvSpPr>
        <p:spPr>
          <a:xfrm>
            <a:off x="10562448" y="5568237"/>
            <a:ext cx="1436203" cy="816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CBB94EA-74B6-4A9D-87DE-E49148AD08A7}"/>
              </a:ext>
            </a:extLst>
          </p:cNvPr>
          <p:cNvSpPr/>
          <p:nvPr/>
        </p:nvSpPr>
        <p:spPr>
          <a:xfrm>
            <a:off x="69166" y="5573701"/>
            <a:ext cx="155834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D92C6DD-E7D8-4B8E-9738-9591BE49514E}"/>
              </a:ext>
            </a:extLst>
          </p:cNvPr>
          <p:cNvSpPr/>
          <p:nvPr/>
        </p:nvSpPr>
        <p:spPr>
          <a:xfrm>
            <a:off x="1658859" y="5593551"/>
            <a:ext cx="1740070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৬ষষ্ঠ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0BBA8F-A9B2-4D97-91A6-928389146331}"/>
              </a:ext>
            </a:extLst>
          </p:cNvPr>
          <p:cNvSpPr txBox="1"/>
          <p:nvPr/>
        </p:nvSpPr>
        <p:spPr>
          <a:xfrm>
            <a:off x="3320602" y="4718781"/>
            <a:ext cx="169486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E70D3E-FE40-4427-BC89-CEFB8F1CB2CB}"/>
              </a:ext>
            </a:extLst>
          </p:cNvPr>
          <p:cNvSpPr txBox="1"/>
          <p:nvPr/>
        </p:nvSpPr>
        <p:spPr>
          <a:xfrm>
            <a:off x="3247951" y="4718781"/>
            <a:ext cx="184016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AC4252-ADF6-40D8-8BFE-811AEF946579}"/>
              </a:ext>
            </a:extLst>
          </p:cNvPr>
          <p:cNvSpPr txBox="1"/>
          <p:nvPr/>
        </p:nvSpPr>
        <p:spPr>
          <a:xfrm>
            <a:off x="520942" y="2427850"/>
            <a:ext cx="9208395" cy="2123658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D0B93B-13F3-4C5F-BB3E-35F21B141C3D}"/>
              </a:ext>
            </a:extLst>
          </p:cNvPr>
          <p:cNvSpPr txBox="1"/>
          <p:nvPr/>
        </p:nvSpPr>
        <p:spPr>
          <a:xfrm>
            <a:off x="3317797" y="4693632"/>
            <a:ext cx="169486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52D2CE4-7C3C-428D-A246-628CB1E9A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20" y="16244"/>
            <a:ext cx="1790374" cy="59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0ADF46-A3F3-4F55-B46A-FEB86F7F8C8C}"/>
              </a:ext>
            </a:extLst>
          </p:cNvPr>
          <p:cNvSpPr txBox="1"/>
          <p:nvPr/>
        </p:nvSpPr>
        <p:spPr>
          <a:xfrm>
            <a:off x="2486177" y="3840336"/>
            <a:ext cx="145773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2B0A8-1D64-4502-820B-028E92A2409A}"/>
              </a:ext>
            </a:extLst>
          </p:cNvPr>
          <p:cNvSpPr txBox="1"/>
          <p:nvPr/>
        </p:nvSpPr>
        <p:spPr>
          <a:xfrm>
            <a:off x="4069779" y="3840336"/>
            <a:ext cx="169486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41DE-E5D0-4882-ACF0-B03A334AD8A1}"/>
              </a:ext>
            </a:extLst>
          </p:cNvPr>
          <p:cNvSpPr txBox="1"/>
          <p:nvPr/>
        </p:nvSpPr>
        <p:spPr>
          <a:xfrm>
            <a:off x="5829527" y="3840336"/>
            <a:ext cx="1741791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DA35-7CF4-4870-A9BF-C2343D1C4647}"/>
              </a:ext>
            </a:extLst>
          </p:cNvPr>
          <p:cNvSpPr txBox="1"/>
          <p:nvPr/>
        </p:nvSpPr>
        <p:spPr>
          <a:xfrm>
            <a:off x="7636201" y="3840336"/>
            <a:ext cx="1290379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110A7-1873-49E1-8DF0-2327C19ACA10}"/>
              </a:ext>
            </a:extLst>
          </p:cNvPr>
          <p:cNvSpPr txBox="1"/>
          <p:nvPr/>
        </p:nvSpPr>
        <p:spPr>
          <a:xfrm>
            <a:off x="1009234" y="1921292"/>
            <a:ext cx="10173532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3F8BC43F-67C0-4911-BE20-87DFC5ADB9EA}"/>
              </a:ext>
            </a:extLst>
          </p:cNvPr>
          <p:cNvSpPr/>
          <p:nvPr/>
        </p:nvSpPr>
        <p:spPr>
          <a:xfrm>
            <a:off x="5813848" y="4548222"/>
            <a:ext cx="174179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24C5BC74-EBF9-4D03-9075-73B5C98EDF19}"/>
              </a:ext>
            </a:extLst>
          </p:cNvPr>
          <p:cNvSpPr/>
          <p:nvPr/>
        </p:nvSpPr>
        <p:spPr>
          <a:xfrm>
            <a:off x="4008799" y="4548222"/>
            <a:ext cx="174179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DFBB6-B237-40E2-9045-58726680F1B4}"/>
              </a:ext>
            </a:extLst>
          </p:cNvPr>
          <p:cNvSpPr txBox="1"/>
          <p:nvPr/>
        </p:nvSpPr>
        <p:spPr>
          <a:xfrm>
            <a:off x="3213566" y="223338"/>
            <a:ext cx="4609688" cy="1569660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7DA52F-A9EF-412A-AD35-F145E69DE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270"/>
            <a:ext cx="2175571" cy="3244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5088F2-DB62-4B3D-9CFD-1C3D6D44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70" y="3613270"/>
            <a:ext cx="2175571" cy="3244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9CE30-17E5-4119-A774-E05B5C2AB2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90" y="223338"/>
            <a:ext cx="1733266" cy="1569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66247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B110A7-1873-49E1-8DF0-2327C19ACA10}"/>
              </a:ext>
            </a:extLst>
          </p:cNvPr>
          <p:cNvSpPr txBox="1"/>
          <p:nvPr/>
        </p:nvSpPr>
        <p:spPr>
          <a:xfrm>
            <a:off x="1969128" y="2593296"/>
            <a:ext cx="7915702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শনিবার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D2E25-638D-4374-9FCB-BCB41A3712A6}"/>
              </a:ext>
            </a:extLst>
          </p:cNvPr>
          <p:cNvSpPr txBox="1"/>
          <p:nvPr/>
        </p:nvSpPr>
        <p:spPr>
          <a:xfrm>
            <a:off x="4161529" y="578261"/>
            <a:ext cx="3530900" cy="12751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118F54F-A945-4D5E-939A-829A0C3AA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130"/>
            <a:ext cx="1557058" cy="4538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086BE7-B291-4FEA-BA02-C4398E0A8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94" y="2141709"/>
            <a:ext cx="1557058" cy="4538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2A21D-1512-442A-B116-24936B6828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93" y="243586"/>
            <a:ext cx="1960389" cy="1944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72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366" y="887895"/>
            <a:ext cx="6909667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588-1211814310-water_lil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056" y="3198033"/>
            <a:ext cx="3846286" cy="2884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FD1FF0-63D8-48E5-ACA5-D3318FA42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4" y="2319130"/>
            <a:ext cx="2700703" cy="4538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8DC20-FB98-4151-8BF6-EA0BBAAE6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97" y="2319130"/>
            <a:ext cx="2700703" cy="45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7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2533" y="703507"/>
            <a:ext cx="630180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গোলাপ ফুলের শুভেচ্ছা।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329" y="2097612"/>
            <a:ext cx="6193972" cy="4443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62A7C5-BFB0-4C80-AE6C-28BB9ABD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8" y="642731"/>
            <a:ext cx="2915478" cy="6215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793E4-CA1A-4693-A853-FD41A369E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67" y="642731"/>
            <a:ext cx="2915478" cy="62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673" y="750773"/>
            <a:ext cx="3668889" cy="92333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562" y="4426078"/>
            <a:ext cx="4499066" cy="169277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৩৩ নং ডিক্রীর চর সরকারি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সদরপুর, ফরিদপুর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1B8DF-8F3E-4758-B257-9CF282FC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6" y="1766794"/>
            <a:ext cx="2451652" cy="2566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D906D-348B-4DE3-BEF4-60B43E246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931"/>
            <a:ext cx="3643851" cy="543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351561-1613-4101-918A-B51A1ACCE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51" y="1424609"/>
            <a:ext cx="3643851" cy="5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816" y="2299523"/>
            <a:ext cx="5241068" cy="3600986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সপ্তাহ,বর্ষপঞ্জি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দিনগুলো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323" y="612238"/>
            <a:ext cx="3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17371" y="350703"/>
            <a:ext cx="5290459" cy="1015663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C0E35-7051-43E0-A403-323BC05A6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433" y="1383775"/>
            <a:ext cx="3643242" cy="5432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1EB01-EA52-47DF-BE92-E07D7BD00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93" y="1425518"/>
            <a:ext cx="3643242" cy="54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6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2623" y="1100749"/>
            <a:ext cx="2573866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6271" y="3569715"/>
            <a:ext cx="8207022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২৫.১.১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২৫.২.১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wn Arrow 4"/>
          <p:cNvSpPr/>
          <p:nvPr/>
        </p:nvSpPr>
        <p:spPr>
          <a:xfrm>
            <a:off x="5723467" y="2246489"/>
            <a:ext cx="733778" cy="1095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440E7-C51F-4892-893D-438D0D874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81" y="402445"/>
            <a:ext cx="2115027" cy="6334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89BDCC-5D63-4DE2-8F91-85619333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66" y="402445"/>
            <a:ext cx="2115027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3D877-53FE-48F3-9E25-8CAE28F9EC30}"/>
              </a:ext>
            </a:extLst>
          </p:cNvPr>
          <p:cNvSpPr txBox="1"/>
          <p:nvPr/>
        </p:nvSpPr>
        <p:spPr>
          <a:xfrm>
            <a:off x="3422374" y="873540"/>
            <a:ext cx="4227444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7212C-57FD-442E-9ECD-F8EFE1D9D5FE}"/>
              </a:ext>
            </a:extLst>
          </p:cNvPr>
          <p:cNvSpPr txBox="1"/>
          <p:nvPr/>
        </p:nvSpPr>
        <p:spPr>
          <a:xfrm>
            <a:off x="3455504" y="1778000"/>
            <a:ext cx="422744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064C6-A42F-4D15-B48E-4A383AA14321}"/>
              </a:ext>
            </a:extLst>
          </p:cNvPr>
          <p:cNvSpPr txBox="1"/>
          <p:nvPr/>
        </p:nvSpPr>
        <p:spPr>
          <a:xfrm>
            <a:off x="4605129" y="1778000"/>
            <a:ext cx="19281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252AA-BD3D-4750-AF4C-E0B2A9B94801}"/>
              </a:ext>
            </a:extLst>
          </p:cNvPr>
          <p:cNvSpPr txBox="1"/>
          <p:nvPr/>
        </p:nvSpPr>
        <p:spPr>
          <a:xfrm>
            <a:off x="4605128" y="1795394"/>
            <a:ext cx="19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78C95-2761-4DFA-97E4-C9F7B3253DF8}"/>
              </a:ext>
            </a:extLst>
          </p:cNvPr>
          <p:cNvSpPr txBox="1"/>
          <p:nvPr/>
        </p:nvSpPr>
        <p:spPr>
          <a:xfrm>
            <a:off x="4605128" y="1779379"/>
            <a:ext cx="208059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C4613-6EA3-4CAC-98EF-99771C8ED367}"/>
              </a:ext>
            </a:extLst>
          </p:cNvPr>
          <p:cNvSpPr txBox="1"/>
          <p:nvPr/>
        </p:nvSpPr>
        <p:spPr>
          <a:xfrm>
            <a:off x="4562061" y="1775240"/>
            <a:ext cx="211703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D646F-A514-4E3A-8278-46C810973E4A}"/>
              </a:ext>
            </a:extLst>
          </p:cNvPr>
          <p:cNvSpPr txBox="1"/>
          <p:nvPr/>
        </p:nvSpPr>
        <p:spPr>
          <a:xfrm>
            <a:off x="4580282" y="1812512"/>
            <a:ext cx="2072309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01893-0D07-4692-9F1E-5B9A3AF9B5C4}"/>
              </a:ext>
            </a:extLst>
          </p:cNvPr>
          <p:cNvSpPr txBox="1"/>
          <p:nvPr/>
        </p:nvSpPr>
        <p:spPr>
          <a:xfrm>
            <a:off x="4580282" y="1791255"/>
            <a:ext cx="208059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D6F19-573A-4A97-90AD-E4C9D5243ADF}"/>
              </a:ext>
            </a:extLst>
          </p:cNvPr>
          <p:cNvSpPr txBox="1"/>
          <p:nvPr/>
        </p:nvSpPr>
        <p:spPr>
          <a:xfrm>
            <a:off x="4605127" y="1788629"/>
            <a:ext cx="2047464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EDC45-6903-4055-BF17-B6CD532A1D96}"/>
              </a:ext>
            </a:extLst>
          </p:cNvPr>
          <p:cNvSpPr txBox="1"/>
          <p:nvPr/>
        </p:nvSpPr>
        <p:spPr>
          <a:xfrm>
            <a:off x="3265002" y="873540"/>
            <a:ext cx="460844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নামগুল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F827D-3F8F-43A1-BF10-303F2364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709" y="-172278"/>
            <a:ext cx="4714788" cy="7030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BA5E5B-87F1-42BA-9C93-1E7F467E2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47" y="-172278"/>
            <a:ext cx="4714788" cy="70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0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9442" y="4232419"/>
            <a:ext cx="767204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সপ্তাহের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দিনগুলো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266122" y="785304"/>
            <a:ext cx="8083825" cy="1862048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85657" y="3048000"/>
            <a:ext cx="2242457" cy="783771"/>
          </a:xfrm>
          <a:prstGeom prst="downArrow">
            <a:avLst/>
          </a:prstGeom>
          <a:solidFill>
            <a:srgbClr val="FFFF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C742A-8320-4656-9919-9B5B85ED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15" y="1318592"/>
            <a:ext cx="2242457" cy="5539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0659E-85F6-471E-9BB4-BFE3BCB9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11" y="1318592"/>
            <a:ext cx="2242457" cy="55394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9D3DD9-7FB0-4890-BDE6-D4ECD40B9104}"/>
              </a:ext>
            </a:extLst>
          </p:cNvPr>
          <p:cNvSpPr txBox="1"/>
          <p:nvPr/>
        </p:nvSpPr>
        <p:spPr>
          <a:xfrm>
            <a:off x="675861" y="225130"/>
            <a:ext cx="10840277" cy="1015663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ক্যালেন্ডারে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্নিতকরণ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8E6A9-83BB-4290-AAA7-50AF8800ACF0}"/>
              </a:ext>
            </a:extLst>
          </p:cNvPr>
          <p:cNvGrpSpPr/>
          <p:nvPr/>
        </p:nvGrpSpPr>
        <p:grpSpPr>
          <a:xfrm>
            <a:off x="-13166" y="1218379"/>
            <a:ext cx="12045830" cy="5639621"/>
            <a:chOff x="13252" y="3229898"/>
            <a:chExt cx="12006472" cy="54267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4E8BBE-96DB-454C-B0A0-16C716D2A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" y="3229898"/>
              <a:ext cx="12006472" cy="542676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BF4B77-A5C6-4E72-B7B1-8D1C31453F53}"/>
                </a:ext>
              </a:extLst>
            </p:cNvPr>
            <p:cNvSpPr/>
            <p:nvPr/>
          </p:nvSpPr>
          <p:spPr>
            <a:xfrm>
              <a:off x="39756" y="3917331"/>
              <a:ext cx="11979968" cy="7053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DE88ABF-2F68-4024-BD00-3F422D60F7B2}"/>
              </a:ext>
            </a:extLst>
          </p:cNvPr>
          <p:cNvSpPr txBox="1"/>
          <p:nvPr/>
        </p:nvSpPr>
        <p:spPr>
          <a:xfrm>
            <a:off x="1733297" y="1917410"/>
            <a:ext cx="160342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D42C62-C493-472C-BDED-108A752E6F4C}"/>
              </a:ext>
            </a:extLst>
          </p:cNvPr>
          <p:cNvSpPr txBox="1"/>
          <p:nvPr/>
        </p:nvSpPr>
        <p:spPr>
          <a:xfrm>
            <a:off x="3503000" y="1967125"/>
            <a:ext cx="176916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493AD7-FD2D-495C-A3DF-634D436A6870}"/>
              </a:ext>
            </a:extLst>
          </p:cNvPr>
          <p:cNvSpPr txBox="1"/>
          <p:nvPr/>
        </p:nvSpPr>
        <p:spPr>
          <a:xfrm>
            <a:off x="5191345" y="1967125"/>
            <a:ext cx="176916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975A3A-7667-471C-ADF2-B1B3DBAFB792}"/>
              </a:ext>
            </a:extLst>
          </p:cNvPr>
          <p:cNvSpPr txBox="1"/>
          <p:nvPr/>
        </p:nvSpPr>
        <p:spPr>
          <a:xfrm>
            <a:off x="6987104" y="1932476"/>
            <a:ext cx="1769168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ACD384-1C73-40AF-967D-F0748D41747C}"/>
              </a:ext>
            </a:extLst>
          </p:cNvPr>
          <p:cNvSpPr txBox="1"/>
          <p:nvPr/>
        </p:nvSpPr>
        <p:spPr>
          <a:xfrm>
            <a:off x="8528069" y="1945035"/>
            <a:ext cx="189476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800282-CFE4-46A8-8E1F-2AC39525D12D}"/>
              </a:ext>
            </a:extLst>
          </p:cNvPr>
          <p:cNvSpPr txBox="1"/>
          <p:nvPr/>
        </p:nvSpPr>
        <p:spPr>
          <a:xfrm>
            <a:off x="10458703" y="1957893"/>
            <a:ext cx="162299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41F5B8-5202-47E8-945D-025551219DD1}"/>
              </a:ext>
            </a:extLst>
          </p:cNvPr>
          <p:cNvSpPr txBox="1"/>
          <p:nvPr/>
        </p:nvSpPr>
        <p:spPr>
          <a:xfrm>
            <a:off x="-13166" y="1917410"/>
            <a:ext cx="1603427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শনিবার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শনিবার">
            <a:hlinkClick r:id="" action="ppaction://media"/>
            <a:extLst>
              <a:ext uri="{FF2B5EF4-FFF2-40B4-BE49-F238E27FC236}">
                <a16:creationId xmlns:a16="http://schemas.microsoft.com/office/drawing/2014/main" id="{89679E2A-4B47-4B98-B698-DBB41B566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2128" y="2625296"/>
            <a:ext cx="609600" cy="609600"/>
          </a:xfrm>
          <a:prstGeom prst="rect">
            <a:avLst/>
          </a:prstGeom>
        </p:spPr>
      </p:pic>
      <p:pic>
        <p:nvPicPr>
          <p:cNvPr id="5" name="রবিবার">
            <a:hlinkClick r:id="" action="ppaction://media"/>
            <a:extLst>
              <a:ext uri="{FF2B5EF4-FFF2-40B4-BE49-F238E27FC236}">
                <a16:creationId xmlns:a16="http://schemas.microsoft.com/office/drawing/2014/main" id="{8C05E669-239D-4D66-BED3-F103B7CAB3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2128" y="2665779"/>
            <a:ext cx="609600" cy="609600"/>
          </a:xfrm>
          <a:prstGeom prst="rect">
            <a:avLst/>
          </a:prstGeom>
        </p:spPr>
      </p:pic>
      <p:pic>
        <p:nvPicPr>
          <p:cNvPr id="6" name="সোমবার">
            <a:hlinkClick r:id="" action="ppaction://media"/>
            <a:extLst>
              <a:ext uri="{FF2B5EF4-FFF2-40B4-BE49-F238E27FC236}">
                <a16:creationId xmlns:a16="http://schemas.microsoft.com/office/drawing/2014/main" id="{4DFF11F1-1660-4585-979E-0EC7A54E1C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2955" y="2655677"/>
            <a:ext cx="609600" cy="609600"/>
          </a:xfrm>
          <a:prstGeom prst="rect">
            <a:avLst/>
          </a:prstGeom>
        </p:spPr>
      </p:pic>
      <p:pic>
        <p:nvPicPr>
          <p:cNvPr id="7" name="মঙ্গলবার">
            <a:hlinkClick r:id="" action="ppaction://media"/>
            <a:extLst>
              <a:ext uri="{FF2B5EF4-FFF2-40B4-BE49-F238E27FC236}">
                <a16:creationId xmlns:a16="http://schemas.microsoft.com/office/drawing/2014/main" id="{10E32F53-4260-4CE5-8EC8-9232B014DCE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2119" y="2610863"/>
            <a:ext cx="609600" cy="609600"/>
          </a:xfrm>
          <a:prstGeom prst="rect">
            <a:avLst/>
          </a:prstGeom>
        </p:spPr>
      </p:pic>
      <p:pic>
        <p:nvPicPr>
          <p:cNvPr id="8" name="বুধবার">
            <a:hlinkClick r:id="" action="ppaction://media"/>
            <a:extLst>
              <a:ext uri="{FF2B5EF4-FFF2-40B4-BE49-F238E27FC236}">
                <a16:creationId xmlns:a16="http://schemas.microsoft.com/office/drawing/2014/main" id="{B4B5524C-8B0B-4F1B-9721-F3D7CE4AFF8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9801" y="2655677"/>
            <a:ext cx="609600" cy="609600"/>
          </a:xfrm>
          <a:prstGeom prst="rect">
            <a:avLst/>
          </a:prstGeom>
        </p:spPr>
      </p:pic>
      <p:pic>
        <p:nvPicPr>
          <p:cNvPr id="9" name="বৃহস্পতিবার">
            <a:hlinkClick r:id="" action="ppaction://media"/>
            <a:extLst>
              <a:ext uri="{FF2B5EF4-FFF2-40B4-BE49-F238E27FC236}">
                <a16:creationId xmlns:a16="http://schemas.microsoft.com/office/drawing/2014/main" id="{FCE98703-26AC-4892-BA52-8ECBB7EAA41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3932" y="2636774"/>
            <a:ext cx="609600" cy="609600"/>
          </a:xfrm>
          <a:prstGeom prst="rect">
            <a:avLst/>
          </a:prstGeom>
        </p:spPr>
      </p:pic>
      <p:pic>
        <p:nvPicPr>
          <p:cNvPr id="10" name="শুক্রবার">
            <a:hlinkClick r:id="" action="ppaction://media"/>
            <a:extLst>
              <a:ext uri="{FF2B5EF4-FFF2-40B4-BE49-F238E27FC236}">
                <a16:creationId xmlns:a16="http://schemas.microsoft.com/office/drawing/2014/main" id="{21CB60F2-EB67-4160-A2C9-113D032D085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2955" y="2620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শনিবা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3D877-53FE-48F3-9E25-8CAE28F9EC30}"/>
              </a:ext>
            </a:extLst>
          </p:cNvPr>
          <p:cNvSpPr txBox="1"/>
          <p:nvPr/>
        </p:nvSpPr>
        <p:spPr>
          <a:xfrm>
            <a:off x="4083327" y="508231"/>
            <a:ext cx="2888973" cy="1015663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7212C-57FD-442E-9ECD-F8EFE1D9D5FE}"/>
              </a:ext>
            </a:extLst>
          </p:cNvPr>
          <p:cNvSpPr txBox="1"/>
          <p:nvPr/>
        </p:nvSpPr>
        <p:spPr>
          <a:xfrm>
            <a:off x="625338" y="1881703"/>
            <a:ext cx="549965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D6F19-573A-4A97-90AD-E4C9D5243ADF}"/>
              </a:ext>
            </a:extLst>
          </p:cNvPr>
          <p:cNvSpPr txBox="1"/>
          <p:nvPr/>
        </p:nvSpPr>
        <p:spPr>
          <a:xfrm>
            <a:off x="6707255" y="2871525"/>
            <a:ext cx="199942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4CDEAC-F73A-46C0-B104-B41A9553F797}"/>
              </a:ext>
            </a:extLst>
          </p:cNvPr>
          <p:cNvSpPr txBox="1"/>
          <p:nvPr/>
        </p:nvSpPr>
        <p:spPr>
          <a:xfrm>
            <a:off x="6680751" y="1701142"/>
            <a:ext cx="202592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F2BFFC-A56E-4C17-ADB5-47A1E88FB8C3}"/>
              </a:ext>
            </a:extLst>
          </p:cNvPr>
          <p:cNvCxnSpPr>
            <a:cxnSpLocks/>
          </p:cNvCxnSpPr>
          <p:nvPr/>
        </p:nvCxnSpPr>
        <p:spPr>
          <a:xfrm>
            <a:off x="6785112" y="2606706"/>
            <a:ext cx="1921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01E1E8-F256-4A18-9A3B-D56ECDFA3A49}"/>
              </a:ext>
            </a:extLst>
          </p:cNvPr>
          <p:cNvSpPr txBox="1"/>
          <p:nvPr/>
        </p:nvSpPr>
        <p:spPr>
          <a:xfrm>
            <a:off x="9118322" y="1679501"/>
            <a:ext cx="1807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8456C6-D779-41FC-BF44-A9266104C7D3}"/>
              </a:ext>
            </a:extLst>
          </p:cNvPr>
          <p:cNvSpPr txBox="1"/>
          <p:nvPr/>
        </p:nvSpPr>
        <p:spPr>
          <a:xfrm>
            <a:off x="625338" y="2958994"/>
            <a:ext cx="595353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1E68A2-C67D-4538-B864-1CF8D4F92961}"/>
              </a:ext>
            </a:extLst>
          </p:cNvPr>
          <p:cNvCxnSpPr>
            <a:cxnSpLocks/>
          </p:cNvCxnSpPr>
          <p:nvPr/>
        </p:nvCxnSpPr>
        <p:spPr>
          <a:xfrm>
            <a:off x="6826525" y="3808616"/>
            <a:ext cx="1880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E6D60E-099B-4B61-A4CA-40CC9BA9B29E}"/>
              </a:ext>
            </a:extLst>
          </p:cNvPr>
          <p:cNvSpPr txBox="1"/>
          <p:nvPr/>
        </p:nvSpPr>
        <p:spPr>
          <a:xfrm>
            <a:off x="9118322" y="2871525"/>
            <a:ext cx="1807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60E03-6290-49CB-86B9-927B598043FD}"/>
              </a:ext>
            </a:extLst>
          </p:cNvPr>
          <p:cNvSpPr txBox="1"/>
          <p:nvPr/>
        </p:nvSpPr>
        <p:spPr>
          <a:xfrm>
            <a:off x="662610" y="4322917"/>
            <a:ext cx="595353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E66F9D-3D5F-4AB2-9DA1-FFE4E4DE569C}"/>
              </a:ext>
            </a:extLst>
          </p:cNvPr>
          <p:cNvSpPr txBox="1"/>
          <p:nvPr/>
        </p:nvSpPr>
        <p:spPr>
          <a:xfrm>
            <a:off x="6626086" y="4290944"/>
            <a:ext cx="208059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EB82C8-45C0-4215-96EC-E54551E53878}"/>
              </a:ext>
            </a:extLst>
          </p:cNvPr>
          <p:cNvCxnSpPr>
            <a:cxnSpLocks/>
          </p:cNvCxnSpPr>
          <p:nvPr/>
        </p:nvCxnSpPr>
        <p:spPr>
          <a:xfrm>
            <a:off x="6745356" y="5136322"/>
            <a:ext cx="1961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D92CA1-3FB2-4652-820B-20707673C192}"/>
              </a:ext>
            </a:extLst>
          </p:cNvPr>
          <p:cNvSpPr txBox="1"/>
          <p:nvPr/>
        </p:nvSpPr>
        <p:spPr>
          <a:xfrm>
            <a:off x="9118322" y="4290944"/>
            <a:ext cx="1807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BC9C7-71D8-4D94-806B-144D9BDDD8AA}"/>
              </a:ext>
            </a:extLst>
          </p:cNvPr>
          <p:cNvSpPr txBox="1"/>
          <p:nvPr/>
        </p:nvSpPr>
        <p:spPr>
          <a:xfrm>
            <a:off x="586410" y="5567293"/>
            <a:ext cx="516420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8546F-C94C-4702-8643-077A8171BEA0}"/>
              </a:ext>
            </a:extLst>
          </p:cNvPr>
          <p:cNvSpPr txBox="1"/>
          <p:nvPr/>
        </p:nvSpPr>
        <p:spPr>
          <a:xfrm>
            <a:off x="6570593" y="5507716"/>
            <a:ext cx="213608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9DD67-1245-4003-9FEA-53CFCFAA5076}"/>
              </a:ext>
            </a:extLst>
          </p:cNvPr>
          <p:cNvSpPr txBox="1"/>
          <p:nvPr/>
        </p:nvSpPr>
        <p:spPr>
          <a:xfrm>
            <a:off x="9118322" y="5567293"/>
            <a:ext cx="18072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8533EB-D099-4CDC-9886-684C825F86B9}"/>
              </a:ext>
            </a:extLst>
          </p:cNvPr>
          <p:cNvCxnSpPr>
            <a:cxnSpLocks/>
          </p:cNvCxnSpPr>
          <p:nvPr/>
        </p:nvCxnSpPr>
        <p:spPr>
          <a:xfrm>
            <a:off x="6578876" y="6404111"/>
            <a:ext cx="1961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সোমবার">
            <a:hlinkClick r:id="" action="ppaction://media"/>
            <a:extLst>
              <a:ext uri="{FF2B5EF4-FFF2-40B4-BE49-F238E27FC236}">
                <a16:creationId xmlns:a16="http://schemas.microsoft.com/office/drawing/2014/main" id="{88054B98-3CBF-4A76-AE35-EE2DB3950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410" y="655988"/>
            <a:ext cx="609600" cy="609600"/>
          </a:xfrm>
          <a:prstGeom prst="rect">
            <a:avLst/>
          </a:prstGeom>
        </p:spPr>
      </p:pic>
      <p:pic>
        <p:nvPicPr>
          <p:cNvPr id="10" name="শুক্রবার">
            <a:hlinkClick r:id="" action="ppaction://media"/>
            <a:extLst>
              <a:ext uri="{FF2B5EF4-FFF2-40B4-BE49-F238E27FC236}">
                <a16:creationId xmlns:a16="http://schemas.microsoft.com/office/drawing/2014/main" id="{26B12FBD-0115-41EA-9708-050923AAAF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410" y="639285"/>
            <a:ext cx="609600" cy="609600"/>
          </a:xfrm>
          <a:prstGeom prst="rect">
            <a:avLst/>
          </a:prstGeom>
        </p:spPr>
      </p:pic>
      <p:pic>
        <p:nvPicPr>
          <p:cNvPr id="11" name="বৃহস্পতিবার">
            <a:hlinkClick r:id="" action="ppaction://media"/>
            <a:extLst>
              <a:ext uri="{FF2B5EF4-FFF2-40B4-BE49-F238E27FC236}">
                <a16:creationId xmlns:a16="http://schemas.microsoft.com/office/drawing/2014/main" id="{3ED7B930-18E7-4F0A-9AEB-E941CFA3F32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410" y="622351"/>
            <a:ext cx="609600" cy="609600"/>
          </a:xfrm>
          <a:prstGeom prst="rect">
            <a:avLst/>
          </a:prstGeom>
        </p:spPr>
      </p:pic>
      <p:pic>
        <p:nvPicPr>
          <p:cNvPr id="14" name="শুক্রবার">
            <a:hlinkClick r:id="" action="ppaction://media"/>
            <a:extLst>
              <a:ext uri="{FF2B5EF4-FFF2-40B4-BE49-F238E27FC236}">
                <a16:creationId xmlns:a16="http://schemas.microsoft.com/office/drawing/2014/main" id="{8B21FC43-F960-4301-839E-D7C2366B15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8894" y="655988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95B6A4-4AFF-4717-8B3A-17D4239FDD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03" y="204719"/>
            <a:ext cx="1790374" cy="79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8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514</Words>
  <Application>Microsoft Office PowerPoint</Application>
  <PresentationFormat>Widescreen</PresentationFormat>
  <Paragraphs>101</Paragraphs>
  <Slides>15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AHSAN HABIB</cp:lastModifiedBy>
  <cp:revision>72</cp:revision>
  <dcterms:created xsi:type="dcterms:W3CDTF">2019-10-30T09:23:17Z</dcterms:created>
  <dcterms:modified xsi:type="dcterms:W3CDTF">2019-11-11T11:36:03Z</dcterms:modified>
</cp:coreProperties>
</file>