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0" r:id="rId2"/>
    <p:sldId id="278" r:id="rId3"/>
    <p:sldId id="256" r:id="rId4"/>
    <p:sldId id="269" r:id="rId5"/>
    <p:sldId id="265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7" r:id="rId15"/>
    <p:sldId id="259" r:id="rId16"/>
    <p:sldId id="25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en" initials="H" lastIdx="1" clrIdx="0">
    <p:extLst>
      <p:ext uri="{19B8F6BF-5375-455C-9EA6-DF929625EA0E}">
        <p15:presenceInfo xmlns:p15="http://schemas.microsoft.com/office/powerpoint/2012/main" userId="Ho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A513E-8D95-4614-8B71-3481658F4ECD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06C0896-FA58-442A-829D-A625AB428AA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দশবিধ সংস্কার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30E88-4C7A-41F5-A9AB-6C162A95188A}" type="parTrans" cxnId="{17EE4C83-1FA3-4C33-B035-BC59CC923EE9}">
      <dgm:prSet/>
      <dgm:spPr/>
      <dgm:t>
        <a:bodyPr/>
        <a:lstStyle/>
        <a:p>
          <a:endParaRPr lang="en-US"/>
        </a:p>
      </dgm:t>
    </dgm:pt>
    <dgm:pt modelId="{E458FCF8-7CDE-43BA-B239-F3790AA211AE}" type="sibTrans" cxnId="{17EE4C83-1FA3-4C33-B035-BC59CC923EE9}">
      <dgm:prSet/>
      <dgm:spPr/>
      <dgm:t>
        <a:bodyPr/>
        <a:lstStyle/>
        <a:p>
          <a:endParaRPr lang="en-US"/>
        </a:p>
      </dgm:t>
    </dgm:pt>
    <dgm:pt modelId="{8E1566F6-FA25-4F62-9BA9-F528D45F464C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গর্ভাধান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DD2B5-0E48-422A-A110-9A5478D5D8A6}" type="parTrans" cxnId="{6EA9EC6A-DC79-454B-BDAA-F2BE481B19EC}">
      <dgm:prSet/>
      <dgm:spPr/>
      <dgm:t>
        <a:bodyPr/>
        <a:lstStyle/>
        <a:p>
          <a:endParaRPr lang="en-US"/>
        </a:p>
      </dgm:t>
    </dgm:pt>
    <dgm:pt modelId="{02F4EF20-F62B-4715-8715-FFA6786F82CA}" type="sibTrans" cxnId="{6EA9EC6A-DC79-454B-BDAA-F2BE481B19EC}">
      <dgm:prSet/>
      <dgm:spPr/>
      <dgm:t>
        <a:bodyPr/>
        <a:lstStyle/>
        <a:p>
          <a:endParaRPr lang="en-US"/>
        </a:p>
      </dgm:t>
    </dgm:pt>
    <dgm:pt modelId="{66B4378A-CE03-406F-94A2-438E5182D873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সমাবর্তন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57456-D10A-4A79-9D61-646614EBBB87}" type="parTrans" cxnId="{79AE7BAC-3F0A-49F5-886E-C017EEFD4A04}">
      <dgm:prSet/>
      <dgm:spPr/>
      <dgm:t>
        <a:bodyPr/>
        <a:lstStyle/>
        <a:p>
          <a:endParaRPr lang="en-US"/>
        </a:p>
      </dgm:t>
    </dgm:pt>
    <dgm:pt modelId="{C6F5C8CA-FA83-4748-9C91-A178A023AFF0}" type="sibTrans" cxnId="{79AE7BAC-3F0A-49F5-886E-C017EEFD4A04}">
      <dgm:prSet/>
      <dgm:spPr/>
      <dgm:t>
        <a:bodyPr/>
        <a:lstStyle/>
        <a:p>
          <a:endParaRPr lang="en-US"/>
        </a:p>
      </dgm:t>
    </dgm:pt>
    <dgm:pt modelId="{3A5C8226-E8A8-431A-A02F-3A55C6AD10B8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উপনয়ন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7A8DC0-AB24-4988-A465-96999FBB0EA2}" type="parTrans" cxnId="{467277AF-4D1E-4DA6-B8FA-66C4BDBA56CF}">
      <dgm:prSet/>
      <dgm:spPr/>
      <dgm:t>
        <a:bodyPr/>
        <a:lstStyle/>
        <a:p>
          <a:endParaRPr lang="en-US"/>
        </a:p>
      </dgm:t>
    </dgm:pt>
    <dgm:pt modelId="{0C1E8623-31DB-47E3-BBF3-8B585C277977}" type="sibTrans" cxnId="{467277AF-4D1E-4DA6-B8FA-66C4BDBA56CF}">
      <dgm:prSet/>
      <dgm:spPr/>
      <dgm:t>
        <a:bodyPr/>
        <a:lstStyle/>
        <a:p>
          <a:endParaRPr lang="en-US"/>
        </a:p>
      </dgm:t>
    </dgm:pt>
    <dgm:pt modelId="{C020275D-C696-4592-82B4-865DDC81928C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C68EAA-E8DA-421B-B5E5-172683ED8EB0}" type="parTrans" cxnId="{251C6D65-6DC0-481D-8EAB-0673073D5CAF}">
      <dgm:prSet/>
      <dgm:spPr/>
      <dgm:t>
        <a:bodyPr/>
        <a:lstStyle/>
        <a:p>
          <a:endParaRPr lang="en-US"/>
        </a:p>
      </dgm:t>
    </dgm:pt>
    <dgm:pt modelId="{41E8F556-97EB-45CB-8E1A-42A3004AF327}" type="sibTrans" cxnId="{251C6D65-6DC0-481D-8EAB-0673073D5CAF}">
      <dgm:prSet/>
      <dgm:spPr/>
      <dgm:t>
        <a:bodyPr/>
        <a:lstStyle/>
        <a:p>
          <a:endParaRPr lang="en-US"/>
        </a:p>
      </dgm:t>
    </dgm:pt>
    <dgm:pt modelId="{DCF135E0-09DB-48A7-B935-878C0B7705A3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চুড়াকরন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571E4E-A1B7-49C7-9D99-12F5DA6BE718}" type="parTrans" cxnId="{7944B52B-776D-4DF6-B86F-34BB1C0AEABF}">
      <dgm:prSet/>
      <dgm:spPr/>
      <dgm:t>
        <a:bodyPr/>
        <a:lstStyle/>
        <a:p>
          <a:endParaRPr lang="en-US"/>
        </a:p>
      </dgm:t>
    </dgm:pt>
    <dgm:pt modelId="{A46EB163-95DD-41BC-AE82-4F578D4AAA5A}" type="sibTrans" cxnId="{7944B52B-776D-4DF6-B86F-34BB1C0AEABF}">
      <dgm:prSet/>
      <dgm:spPr/>
      <dgm:t>
        <a:bodyPr/>
        <a:lstStyle/>
        <a:p>
          <a:endParaRPr lang="en-US"/>
        </a:p>
      </dgm:t>
    </dgm:pt>
    <dgm:pt modelId="{A999D31E-2B91-4305-80ED-03920E66D496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নামকরন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D133C-EEE8-45F4-9D7C-B7E766C5BA3E}" type="parTrans" cxnId="{EEDFBD66-C12B-4B5F-813C-720C117AF830}">
      <dgm:prSet/>
      <dgm:spPr/>
      <dgm:t>
        <a:bodyPr/>
        <a:lstStyle/>
        <a:p>
          <a:endParaRPr lang="en-US"/>
        </a:p>
      </dgm:t>
    </dgm:pt>
    <dgm:pt modelId="{027A7C42-0A79-4D48-97BC-ED52D1195BA4}" type="sibTrans" cxnId="{EEDFBD66-C12B-4B5F-813C-720C117AF830}">
      <dgm:prSet/>
      <dgm:spPr/>
      <dgm:t>
        <a:bodyPr/>
        <a:lstStyle/>
        <a:p>
          <a:endParaRPr lang="en-US"/>
        </a:p>
      </dgm:t>
    </dgm:pt>
    <dgm:pt modelId="{F93BF63B-2539-49B3-BB6F-DE23923158DA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পুংসবন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CBF309-E982-4AC3-9C0F-9A5D6C9E9888}" type="parTrans" cxnId="{78754C24-020C-4FDC-895E-CF30E87DEA18}">
      <dgm:prSet/>
      <dgm:spPr/>
      <dgm:t>
        <a:bodyPr/>
        <a:lstStyle/>
        <a:p>
          <a:endParaRPr lang="en-US"/>
        </a:p>
      </dgm:t>
    </dgm:pt>
    <dgm:pt modelId="{9AD4BFA6-A5BC-4127-9ED0-A90B73BF320A}" type="sibTrans" cxnId="{78754C24-020C-4FDC-895E-CF30E87DEA18}">
      <dgm:prSet/>
      <dgm:spPr/>
      <dgm:t>
        <a:bodyPr/>
        <a:lstStyle/>
        <a:p>
          <a:endParaRPr lang="en-US"/>
        </a:p>
      </dgm:t>
    </dgm:pt>
    <dgm:pt modelId="{9CF99DEE-C9FD-457D-B4CB-E31002D1D77A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অন্নপ্রাশন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D1B5A2-73ED-48FF-94B1-9BE5D5B9F1C8}" type="parTrans" cxnId="{1DE80040-2217-47D3-AC62-71ADCC5E1482}">
      <dgm:prSet/>
      <dgm:spPr/>
      <dgm:t>
        <a:bodyPr/>
        <a:lstStyle/>
        <a:p>
          <a:endParaRPr lang="en-US"/>
        </a:p>
      </dgm:t>
    </dgm:pt>
    <dgm:pt modelId="{99DC49E3-BF35-406A-B5A9-59DE99BF22DB}" type="sibTrans" cxnId="{1DE80040-2217-47D3-AC62-71ADCC5E1482}">
      <dgm:prSet/>
      <dgm:spPr/>
      <dgm:t>
        <a:bodyPr/>
        <a:lstStyle/>
        <a:p>
          <a:endParaRPr lang="en-US"/>
        </a:p>
      </dgm:t>
    </dgm:pt>
    <dgm:pt modelId="{14819A37-9DA9-478D-BBCC-CAF39F883519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সীমন্তো-ন্নয়ন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2044AB-A9A6-443D-9E96-C1A3EB5B91AC}" type="parTrans" cxnId="{1F09D2E5-5102-46CC-9647-80917F1BA99A}">
      <dgm:prSet/>
      <dgm:spPr/>
      <dgm:t>
        <a:bodyPr/>
        <a:lstStyle/>
        <a:p>
          <a:endParaRPr lang="en-US"/>
        </a:p>
      </dgm:t>
    </dgm:pt>
    <dgm:pt modelId="{AB397E89-E0D3-4C37-81C5-7645A87D470F}" type="sibTrans" cxnId="{1F09D2E5-5102-46CC-9647-80917F1BA99A}">
      <dgm:prSet/>
      <dgm:spPr/>
      <dgm:t>
        <a:bodyPr/>
        <a:lstStyle/>
        <a:p>
          <a:endParaRPr lang="en-US"/>
        </a:p>
      </dgm:t>
    </dgm:pt>
    <dgm:pt modelId="{C8167C7A-69ED-49CF-A37C-1478BFF95212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জাতকর্ম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58156C-6EEA-4BA9-B1CB-7976F36A7232}" type="parTrans" cxnId="{354EEA5F-1324-401C-84DE-9CC93B0112B3}">
      <dgm:prSet/>
      <dgm:spPr/>
      <dgm:t>
        <a:bodyPr/>
        <a:lstStyle/>
        <a:p>
          <a:endParaRPr lang="en-US"/>
        </a:p>
      </dgm:t>
    </dgm:pt>
    <dgm:pt modelId="{AF196B4F-5705-44EF-BCF6-3FF535E41DDE}" type="sibTrans" cxnId="{354EEA5F-1324-401C-84DE-9CC93B0112B3}">
      <dgm:prSet/>
      <dgm:spPr/>
      <dgm:t>
        <a:bodyPr/>
        <a:lstStyle/>
        <a:p>
          <a:endParaRPr lang="en-US"/>
        </a:p>
      </dgm:t>
    </dgm:pt>
    <dgm:pt modelId="{922763D7-6846-4B94-A56E-B8242BA4F1DE}" type="pres">
      <dgm:prSet presAssocID="{6F4A513E-8D95-4614-8B71-3481658F4E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128BE2-3583-4D78-84BF-8D64F3EDECAB}" type="pres">
      <dgm:prSet presAssocID="{806C0896-FA58-442A-829D-A625AB428AA6}" presName="centerShape" presStyleLbl="node0" presStyleIdx="0" presStyleCnt="1" custScaleX="185623" custScaleY="154686"/>
      <dgm:spPr/>
    </dgm:pt>
    <dgm:pt modelId="{39A1D88E-D5F0-4AFE-9BFB-27340A910BEF}" type="pres">
      <dgm:prSet presAssocID="{159DD2B5-0E48-422A-A110-9A5478D5D8A6}" presName="parTrans" presStyleLbl="sibTrans2D1" presStyleIdx="0" presStyleCnt="10"/>
      <dgm:spPr/>
    </dgm:pt>
    <dgm:pt modelId="{EFF6F1BA-00D6-4EA3-B224-48CBF0352BAB}" type="pres">
      <dgm:prSet presAssocID="{159DD2B5-0E48-422A-A110-9A5478D5D8A6}" presName="connectorText" presStyleLbl="sibTrans2D1" presStyleIdx="0" presStyleCnt="10"/>
      <dgm:spPr/>
    </dgm:pt>
    <dgm:pt modelId="{8DE29218-33E8-4331-BAD4-46D47DA4CA0E}" type="pres">
      <dgm:prSet presAssocID="{8E1566F6-FA25-4F62-9BA9-F528D45F464C}" presName="node" presStyleLbl="node1" presStyleIdx="0" presStyleCnt="10">
        <dgm:presLayoutVars>
          <dgm:bulletEnabled val="1"/>
        </dgm:presLayoutVars>
      </dgm:prSet>
      <dgm:spPr/>
    </dgm:pt>
    <dgm:pt modelId="{FE2FBF00-5F0C-4036-9292-CEC5174C18F7}" type="pres">
      <dgm:prSet presAssocID="{C7CBF309-E982-4AC3-9C0F-9A5D6C9E9888}" presName="parTrans" presStyleLbl="sibTrans2D1" presStyleIdx="1" presStyleCnt="10"/>
      <dgm:spPr/>
    </dgm:pt>
    <dgm:pt modelId="{CAA5A436-31E3-41DD-9A18-4F9288142254}" type="pres">
      <dgm:prSet presAssocID="{C7CBF309-E982-4AC3-9C0F-9A5D6C9E9888}" presName="connectorText" presStyleLbl="sibTrans2D1" presStyleIdx="1" presStyleCnt="10"/>
      <dgm:spPr/>
    </dgm:pt>
    <dgm:pt modelId="{D56DB495-5F0A-4D47-9BC5-9DEBDB2CD4F3}" type="pres">
      <dgm:prSet presAssocID="{F93BF63B-2539-49B3-BB6F-DE23923158DA}" presName="node" presStyleLbl="node1" presStyleIdx="1" presStyleCnt="10">
        <dgm:presLayoutVars>
          <dgm:bulletEnabled val="1"/>
        </dgm:presLayoutVars>
      </dgm:prSet>
      <dgm:spPr/>
    </dgm:pt>
    <dgm:pt modelId="{A5044908-F72D-4CAC-99DB-6F1DA79CFA89}" type="pres">
      <dgm:prSet presAssocID="{4A2044AB-A9A6-443D-9E96-C1A3EB5B91AC}" presName="parTrans" presStyleLbl="sibTrans2D1" presStyleIdx="2" presStyleCnt="10"/>
      <dgm:spPr/>
    </dgm:pt>
    <dgm:pt modelId="{7DAE124B-ECB8-4368-AA7E-06C4F828E1F5}" type="pres">
      <dgm:prSet presAssocID="{4A2044AB-A9A6-443D-9E96-C1A3EB5B91AC}" presName="connectorText" presStyleLbl="sibTrans2D1" presStyleIdx="2" presStyleCnt="10"/>
      <dgm:spPr/>
    </dgm:pt>
    <dgm:pt modelId="{701711E4-CAE0-4223-93CD-FAC1D4F116D0}" type="pres">
      <dgm:prSet presAssocID="{14819A37-9DA9-478D-BBCC-CAF39F883519}" presName="node" presStyleLbl="node1" presStyleIdx="2" presStyleCnt="10" custRadScaleRad="110510" custRadScaleInc="9794">
        <dgm:presLayoutVars>
          <dgm:bulletEnabled val="1"/>
        </dgm:presLayoutVars>
      </dgm:prSet>
      <dgm:spPr/>
    </dgm:pt>
    <dgm:pt modelId="{4B465D97-DD70-4376-B3DA-39D6598E276C}" type="pres">
      <dgm:prSet presAssocID="{F758156C-6EEA-4BA9-B1CB-7976F36A7232}" presName="parTrans" presStyleLbl="sibTrans2D1" presStyleIdx="3" presStyleCnt="10"/>
      <dgm:spPr/>
    </dgm:pt>
    <dgm:pt modelId="{4B62546A-B49E-44E3-AB20-CBA5FE7957A4}" type="pres">
      <dgm:prSet presAssocID="{F758156C-6EEA-4BA9-B1CB-7976F36A7232}" presName="connectorText" presStyleLbl="sibTrans2D1" presStyleIdx="3" presStyleCnt="10"/>
      <dgm:spPr/>
    </dgm:pt>
    <dgm:pt modelId="{5C923B4B-E316-4412-92AC-2EE5E11101D7}" type="pres">
      <dgm:prSet presAssocID="{C8167C7A-69ED-49CF-A37C-1478BFF95212}" presName="node" presStyleLbl="node1" presStyleIdx="3" presStyleCnt="10">
        <dgm:presLayoutVars>
          <dgm:bulletEnabled val="1"/>
        </dgm:presLayoutVars>
      </dgm:prSet>
      <dgm:spPr/>
    </dgm:pt>
    <dgm:pt modelId="{6A1DC7F5-F827-4D17-BB80-DB1FCE9AE752}" type="pres">
      <dgm:prSet presAssocID="{F91D133C-EEE8-45F4-9D7C-B7E766C5BA3E}" presName="parTrans" presStyleLbl="sibTrans2D1" presStyleIdx="4" presStyleCnt="10"/>
      <dgm:spPr/>
    </dgm:pt>
    <dgm:pt modelId="{ABD87A5D-EC6B-4B37-BEB4-D77A68CB3242}" type="pres">
      <dgm:prSet presAssocID="{F91D133C-EEE8-45F4-9D7C-B7E766C5BA3E}" presName="connectorText" presStyleLbl="sibTrans2D1" presStyleIdx="4" presStyleCnt="10"/>
      <dgm:spPr/>
    </dgm:pt>
    <dgm:pt modelId="{78370089-221C-43B2-B8F3-DBCE2C0F9BB6}" type="pres">
      <dgm:prSet presAssocID="{A999D31E-2B91-4305-80ED-03920E66D496}" presName="node" presStyleLbl="node1" presStyleIdx="4" presStyleCnt="10">
        <dgm:presLayoutVars>
          <dgm:bulletEnabled val="1"/>
        </dgm:presLayoutVars>
      </dgm:prSet>
      <dgm:spPr/>
    </dgm:pt>
    <dgm:pt modelId="{C602B626-0CD7-4F1A-B502-B7F107B0CFCD}" type="pres">
      <dgm:prSet presAssocID="{1ED1B5A2-73ED-48FF-94B1-9BE5D5B9F1C8}" presName="parTrans" presStyleLbl="sibTrans2D1" presStyleIdx="5" presStyleCnt="10"/>
      <dgm:spPr/>
    </dgm:pt>
    <dgm:pt modelId="{EF252559-E777-4596-B140-08B01C90C062}" type="pres">
      <dgm:prSet presAssocID="{1ED1B5A2-73ED-48FF-94B1-9BE5D5B9F1C8}" presName="connectorText" presStyleLbl="sibTrans2D1" presStyleIdx="5" presStyleCnt="10"/>
      <dgm:spPr/>
    </dgm:pt>
    <dgm:pt modelId="{71A58048-D421-4922-9CEB-389F9D39BAA6}" type="pres">
      <dgm:prSet presAssocID="{9CF99DEE-C9FD-457D-B4CB-E31002D1D77A}" presName="node" presStyleLbl="node1" presStyleIdx="5" presStyleCnt="10">
        <dgm:presLayoutVars>
          <dgm:bulletEnabled val="1"/>
        </dgm:presLayoutVars>
      </dgm:prSet>
      <dgm:spPr/>
    </dgm:pt>
    <dgm:pt modelId="{85D5D816-D9BE-485F-B8BF-AB96196DDCAF}" type="pres">
      <dgm:prSet presAssocID="{4C571E4E-A1B7-49C7-9D99-12F5DA6BE718}" presName="parTrans" presStyleLbl="sibTrans2D1" presStyleIdx="6" presStyleCnt="10"/>
      <dgm:spPr/>
    </dgm:pt>
    <dgm:pt modelId="{C06BBDD2-5469-4A80-9145-251E2D10BBD1}" type="pres">
      <dgm:prSet presAssocID="{4C571E4E-A1B7-49C7-9D99-12F5DA6BE718}" presName="connectorText" presStyleLbl="sibTrans2D1" presStyleIdx="6" presStyleCnt="10"/>
      <dgm:spPr/>
    </dgm:pt>
    <dgm:pt modelId="{F047296C-BEA0-4BC9-A5F5-8D36F95D6943}" type="pres">
      <dgm:prSet presAssocID="{DCF135E0-09DB-48A7-B935-878C0B7705A3}" presName="node" presStyleLbl="node1" presStyleIdx="6" presStyleCnt="10">
        <dgm:presLayoutVars>
          <dgm:bulletEnabled val="1"/>
        </dgm:presLayoutVars>
      </dgm:prSet>
      <dgm:spPr/>
    </dgm:pt>
    <dgm:pt modelId="{F63BE0C9-4CFF-4BA8-A396-BE8B9471E5D7}" type="pres">
      <dgm:prSet presAssocID="{3F057456-D10A-4A79-9D61-646614EBBB87}" presName="parTrans" presStyleLbl="sibTrans2D1" presStyleIdx="7" presStyleCnt="10"/>
      <dgm:spPr/>
    </dgm:pt>
    <dgm:pt modelId="{C2CC67F8-70AA-46A3-90E0-5EBBA8AD19E8}" type="pres">
      <dgm:prSet presAssocID="{3F057456-D10A-4A79-9D61-646614EBBB87}" presName="connectorText" presStyleLbl="sibTrans2D1" presStyleIdx="7" presStyleCnt="10"/>
      <dgm:spPr/>
    </dgm:pt>
    <dgm:pt modelId="{45F8D38E-4A52-4EF4-BCA2-51063FDC067A}" type="pres">
      <dgm:prSet presAssocID="{66B4378A-CE03-406F-94A2-438E5182D873}" presName="node" presStyleLbl="node1" presStyleIdx="7" presStyleCnt="10">
        <dgm:presLayoutVars>
          <dgm:bulletEnabled val="1"/>
        </dgm:presLayoutVars>
      </dgm:prSet>
      <dgm:spPr/>
    </dgm:pt>
    <dgm:pt modelId="{17CF5D98-FF6B-4423-B323-89324753AD14}" type="pres">
      <dgm:prSet presAssocID="{687A8DC0-AB24-4988-A465-96999FBB0EA2}" presName="parTrans" presStyleLbl="sibTrans2D1" presStyleIdx="8" presStyleCnt="10"/>
      <dgm:spPr/>
    </dgm:pt>
    <dgm:pt modelId="{4393F545-19B9-46A8-9BEC-3FA3B0CD386C}" type="pres">
      <dgm:prSet presAssocID="{687A8DC0-AB24-4988-A465-96999FBB0EA2}" presName="connectorText" presStyleLbl="sibTrans2D1" presStyleIdx="8" presStyleCnt="10"/>
      <dgm:spPr/>
    </dgm:pt>
    <dgm:pt modelId="{397CB876-EBCE-4EBC-AAC1-1EEBC4AB5933}" type="pres">
      <dgm:prSet presAssocID="{3A5C8226-E8A8-431A-A02F-3A55C6AD10B8}" presName="node" presStyleLbl="node1" presStyleIdx="8" presStyleCnt="10">
        <dgm:presLayoutVars>
          <dgm:bulletEnabled val="1"/>
        </dgm:presLayoutVars>
      </dgm:prSet>
      <dgm:spPr/>
    </dgm:pt>
    <dgm:pt modelId="{45D89BF0-EC27-42A9-8348-1E0B40B9EC3C}" type="pres">
      <dgm:prSet presAssocID="{F5C68EAA-E8DA-421B-B5E5-172683ED8EB0}" presName="parTrans" presStyleLbl="sibTrans2D1" presStyleIdx="9" presStyleCnt="10"/>
      <dgm:spPr/>
    </dgm:pt>
    <dgm:pt modelId="{6C237AF4-0646-43D9-93DB-E79EE3B2AD10}" type="pres">
      <dgm:prSet presAssocID="{F5C68EAA-E8DA-421B-B5E5-172683ED8EB0}" presName="connectorText" presStyleLbl="sibTrans2D1" presStyleIdx="9" presStyleCnt="10"/>
      <dgm:spPr/>
    </dgm:pt>
    <dgm:pt modelId="{2F4895D4-9CEE-4C5F-94A5-D91AA8A2518A}" type="pres">
      <dgm:prSet presAssocID="{C020275D-C696-4592-82B4-865DDC81928C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743502-8CC9-42E2-BB49-21CCC22B0851}" type="presOf" srcId="{1ED1B5A2-73ED-48FF-94B1-9BE5D5B9F1C8}" destId="{C602B626-0CD7-4F1A-B502-B7F107B0CFCD}" srcOrd="0" destOrd="0" presId="urn:microsoft.com/office/officeart/2005/8/layout/radial5"/>
    <dgm:cxn modelId="{7B03980C-2AAA-44B6-AE82-EC9C5CC80AD9}" type="presOf" srcId="{F758156C-6EEA-4BA9-B1CB-7976F36A7232}" destId="{4B62546A-B49E-44E3-AB20-CBA5FE7957A4}" srcOrd="1" destOrd="0" presId="urn:microsoft.com/office/officeart/2005/8/layout/radial5"/>
    <dgm:cxn modelId="{D5A5DD0D-ECA9-4448-81D5-AF61FB261470}" type="presOf" srcId="{687A8DC0-AB24-4988-A465-96999FBB0EA2}" destId="{17CF5D98-FF6B-4423-B323-89324753AD14}" srcOrd="0" destOrd="0" presId="urn:microsoft.com/office/officeart/2005/8/layout/radial5"/>
    <dgm:cxn modelId="{4E131714-0DC9-4BF5-BDB4-608D8D8EE56C}" type="presOf" srcId="{66B4378A-CE03-406F-94A2-438E5182D873}" destId="{45F8D38E-4A52-4EF4-BCA2-51063FDC067A}" srcOrd="0" destOrd="0" presId="urn:microsoft.com/office/officeart/2005/8/layout/radial5"/>
    <dgm:cxn modelId="{3BA54617-2385-4B05-9C49-1EB3EDF47BAF}" type="presOf" srcId="{F93BF63B-2539-49B3-BB6F-DE23923158DA}" destId="{D56DB495-5F0A-4D47-9BC5-9DEBDB2CD4F3}" srcOrd="0" destOrd="0" presId="urn:microsoft.com/office/officeart/2005/8/layout/radial5"/>
    <dgm:cxn modelId="{78754C24-020C-4FDC-895E-CF30E87DEA18}" srcId="{806C0896-FA58-442A-829D-A625AB428AA6}" destId="{F93BF63B-2539-49B3-BB6F-DE23923158DA}" srcOrd="1" destOrd="0" parTransId="{C7CBF309-E982-4AC3-9C0F-9A5D6C9E9888}" sibTransId="{9AD4BFA6-A5BC-4127-9ED0-A90B73BF320A}"/>
    <dgm:cxn modelId="{CA356229-D69B-49B2-A400-958310865CA4}" type="presOf" srcId="{159DD2B5-0E48-422A-A110-9A5478D5D8A6}" destId="{EFF6F1BA-00D6-4EA3-B224-48CBF0352BAB}" srcOrd="1" destOrd="0" presId="urn:microsoft.com/office/officeart/2005/8/layout/radial5"/>
    <dgm:cxn modelId="{7944B52B-776D-4DF6-B86F-34BB1C0AEABF}" srcId="{806C0896-FA58-442A-829D-A625AB428AA6}" destId="{DCF135E0-09DB-48A7-B935-878C0B7705A3}" srcOrd="6" destOrd="0" parTransId="{4C571E4E-A1B7-49C7-9D99-12F5DA6BE718}" sibTransId="{A46EB163-95DD-41BC-AE82-4F578D4AAA5A}"/>
    <dgm:cxn modelId="{406CFB33-5E9B-4372-9F2C-E88F41CEFEA4}" type="presOf" srcId="{8E1566F6-FA25-4F62-9BA9-F528D45F464C}" destId="{8DE29218-33E8-4331-BAD4-46D47DA4CA0E}" srcOrd="0" destOrd="0" presId="urn:microsoft.com/office/officeart/2005/8/layout/radial5"/>
    <dgm:cxn modelId="{5B27A838-B444-4E4C-A39A-ED67C6F8CA01}" type="presOf" srcId="{9CF99DEE-C9FD-457D-B4CB-E31002D1D77A}" destId="{71A58048-D421-4922-9CEB-389F9D39BAA6}" srcOrd="0" destOrd="0" presId="urn:microsoft.com/office/officeart/2005/8/layout/radial5"/>
    <dgm:cxn modelId="{1DE80040-2217-47D3-AC62-71ADCC5E1482}" srcId="{806C0896-FA58-442A-829D-A625AB428AA6}" destId="{9CF99DEE-C9FD-457D-B4CB-E31002D1D77A}" srcOrd="5" destOrd="0" parTransId="{1ED1B5A2-73ED-48FF-94B1-9BE5D5B9F1C8}" sibTransId="{99DC49E3-BF35-406A-B5A9-59DE99BF22DB}"/>
    <dgm:cxn modelId="{F578425C-CE5C-48D0-A757-F8207D79B40A}" type="presOf" srcId="{C020275D-C696-4592-82B4-865DDC81928C}" destId="{2F4895D4-9CEE-4C5F-94A5-D91AA8A2518A}" srcOrd="0" destOrd="0" presId="urn:microsoft.com/office/officeart/2005/8/layout/radial5"/>
    <dgm:cxn modelId="{45088E5E-FDAD-43ED-96AA-8E1A4E3B19BC}" type="presOf" srcId="{4A2044AB-A9A6-443D-9E96-C1A3EB5B91AC}" destId="{A5044908-F72D-4CAC-99DB-6F1DA79CFA89}" srcOrd="0" destOrd="0" presId="urn:microsoft.com/office/officeart/2005/8/layout/radial5"/>
    <dgm:cxn modelId="{354EEA5F-1324-401C-84DE-9CC93B0112B3}" srcId="{806C0896-FA58-442A-829D-A625AB428AA6}" destId="{C8167C7A-69ED-49CF-A37C-1478BFF95212}" srcOrd="3" destOrd="0" parTransId="{F758156C-6EEA-4BA9-B1CB-7976F36A7232}" sibTransId="{AF196B4F-5705-44EF-BCF6-3FF535E41DDE}"/>
    <dgm:cxn modelId="{84384465-0D75-4031-84D1-0B71AA4DFD6A}" type="presOf" srcId="{C7CBF309-E982-4AC3-9C0F-9A5D6C9E9888}" destId="{CAA5A436-31E3-41DD-9A18-4F9288142254}" srcOrd="1" destOrd="0" presId="urn:microsoft.com/office/officeart/2005/8/layout/radial5"/>
    <dgm:cxn modelId="{251C6D65-6DC0-481D-8EAB-0673073D5CAF}" srcId="{806C0896-FA58-442A-829D-A625AB428AA6}" destId="{C020275D-C696-4592-82B4-865DDC81928C}" srcOrd="9" destOrd="0" parTransId="{F5C68EAA-E8DA-421B-B5E5-172683ED8EB0}" sibTransId="{41E8F556-97EB-45CB-8E1A-42A3004AF327}"/>
    <dgm:cxn modelId="{EEDFBD66-C12B-4B5F-813C-720C117AF830}" srcId="{806C0896-FA58-442A-829D-A625AB428AA6}" destId="{A999D31E-2B91-4305-80ED-03920E66D496}" srcOrd="4" destOrd="0" parTransId="{F91D133C-EEE8-45F4-9D7C-B7E766C5BA3E}" sibTransId="{027A7C42-0A79-4D48-97BC-ED52D1195BA4}"/>
    <dgm:cxn modelId="{74835669-C92C-4D40-B22A-1A9A87351A56}" type="presOf" srcId="{3A5C8226-E8A8-431A-A02F-3A55C6AD10B8}" destId="{397CB876-EBCE-4EBC-AAC1-1EEBC4AB5933}" srcOrd="0" destOrd="0" presId="urn:microsoft.com/office/officeart/2005/8/layout/radial5"/>
    <dgm:cxn modelId="{6EA9EC6A-DC79-454B-BDAA-F2BE481B19EC}" srcId="{806C0896-FA58-442A-829D-A625AB428AA6}" destId="{8E1566F6-FA25-4F62-9BA9-F528D45F464C}" srcOrd="0" destOrd="0" parTransId="{159DD2B5-0E48-422A-A110-9A5478D5D8A6}" sibTransId="{02F4EF20-F62B-4715-8715-FFA6786F82CA}"/>
    <dgm:cxn modelId="{B0596D6B-28B1-4897-93BF-AACB34EBB62F}" type="presOf" srcId="{4A2044AB-A9A6-443D-9E96-C1A3EB5B91AC}" destId="{7DAE124B-ECB8-4368-AA7E-06C4F828E1F5}" srcOrd="1" destOrd="0" presId="urn:microsoft.com/office/officeart/2005/8/layout/radial5"/>
    <dgm:cxn modelId="{73BCAE6F-2AFE-4B9C-B8B2-B4D873C833CA}" type="presOf" srcId="{4C571E4E-A1B7-49C7-9D99-12F5DA6BE718}" destId="{C06BBDD2-5469-4A80-9145-251E2D10BBD1}" srcOrd="1" destOrd="0" presId="urn:microsoft.com/office/officeart/2005/8/layout/radial5"/>
    <dgm:cxn modelId="{EFEB1659-C719-42D3-8955-F4D46090958C}" type="presOf" srcId="{A999D31E-2B91-4305-80ED-03920E66D496}" destId="{78370089-221C-43B2-B8F3-DBCE2C0F9BB6}" srcOrd="0" destOrd="0" presId="urn:microsoft.com/office/officeart/2005/8/layout/radial5"/>
    <dgm:cxn modelId="{8F8EB67B-82CD-4370-A479-B120B6C23274}" type="presOf" srcId="{6F4A513E-8D95-4614-8B71-3481658F4ECD}" destId="{922763D7-6846-4B94-A56E-B8242BA4F1DE}" srcOrd="0" destOrd="0" presId="urn:microsoft.com/office/officeart/2005/8/layout/radial5"/>
    <dgm:cxn modelId="{7E97F981-3842-4B6E-93C7-E62BCA99F4FD}" type="presOf" srcId="{F91D133C-EEE8-45F4-9D7C-B7E766C5BA3E}" destId="{6A1DC7F5-F827-4D17-BB80-DB1FCE9AE752}" srcOrd="0" destOrd="0" presId="urn:microsoft.com/office/officeart/2005/8/layout/radial5"/>
    <dgm:cxn modelId="{17EE4C83-1FA3-4C33-B035-BC59CC923EE9}" srcId="{6F4A513E-8D95-4614-8B71-3481658F4ECD}" destId="{806C0896-FA58-442A-829D-A625AB428AA6}" srcOrd="0" destOrd="0" parTransId="{E2330E88-4C7A-41F5-A9AB-6C162A95188A}" sibTransId="{E458FCF8-7CDE-43BA-B239-F3790AA211AE}"/>
    <dgm:cxn modelId="{4782678A-F16E-4A5A-80EF-C1A9FFA4D996}" type="presOf" srcId="{F758156C-6EEA-4BA9-B1CB-7976F36A7232}" destId="{4B465D97-DD70-4376-B3DA-39D6598E276C}" srcOrd="0" destOrd="0" presId="urn:microsoft.com/office/officeart/2005/8/layout/radial5"/>
    <dgm:cxn modelId="{10F45099-82EE-4726-916A-DE33FDE92930}" type="presOf" srcId="{C7CBF309-E982-4AC3-9C0F-9A5D6C9E9888}" destId="{FE2FBF00-5F0C-4036-9292-CEC5174C18F7}" srcOrd="0" destOrd="0" presId="urn:microsoft.com/office/officeart/2005/8/layout/radial5"/>
    <dgm:cxn modelId="{8AB9C4A9-9505-496F-AC59-C4F9E29505A3}" type="presOf" srcId="{687A8DC0-AB24-4988-A465-96999FBB0EA2}" destId="{4393F545-19B9-46A8-9BEC-3FA3B0CD386C}" srcOrd="1" destOrd="0" presId="urn:microsoft.com/office/officeart/2005/8/layout/radial5"/>
    <dgm:cxn modelId="{79AE7BAC-3F0A-49F5-886E-C017EEFD4A04}" srcId="{806C0896-FA58-442A-829D-A625AB428AA6}" destId="{66B4378A-CE03-406F-94A2-438E5182D873}" srcOrd="7" destOrd="0" parTransId="{3F057456-D10A-4A79-9D61-646614EBBB87}" sibTransId="{C6F5C8CA-FA83-4748-9C91-A178A023AFF0}"/>
    <dgm:cxn modelId="{5DD0B7AE-D40E-4DB1-ABE4-0706E9B9A885}" type="presOf" srcId="{F91D133C-EEE8-45F4-9D7C-B7E766C5BA3E}" destId="{ABD87A5D-EC6B-4B37-BEB4-D77A68CB3242}" srcOrd="1" destOrd="0" presId="urn:microsoft.com/office/officeart/2005/8/layout/radial5"/>
    <dgm:cxn modelId="{467277AF-4D1E-4DA6-B8FA-66C4BDBA56CF}" srcId="{806C0896-FA58-442A-829D-A625AB428AA6}" destId="{3A5C8226-E8A8-431A-A02F-3A55C6AD10B8}" srcOrd="8" destOrd="0" parTransId="{687A8DC0-AB24-4988-A465-96999FBB0EA2}" sibTransId="{0C1E8623-31DB-47E3-BBF3-8B585C277977}"/>
    <dgm:cxn modelId="{33AF35B1-F436-4B2D-A11A-402CF0495782}" type="presOf" srcId="{DCF135E0-09DB-48A7-B935-878C0B7705A3}" destId="{F047296C-BEA0-4BC9-A5F5-8D36F95D6943}" srcOrd="0" destOrd="0" presId="urn:microsoft.com/office/officeart/2005/8/layout/radial5"/>
    <dgm:cxn modelId="{DA4E3EB7-1AA1-4E75-AE7B-5E69E9BDD15C}" type="presOf" srcId="{14819A37-9DA9-478D-BBCC-CAF39F883519}" destId="{701711E4-CAE0-4223-93CD-FAC1D4F116D0}" srcOrd="0" destOrd="0" presId="urn:microsoft.com/office/officeart/2005/8/layout/radial5"/>
    <dgm:cxn modelId="{942635C8-443D-4AD9-B1E1-CCC0B599584E}" type="presOf" srcId="{159DD2B5-0E48-422A-A110-9A5478D5D8A6}" destId="{39A1D88E-D5F0-4AFE-9BFB-27340A910BEF}" srcOrd="0" destOrd="0" presId="urn:microsoft.com/office/officeart/2005/8/layout/radial5"/>
    <dgm:cxn modelId="{CC011FD2-4325-4EA9-A841-A3F8D5466D8C}" type="presOf" srcId="{F5C68EAA-E8DA-421B-B5E5-172683ED8EB0}" destId="{45D89BF0-EC27-42A9-8348-1E0B40B9EC3C}" srcOrd="0" destOrd="0" presId="urn:microsoft.com/office/officeart/2005/8/layout/radial5"/>
    <dgm:cxn modelId="{F5585FE5-5F42-45DA-A6F9-7A2705D9F279}" type="presOf" srcId="{3F057456-D10A-4A79-9D61-646614EBBB87}" destId="{F63BE0C9-4CFF-4BA8-A396-BE8B9471E5D7}" srcOrd="0" destOrd="0" presId="urn:microsoft.com/office/officeart/2005/8/layout/radial5"/>
    <dgm:cxn modelId="{DF13B8E5-60C9-4DDC-8D0D-16E8CC1B22CC}" type="presOf" srcId="{F5C68EAA-E8DA-421B-B5E5-172683ED8EB0}" destId="{6C237AF4-0646-43D9-93DB-E79EE3B2AD10}" srcOrd="1" destOrd="0" presId="urn:microsoft.com/office/officeart/2005/8/layout/radial5"/>
    <dgm:cxn modelId="{1F09D2E5-5102-46CC-9647-80917F1BA99A}" srcId="{806C0896-FA58-442A-829D-A625AB428AA6}" destId="{14819A37-9DA9-478D-BBCC-CAF39F883519}" srcOrd="2" destOrd="0" parTransId="{4A2044AB-A9A6-443D-9E96-C1A3EB5B91AC}" sibTransId="{AB397E89-E0D3-4C37-81C5-7645A87D470F}"/>
    <dgm:cxn modelId="{CAFEA9E6-CED8-4124-BC02-39879E4DF36E}" type="presOf" srcId="{C8167C7A-69ED-49CF-A37C-1478BFF95212}" destId="{5C923B4B-E316-4412-92AC-2EE5E11101D7}" srcOrd="0" destOrd="0" presId="urn:microsoft.com/office/officeart/2005/8/layout/radial5"/>
    <dgm:cxn modelId="{AAF775EE-ED11-4537-B28F-D50C3D6E65AA}" type="presOf" srcId="{806C0896-FA58-442A-829D-A625AB428AA6}" destId="{76128BE2-3583-4D78-84BF-8D64F3EDECAB}" srcOrd="0" destOrd="0" presId="urn:microsoft.com/office/officeart/2005/8/layout/radial5"/>
    <dgm:cxn modelId="{2DBD49EF-96EB-4010-B196-76C0B93616DC}" type="presOf" srcId="{4C571E4E-A1B7-49C7-9D99-12F5DA6BE718}" destId="{85D5D816-D9BE-485F-B8BF-AB96196DDCAF}" srcOrd="0" destOrd="0" presId="urn:microsoft.com/office/officeart/2005/8/layout/radial5"/>
    <dgm:cxn modelId="{B6D8D6F5-3478-4480-B6F1-DB4B20EBB16B}" type="presOf" srcId="{3F057456-D10A-4A79-9D61-646614EBBB87}" destId="{C2CC67F8-70AA-46A3-90E0-5EBBA8AD19E8}" srcOrd="1" destOrd="0" presId="urn:microsoft.com/office/officeart/2005/8/layout/radial5"/>
    <dgm:cxn modelId="{7AE6B6F6-2462-446E-8D48-681E9D7C7BE3}" type="presOf" srcId="{1ED1B5A2-73ED-48FF-94B1-9BE5D5B9F1C8}" destId="{EF252559-E777-4596-B140-08B01C90C062}" srcOrd="1" destOrd="0" presId="urn:microsoft.com/office/officeart/2005/8/layout/radial5"/>
    <dgm:cxn modelId="{80A68088-FC67-4B28-864C-780A11A7B98B}" type="presParOf" srcId="{922763D7-6846-4B94-A56E-B8242BA4F1DE}" destId="{76128BE2-3583-4D78-84BF-8D64F3EDECAB}" srcOrd="0" destOrd="0" presId="urn:microsoft.com/office/officeart/2005/8/layout/radial5"/>
    <dgm:cxn modelId="{48E059DE-48B6-4D65-8430-C6090B4E53D6}" type="presParOf" srcId="{922763D7-6846-4B94-A56E-B8242BA4F1DE}" destId="{39A1D88E-D5F0-4AFE-9BFB-27340A910BEF}" srcOrd="1" destOrd="0" presId="urn:microsoft.com/office/officeart/2005/8/layout/radial5"/>
    <dgm:cxn modelId="{C7E7AD1A-13B9-4C52-AA5D-5697F99E12E6}" type="presParOf" srcId="{39A1D88E-D5F0-4AFE-9BFB-27340A910BEF}" destId="{EFF6F1BA-00D6-4EA3-B224-48CBF0352BAB}" srcOrd="0" destOrd="0" presId="urn:microsoft.com/office/officeart/2005/8/layout/radial5"/>
    <dgm:cxn modelId="{67A61599-E851-43A3-8FE4-218822F81AC8}" type="presParOf" srcId="{922763D7-6846-4B94-A56E-B8242BA4F1DE}" destId="{8DE29218-33E8-4331-BAD4-46D47DA4CA0E}" srcOrd="2" destOrd="0" presId="urn:microsoft.com/office/officeart/2005/8/layout/radial5"/>
    <dgm:cxn modelId="{7FC9A97B-9322-4B26-9215-D68428B13DC4}" type="presParOf" srcId="{922763D7-6846-4B94-A56E-B8242BA4F1DE}" destId="{FE2FBF00-5F0C-4036-9292-CEC5174C18F7}" srcOrd="3" destOrd="0" presId="urn:microsoft.com/office/officeart/2005/8/layout/radial5"/>
    <dgm:cxn modelId="{8563A5C6-87FB-4EB4-857F-9F5081101EDC}" type="presParOf" srcId="{FE2FBF00-5F0C-4036-9292-CEC5174C18F7}" destId="{CAA5A436-31E3-41DD-9A18-4F9288142254}" srcOrd="0" destOrd="0" presId="urn:microsoft.com/office/officeart/2005/8/layout/radial5"/>
    <dgm:cxn modelId="{12ED9AF3-CCA5-4973-9FB3-CF2F5B85F8B3}" type="presParOf" srcId="{922763D7-6846-4B94-A56E-B8242BA4F1DE}" destId="{D56DB495-5F0A-4D47-9BC5-9DEBDB2CD4F3}" srcOrd="4" destOrd="0" presId="urn:microsoft.com/office/officeart/2005/8/layout/radial5"/>
    <dgm:cxn modelId="{BFC96270-4064-48F2-96E8-FCA6EAA84616}" type="presParOf" srcId="{922763D7-6846-4B94-A56E-B8242BA4F1DE}" destId="{A5044908-F72D-4CAC-99DB-6F1DA79CFA89}" srcOrd="5" destOrd="0" presId="urn:microsoft.com/office/officeart/2005/8/layout/radial5"/>
    <dgm:cxn modelId="{D39E384D-D54F-4EC2-AC45-0D224D30C0DE}" type="presParOf" srcId="{A5044908-F72D-4CAC-99DB-6F1DA79CFA89}" destId="{7DAE124B-ECB8-4368-AA7E-06C4F828E1F5}" srcOrd="0" destOrd="0" presId="urn:microsoft.com/office/officeart/2005/8/layout/radial5"/>
    <dgm:cxn modelId="{3BA59412-B82C-43DC-A2B1-671CF78D5511}" type="presParOf" srcId="{922763D7-6846-4B94-A56E-B8242BA4F1DE}" destId="{701711E4-CAE0-4223-93CD-FAC1D4F116D0}" srcOrd="6" destOrd="0" presId="urn:microsoft.com/office/officeart/2005/8/layout/radial5"/>
    <dgm:cxn modelId="{1DD29433-9C5D-46F1-A893-33FA404B0DF4}" type="presParOf" srcId="{922763D7-6846-4B94-A56E-B8242BA4F1DE}" destId="{4B465D97-DD70-4376-B3DA-39D6598E276C}" srcOrd="7" destOrd="0" presId="urn:microsoft.com/office/officeart/2005/8/layout/radial5"/>
    <dgm:cxn modelId="{F8755E92-5B25-432B-B83F-0B09B6383708}" type="presParOf" srcId="{4B465D97-DD70-4376-B3DA-39D6598E276C}" destId="{4B62546A-B49E-44E3-AB20-CBA5FE7957A4}" srcOrd="0" destOrd="0" presId="urn:microsoft.com/office/officeart/2005/8/layout/radial5"/>
    <dgm:cxn modelId="{8EA28BA2-2BFF-4E95-A2A7-D14C8949D98B}" type="presParOf" srcId="{922763D7-6846-4B94-A56E-B8242BA4F1DE}" destId="{5C923B4B-E316-4412-92AC-2EE5E11101D7}" srcOrd="8" destOrd="0" presId="urn:microsoft.com/office/officeart/2005/8/layout/radial5"/>
    <dgm:cxn modelId="{9A6BEA6F-02B0-421C-8575-CCA144E8D3AF}" type="presParOf" srcId="{922763D7-6846-4B94-A56E-B8242BA4F1DE}" destId="{6A1DC7F5-F827-4D17-BB80-DB1FCE9AE752}" srcOrd="9" destOrd="0" presId="urn:microsoft.com/office/officeart/2005/8/layout/radial5"/>
    <dgm:cxn modelId="{4E1916F3-ABB1-44CE-A3AB-A7726D04DE4A}" type="presParOf" srcId="{6A1DC7F5-F827-4D17-BB80-DB1FCE9AE752}" destId="{ABD87A5D-EC6B-4B37-BEB4-D77A68CB3242}" srcOrd="0" destOrd="0" presId="urn:microsoft.com/office/officeart/2005/8/layout/radial5"/>
    <dgm:cxn modelId="{0DE5D342-1AC8-481C-8B69-189102159E50}" type="presParOf" srcId="{922763D7-6846-4B94-A56E-B8242BA4F1DE}" destId="{78370089-221C-43B2-B8F3-DBCE2C0F9BB6}" srcOrd="10" destOrd="0" presId="urn:microsoft.com/office/officeart/2005/8/layout/radial5"/>
    <dgm:cxn modelId="{20E462B1-8553-4406-802D-3282BDFF8ED1}" type="presParOf" srcId="{922763D7-6846-4B94-A56E-B8242BA4F1DE}" destId="{C602B626-0CD7-4F1A-B502-B7F107B0CFCD}" srcOrd="11" destOrd="0" presId="urn:microsoft.com/office/officeart/2005/8/layout/radial5"/>
    <dgm:cxn modelId="{89DD8E00-BCDE-4626-99B8-A57874F645DD}" type="presParOf" srcId="{C602B626-0CD7-4F1A-B502-B7F107B0CFCD}" destId="{EF252559-E777-4596-B140-08B01C90C062}" srcOrd="0" destOrd="0" presId="urn:microsoft.com/office/officeart/2005/8/layout/radial5"/>
    <dgm:cxn modelId="{7C20E2A8-DD9B-4555-BBAA-CA0680B74312}" type="presParOf" srcId="{922763D7-6846-4B94-A56E-B8242BA4F1DE}" destId="{71A58048-D421-4922-9CEB-389F9D39BAA6}" srcOrd="12" destOrd="0" presId="urn:microsoft.com/office/officeart/2005/8/layout/radial5"/>
    <dgm:cxn modelId="{B347D44C-F3AB-4786-B7E2-93161281E3FC}" type="presParOf" srcId="{922763D7-6846-4B94-A56E-B8242BA4F1DE}" destId="{85D5D816-D9BE-485F-B8BF-AB96196DDCAF}" srcOrd="13" destOrd="0" presId="urn:microsoft.com/office/officeart/2005/8/layout/radial5"/>
    <dgm:cxn modelId="{B3F34D63-8E58-4004-8C0E-93E6749AC196}" type="presParOf" srcId="{85D5D816-D9BE-485F-B8BF-AB96196DDCAF}" destId="{C06BBDD2-5469-4A80-9145-251E2D10BBD1}" srcOrd="0" destOrd="0" presId="urn:microsoft.com/office/officeart/2005/8/layout/radial5"/>
    <dgm:cxn modelId="{4EF36F63-B7A9-4748-B83C-6BA25B755759}" type="presParOf" srcId="{922763D7-6846-4B94-A56E-B8242BA4F1DE}" destId="{F047296C-BEA0-4BC9-A5F5-8D36F95D6943}" srcOrd="14" destOrd="0" presId="urn:microsoft.com/office/officeart/2005/8/layout/radial5"/>
    <dgm:cxn modelId="{A9AA80B3-A9E5-4BC5-8872-B15A5726891B}" type="presParOf" srcId="{922763D7-6846-4B94-A56E-B8242BA4F1DE}" destId="{F63BE0C9-4CFF-4BA8-A396-BE8B9471E5D7}" srcOrd="15" destOrd="0" presId="urn:microsoft.com/office/officeart/2005/8/layout/radial5"/>
    <dgm:cxn modelId="{71345849-B44A-4318-A58E-6E6932170FF9}" type="presParOf" srcId="{F63BE0C9-4CFF-4BA8-A396-BE8B9471E5D7}" destId="{C2CC67F8-70AA-46A3-90E0-5EBBA8AD19E8}" srcOrd="0" destOrd="0" presId="urn:microsoft.com/office/officeart/2005/8/layout/radial5"/>
    <dgm:cxn modelId="{7E63815E-0A5B-424D-8173-C366C58AB563}" type="presParOf" srcId="{922763D7-6846-4B94-A56E-B8242BA4F1DE}" destId="{45F8D38E-4A52-4EF4-BCA2-51063FDC067A}" srcOrd="16" destOrd="0" presId="urn:microsoft.com/office/officeart/2005/8/layout/radial5"/>
    <dgm:cxn modelId="{A643598C-0F80-4142-B5AD-1BDA1C085D82}" type="presParOf" srcId="{922763D7-6846-4B94-A56E-B8242BA4F1DE}" destId="{17CF5D98-FF6B-4423-B323-89324753AD14}" srcOrd="17" destOrd="0" presId="urn:microsoft.com/office/officeart/2005/8/layout/radial5"/>
    <dgm:cxn modelId="{015B2D02-806A-4E32-93D9-2400AC847DCC}" type="presParOf" srcId="{17CF5D98-FF6B-4423-B323-89324753AD14}" destId="{4393F545-19B9-46A8-9BEC-3FA3B0CD386C}" srcOrd="0" destOrd="0" presId="urn:microsoft.com/office/officeart/2005/8/layout/radial5"/>
    <dgm:cxn modelId="{658758E0-2DC7-41C7-B9F2-E48D2FBA2564}" type="presParOf" srcId="{922763D7-6846-4B94-A56E-B8242BA4F1DE}" destId="{397CB876-EBCE-4EBC-AAC1-1EEBC4AB5933}" srcOrd="18" destOrd="0" presId="urn:microsoft.com/office/officeart/2005/8/layout/radial5"/>
    <dgm:cxn modelId="{DFED5CDF-6C62-4ED8-990C-D783138230B6}" type="presParOf" srcId="{922763D7-6846-4B94-A56E-B8242BA4F1DE}" destId="{45D89BF0-EC27-42A9-8348-1E0B40B9EC3C}" srcOrd="19" destOrd="0" presId="urn:microsoft.com/office/officeart/2005/8/layout/radial5"/>
    <dgm:cxn modelId="{BB98C47D-C80A-4EB7-A6B6-8DD44406A4F6}" type="presParOf" srcId="{45D89BF0-EC27-42A9-8348-1E0B40B9EC3C}" destId="{6C237AF4-0646-43D9-93DB-E79EE3B2AD10}" srcOrd="0" destOrd="0" presId="urn:microsoft.com/office/officeart/2005/8/layout/radial5"/>
    <dgm:cxn modelId="{10FE85E8-62D0-4E48-9658-C6FE0DC708C8}" type="presParOf" srcId="{922763D7-6846-4B94-A56E-B8242BA4F1DE}" destId="{2F4895D4-9CEE-4C5F-94A5-D91AA8A2518A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D7CAC-FE63-409A-AC57-B949CBA8E6B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B98FF-0BD1-44E5-88F0-49818BABB5A2}" type="pres">
      <dgm:prSet presAssocID="{9BED7CAC-FE63-409A-AC57-B949CBA8E6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192E0BA-E62C-461C-90BA-CBA8774963C5}" type="presOf" srcId="{9BED7CAC-FE63-409A-AC57-B949CBA8E6B6}" destId="{DB1B98FF-0BD1-44E5-88F0-49818BABB5A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7DED6-8966-41B6-9331-A393B6ACCAA3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0590E09-36B1-4E94-8C5B-CD57ADA067A7}">
      <dgm:prSet phldrT="[Text]"/>
      <dgm:spPr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C6AF57-7AEA-47AD-80EB-7851D6FB7C1E}" type="parTrans" cxnId="{3E261155-73BB-4C95-BA33-9BAA085C611C}">
      <dgm:prSet/>
      <dgm:spPr/>
      <dgm:t>
        <a:bodyPr/>
        <a:lstStyle/>
        <a:p>
          <a:endParaRPr lang="en-US"/>
        </a:p>
      </dgm:t>
    </dgm:pt>
    <dgm:pt modelId="{2AF15BEE-26E7-4083-82FC-9407D5891033}" type="sibTrans" cxnId="{3E261155-73BB-4C95-BA33-9BAA085C611C}">
      <dgm:prSet/>
      <dgm:spPr/>
      <dgm:t>
        <a:bodyPr/>
        <a:lstStyle/>
        <a:p>
          <a:endParaRPr lang="en-US"/>
        </a:p>
      </dgm:t>
    </dgm:pt>
    <dgm:pt modelId="{2B4F2E4A-2892-40B0-85E1-FC406B846D71}">
      <dgm:prSet phldrT="[Text]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B65E2F-CC5D-43CF-8268-7538B4F42CEC}" type="parTrans" cxnId="{F9BF08CA-99EF-492A-87B9-33CE89751AF2}">
      <dgm:prSet/>
      <dgm:spPr/>
      <dgm:t>
        <a:bodyPr/>
        <a:lstStyle/>
        <a:p>
          <a:endParaRPr lang="en-US"/>
        </a:p>
      </dgm:t>
    </dgm:pt>
    <dgm:pt modelId="{6FF4105E-938E-41CC-AAE7-A837CACB688B}" type="sibTrans" cxnId="{F9BF08CA-99EF-492A-87B9-33CE89751AF2}">
      <dgm:prSet/>
      <dgm:spPr/>
      <dgm:t>
        <a:bodyPr/>
        <a:lstStyle/>
        <a:p>
          <a:endParaRPr lang="en-US"/>
        </a:p>
      </dgm:t>
    </dgm:pt>
    <dgm:pt modelId="{082E8F77-460C-403B-8372-BAB5B30EFD37}">
      <dgm:prSet phldrT="[Text]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আর্ষ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2D57C2-8496-45B3-B796-6616E339E2FE}" type="parTrans" cxnId="{7A02FD9E-0087-4171-8E83-EEA45E43B3B9}">
      <dgm:prSet/>
      <dgm:spPr/>
      <dgm:t>
        <a:bodyPr/>
        <a:lstStyle/>
        <a:p>
          <a:endParaRPr lang="en-US"/>
        </a:p>
      </dgm:t>
    </dgm:pt>
    <dgm:pt modelId="{781B1B19-79A9-42A4-9E7F-E67587B96C16}" type="sibTrans" cxnId="{7A02FD9E-0087-4171-8E83-EEA45E43B3B9}">
      <dgm:prSet/>
      <dgm:spPr/>
      <dgm:t>
        <a:bodyPr/>
        <a:lstStyle/>
        <a:p>
          <a:endParaRPr lang="en-US"/>
        </a:p>
      </dgm:t>
    </dgm:pt>
    <dgm:pt modelId="{72CA82D2-1AB0-4F97-9A41-C5E8FAFFC99C}">
      <dgm:prSet phldrT="[Text]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আসুর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6FBB17-F91D-4FAD-935B-A6CE76786178}" type="parTrans" cxnId="{F3EBBD26-DBB6-4ACE-BF2C-0CC15F62C9F0}">
      <dgm:prSet/>
      <dgm:spPr/>
      <dgm:t>
        <a:bodyPr/>
        <a:lstStyle/>
        <a:p>
          <a:endParaRPr lang="en-US"/>
        </a:p>
      </dgm:t>
    </dgm:pt>
    <dgm:pt modelId="{A8844502-D35C-4F30-A82A-C2DA46BA979E}" type="sibTrans" cxnId="{F3EBBD26-DBB6-4ACE-BF2C-0CC15F62C9F0}">
      <dgm:prSet/>
      <dgm:spPr/>
      <dgm:t>
        <a:bodyPr/>
        <a:lstStyle/>
        <a:p>
          <a:endParaRPr lang="en-US"/>
        </a:p>
      </dgm:t>
    </dgm:pt>
    <dgm:pt modelId="{B0142F14-2DE3-4D85-95D5-4867C8003A42}">
      <dgm:prSet phldrT="[Text]"/>
      <dgm:spPr>
        <a:solidFill>
          <a:schemeClr val="bg1"/>
        </a:solidFill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রাক্ষস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6DBABE-A758-4362-8307-1322ACCFC072}" type="parTrans" cxnId="{4930BAE7-7A29-4934-AE0B-1A631820F77B}">
      <dgm:prSet/>
      <dgm:spPr/>
      <dgm:t>
        <a:bodyPr/>
        <a:lstStyle/>
        <a:p>
          <a:endParaRPr lang="en-US"/>
        </a:p>
      </dgm:t>
    </dgm:pt>
    <dgm:pt modelId="{A68F5556-0439-44AC-988F-377B8581BDA4}" type="sibTrans" cxnId="{4930BAE7-7A29-4934-AE0B-1A631820F77B}">
      <dgm:prSet/>
      <dgm:spPr/>
      <dgm:t>
        <a:bodyPr/>
        <a:lstStyle/>
        <a:p>
          <a:endParaRPr lang="en-US"/>
        </a:p>
      </dgm:t>
    </dgm:pt>
    <dgm:pt modelId="{45B3B2DF-535E-4DC6-85B7-944C961D437C}">
      <dgm:prSet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প্রজাপত্য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BEB7F3-0429-433E-BAA1-858D33C7D991}" type="parTrans" cxnId="{5D45DCF7-DADB-44E6-9625-DA3F9CF02580}">
      <dgm:prSet/>
      <dgm:spPr/>
      <dgm:t>
        <a:bodyPr/>
        <a:lstStyle/>
        <a:p>
          <a:endParaRPr lang="en-US"/>
        </a:p>
      </dgm:t>
    </dgm:pt>
    <dgm:pt modelId="{5E18932A-27D9-4BD9-B90B-4774F5DE03EE}" type="sibTrans" cxnId="{5D45DCF7-DADB-44E6-9625-DA3F9CF02580}">
      <dgm:prSet/>
      <dgm:spPr/>
      <dgm:t>
        <a:bodyPr/>
        <a:lstStyle/>
        <a:p>
          <a:endParaRPr lang="en-US"/>
        </a:p>
      </dgm:t>
    </dgm:pt>
    <dgm:pt modelId="{736F48EC-2458-4BCC-9428-4B6D80471E3F}">
      <dgm:prSet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দৈব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59F992-E399-4D10-A0FD-A2FB53BDC280}" type="parTrans" cxnId="{74DB9147-C26D-4590-BB8D-CADDA7EB43AA}">
      <dgm:prSet/>
      <dgm:spPr/>
      <dgm:t>
        <a:bodyPr/>
        <a:lstStyle/>
        <a:p>
          <a:endParaRPr lang="en-US"/>
        </a:p>
      </dgm:t>
    </dgm:pt>
    <dgm:pt modelId="{53E68038-EE18-4CE5-A856-7D578FE61066}" type="sibTrans" cxnId="{74DB9147-C26D-4590-BB8D-CADDA7EB43AA}">
      <dgm:prSet/>
      <dgm:spPr/>
      <dgm:t>
        <a:bodyPr/>
        <a:lstStyle/>
        <a:p>
          <a:endParaRPr lang="en-US"/>
        </a:p>
      </dgm:t>
    </dgm:pt>
    <dgm:pt modelId="{8E9AB573-EE3F-4D64-AEC2-C5E0F4307E7B}">
      <dgm:prSet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পৈশাচ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AE84A5-9C17-482A-A571-0A3A0EA6F8C3}" type="parTrans" cxnId="{2CA005E8-3708-4828-9442-54735520FD06}">
      <dgm:prSet/>
      <dgm:spPr/>
      <dgm:t>
        <a:bodyPr/>
        <a:lstStyle/>
        <a:p>
          <a:endParaRPr lang="en-US"/>
        </a:p>
      </dgm:t>
    </dgm:pt>
    <dgm:pt modelId="{AE34CCEE-AC8E-4770-9743-C113A10705CF}" type="sibTrans" cxnId="{2CA005E8-3708-4828-9442-54735520FD06}">
      <dgm:prSet/>
      <dgm:spPr/>
      <dgm:t>
        <a:bodyPr/>
        <a:lstStyle/>
        <a:p>
          <a:endParaRPr lang="en-US"/>
        </a:p>
      </dgm:t>
    </dgm:pt>
    <dgm:pt modelId="{A2B8C501-A33E-4BF1-9C14-80C47774D239}">
      <dgm:prSet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গান্ধর্ব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43793-8CF8-4704-A698-F6250D89C186}" type="parTrans" cxnId="{CFD8062E-D68B-4C6A-9E63-886201CAA38C}">
      <dgm:prSet/>
      <dgm:spPr/>
      <dgm:t>
        <a:bodyPr/>
        <a:lstStyle/>
        <a:p>
          <a:endParaRPr lang="en-US"/>
        </a:p>
      </dgm:t>
    </dgm:pt>
    <dgm:pt modelId="{C50C7A06-E2D0-4E40-AE31-FA34441327AE}" type="sibTrans" cxnId="{CFD8062E-D68B-4C6A-9E63-886201CAA38C}">
      <dgm:prSet/>
      <dgm:spPr/>
      <dgm:t>
        <a:bodyPr/>
        <a:lstStyle/>
        <a:p>
          <a:endParaRPr lang="en-US"/>
        </a:p>
      </dgm:t>
    </dgm:pt>
    <dgm:pt modelId="{6BF2ED85-FC24-4A55-AB61-ED9C58AAFC95}" type="pres">
      <dgm:prSet presAssocID="{2067DED6-8966-41B6-9331-A393B6ACCA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A657B9-424C-415F-8897-8F5F259E8651}" type="pres">
      <dgm:prSet presAssocID="{70590E09-36B1-4E94-8C5B-CD57ADA067A7}" presName="centerShape" presStyleLbl="node0" presStyleIdx="0" presStyleCnt="1"/>
      <dgm:spPr/>
    </dgm:pt>
    <dgm:pt modelId="{D3D4CE67-5D63-4507-8716-27433680B087}" type="pres">
      <dgm:prSet presAssocID="{5DB65E2F-CC5D-43CF-8268-7538B4F42CEC}" presName="parTrans" presStyleLbl="sibTrans2D1" presStyleIdx="0" presStyleCnt="8"/>
      <dgm:spPr/>
    </dgm:pt>
    <dgm:pt modelId="{8213489A-22E4-4842-90C1-D01334BCA957}" type="pres">
      <dgm:prSet presAssocID="{5DB65E2F-CC5D-43CF-8268-7538B4F42CEC}" presName="connectorText" presStyleLbl="sibTrans2D1" presStyleIdx="0" presStyleCnt="8"/>
      <dgm:spPr/>
    </dgm:pt>
    <dgm:pt modelId="{0D98F39C-636F-4799-A981-736AA7618BF7}" type="pres">
      <dgm:prSet presAssocID="{2B4F2E4A-2892-40B0-85E1-FC406B846D71}" presName="node" presStyleLbl="node1" presStyleIdx="0" presStyleCnt="8">
        <dgm:presLayoutVars>
          <dgm:bulletEnabled val="1"/>
        </dgm:presLayoutVars>
      </dgm:prSet>
      <dgm:spPr/>
    </dgm:pt>
    <dgm:pt modelId="{71E08F8D-6EFA-4457-A13A-1248333372F7}" type="pres">
      <dgm:prSet presAssocID="{6059F992-E399-4D10-A0FD-A2FB53BDC280}" presName="parTrans" presStyleLbl="sibTrans2D1" presStyleIdx="1" presStyleCnt="8"/>
      <dgm:spPr/>
    </dgm:pt>
    <dgm:pt modelId="{CA5F04A5-ECC6-43F1-8E20-8C8F0902CEE6}" type="pres">
      <dgm:prSet presAssocID="{6059F992-E399-4D10-A0FD-A2FB53BDC280}" presName="connectorText" presStyleLbl="sibTrans2D1" presStyleIdx="1" presStyleCnt="8"/>
      <dgm:spPr/>
    </dgm:pt>
    <dgm:pt modelId="{CE596467-7820-4334-BC11-9D72BACE0F86}" type="pres">
      <dgm:prSet presAssocID="{736F48EC-2458-4BCC-9428-4B6D80471E3F}" presName="node" presStyleLbl="node1" presStyleIdx="1" presStyleCnt="8">
        <dgm:presLayoutVars>
          <dgm:bulletEnabled val="1"/>
        </dgm:presLayoutVars>
      </dgm:prSet>
      <dgm:spPr/>
    </dgm:pt>
    <dgm:pt modelId="{4BCB014F-D275-4358-810C-51B24280B6E7}" type="pres">
      <dgm:prSet presAssocID="{152D57C2-8496-45B3-B796-6616E339E2FE}" presName="parTrans" presStyleLbl="sibTrans2D1" presStyleIdx="2" presStyleCnt="8"/>
      <dgm:spPr/>
    </dgm:pt>
    <dgm:pt modelId="{506475AA-F085-4E28-8C47-B93B2A7F1D86}" type="pres">
      <dgm:prSet presAssocID="{152D57C2-8496-45B3-B796-6616E339E2FE}" presName="connectorText" presStyleLbl="sibTrans2D1" presStyleIdx="2" presStyleCnt="8"/>
      <dgm:spPr/>
    </dgm:pt>
    <dgm:pt modelId="{A7247F35-2BBE-48BA-A0A7-6FFC6FD75238}" type="pres">
      <dgm:prSet presAssocID="{082E8F77-460C-403B-8372-BAB5B30EFD37}" presName="node" presStyleLbl="node1" presStyleIdx="2" presStyleCnt="8">
        <dgm:presLayoutVars>
          <dgm:bulletEnabled val="1"/>
        </dgm:presLayoutVars>
      </dgm:prSet>
      <dgm:spPr/>
    </dgm:pt>
    <dgm:pt modelId="{27D02670-C2D5-45C6-924B-46B178A9612E}" type="pres">
      <dgm:prSet presAssocID="{B8BEB7F3-0429-433E-BAA1-858D33C7D991}" presName="parTrans" presStyleLbl="sibTrans2D1" presStyleIdx="3" presStyleCnt="8"/>
      <dgm:spPr/>
    </dgm:pt>
    <dgm:pt modelId="{1C3F7793-1BC9-4356-BA3F-865FF0666AFD}" type="pres">
      <dgm:prSet presAssocID="{B8BEB7F3-0429-433E-BAA1-858D33C7D991}" presName="connectorText" presStyleLbl="sibTrans2D1" presStyleIdx="3" presStyleCnt="8"/>
      <dgm:spPr/>
    </dgm:pt>
    <dgm:pt modelId="{86CFF743-AC66-41BA-979D-35AE82074199}" type="pres">
      <dgm:prSet presAssocID="{45B3B2DF-535E-4DC6-85B7-944C961D437C}" presName="node" presStyleLbl="node1" presStyleIdx="3" presStyleCnt="8">
        <dgm:presLayoutVars>
          <dgm:bulletEnabled val="1"/>
        </dgm:presLayoutVars>
      </dgm:prSet>
      <dgm:spPr/>
    </dgm:pt>
    <dgm:pt modelId="{16938885-7B14-4AD5-80C6-CBA1D5404D88}" type="pres">
      <dgm:prSet presAssocID="{976FBB17-F91D-4FAD-935B-A6CE76786178}" presName="parTrans" presStyleLbl="sibTrans2D1" presStyleIdx="4" presStyleCnt="8"/>
      <dgm:spPr/>
    </dgm:pt>
    <dgm:pt modelId="{D2257A8F-CA21-4A4C-8CC6-25A92B65EC10}" type="pres">
      <dgm:prSet presAssocID="{976FBB17-F91D-4FAD-935B-A6CE76786178}" presName="connectorText" presStyleLbl="sibTrans2D1" presStyleIdx="4" presStyleCnt="8"/>
      <dgm:spPr/>
    </dgm:pt>
    <dgm:pt modelId="{85ADA037-9AB0-460C-BD19-4C7AE0B4DF47}" type="pres">
      <dgm:prSet presAssocID="{72CA82D2-1AB0-4F97-9A41-C5E8FAFFC99C}" presName="node" presStyleLbl="node1" presStyleIdx="4" presStyleCnt="8">
        <dgm:presLayoutVars>
          <dgm:bulletEnabled val="1"/>
        </dgm:presLayoutVars>
      </dgm:prSet>
      <dgm:spPr/>
    </dgm:pt>
    <dgm:pt modelId="{993E2961-FF9A-4B17-99AB-B35BA52B6933}" type="pres">
      <dgm:prSet presAssocID="{DA943793-8CF8-4704-A698-F6250D89C186}" presName="parTrans" presStyleLbl="sibTrans2D1" presStyleIdx="5" presStyleCnt="8"/>
      <dgm:spPr/>
    </dgm:pt>
    <dgm:pt modelId="{3F2BF79F-61A7-44E9-815B-B4E9ED17215B}" type="pres">
      <dgm:prSet presAssocID="{DA943793-8CF8-4704-A698-F6250D89C186}" presName="connectorText" presStyleLbl="sibTrans2D1" presStyleIdx="5" presStyleCnt="8"/>
      <dgm:spPr/>
    </dgm:pt>
    <dgm:pt modelId="{359A783B-6B06-4176-8A4B-6EC94A341780}" type="pres">
      <dgm:prSet presAssocID="{A2B8C501-A33E-4BF1-9C14-80C47774D239}" presName="node" presStyleLbl="node1" presStyleIdx="5" presStyleCnt="8" custRadScaleRad="100000" custRadScaleInc="0">
        <dgm:presLayoutVars>
          <dgm:bulletEnabled val="1"/>
        </dgm:presLayoutVars>
      </dgm:prSet>
      <dgm:spPr/>
    </dgm:pt>
    <dgm:pt modelId="{A0F3AEC0-634C-4791-A830-8C1C4D3929DF}" type="pres">
      <dgm:prSet presAssocID="{F96DBABE-A758-4362-8307-1322ACCFC072}" presName="parTrans" presStyleLbl="sibTrans2D1" presStyleIdx="6" presStyleCnt="8"/>
      <dgm:spPr/>
    </dgm:pt>
    <dgm:pt modelId="{704D8E08-A2B2-4464-95DF-C6D0AA4CB24B}" type="pres">
      <dgm:prSet presAssocID="{F96DBABE-A758-4362-8307-1322ACCFC072}" presName="connectorText" presStyleLbl="sibTrans2D1" presStyleIdx="6" presStyleCnt="8"/>
      <dgm:spPr/>
    </dgm:pt>
    <dgm:pt modelId="{D78C0D8F-7981-4F45-9BB6-4FE0A8A309AF}" type="pres">
      <dgm:prSet presAssocID="{B0142F14-2DE3-4D85-95D5-4867C8003A42}" presName="node" presStyleLbl="node1" presStyleIdx="6" presStyleCnt="8">
        <dgm:presLayoutVars>
          <dgm:bulletEnabled val="1"/>
        </dgm:presLayoutVars>
      </dgm:prSet>
      <dgm:spPr/>
    </dgm:pt>
    <dgm:pt modelId="{A86BA367-2270-438A-ACE0-BA6139D07914}" type="pres">
      <dgm:prSet presAssocID="{9AAE84A5-9C17-482A-A571-0A3A0EA6F8C3}" presName="parTrans" presStyleLbl="sibTrans2D1" presStyleIdx="7" presStyleCnt="8"/>
      <dgm:spPr/>
    </dgm:pt>
    <dgm:pt modelId="{7D2D5F58-6E2F-4ED8-89D4-890557BF5B36}" type="pres">
      <dgm:prSet presAssocID="{9AAE84A5-9C17-482A-A571-0A3A0EA6F8C3}" presName="connectorText" presStyleLbl="sibTrans2D1" presStyleIdx="7" presStyleCnt="8"/>
      <dgm:spPr/>
    </dgm:pt>
    <dgm:pt modelId="{8D2C9CBD-697A-4A00-8672-A8266EBB1187}" type="pres">
      <dgm:prSet presAssocID="{8E9AB573-EE3F-4D64-AEC2-C5E0F4307E7B}" presName="node" presStyleLbl="node1" presStyleIdx="7" presStyleCnt="8" custRadScaleRad="100000" custRadScaleInc="0">
        <dgm:presLayoutVars>
          <dgm:bulletEnabled val="1"/>
        </dgm:presLayoutVars>
      </dgm:prSet>
      <dgm:spPr/>
    </dgm:pt>
  </dgm:ptLst>
  <dgm:cxnLst>
    <dgm:cxn modelId="{3FB40802-0186-47E8-80C0-29D44E42CD24}" type="presOf" srcId="{6059F992-E399-4D10-A0FD-A2FB53BDC280}" destId="{71E08F8D-6EFA-4457-A13A-1248333372F7}" srcOrd="0" destOrd="0" presId="urn:microsoft.com/office/officeart/2005/8/layout/radial5"/>
    <dgm:cxn modelId="{0338C30F-350D-4196-BA9A-076444CA19C0}" type="presOf" srcId="{B0142F14-2DE3-4D85-95D5-4867C8003A42}" destId="{D78C0D8F-7981-4F45-9BB6-4FE0A8A309AF}" srcOrd="0" destOrd="0" presId="urn:microsoft.com/office/officeart/2005/8/layout/radial5"/>
    <dgm:cxn modelId="{B1F5AB11-8023-40E5-AF3E-51CC960965BA}" type="presOf" srcId="{F96DBABE-A758-4362-8307-1322ACCFC072}" destId="{704D8E08-A2B2-4464-95DF-C6D0AA4CB24B}" srcOrd="1" destOrd="0" presId="urn:microsoft.com/office/officeart/2005/8/layout/radial5"/>
    <dgm:cxn modelId="{4C290014-09E4-4D7A-8D30-DFFEDDC7C8BC}" type="presOf" srcId="{2067DED6-8966-41B6-9331-A393B6ACCAA3}" destId="{6BF2ED85-FC24-4A55-AB61-ED9C58AAFC95}" srcOrd="0" destOrd="0" presId="urn:microsoft.com/office/officeart/2005/8/layout/radial5"/>
    <dgm:cxn modelId="{48CAB015-3830-4E22-8506-41CC1B8A584B}" type="presOf" srcId="{B8BEB7F3-0429-433E-BAA1-858D33C7D991}" destId="{1C3F7793-1BC9-4356-BA3F-865FF0666AFD}" srcOrd="1" destOrd="0" presId="urn:microsoft.com/office/officeart/2005/8/layout/radial5"/>
    <dgm:cxn modelId="{1506911F-B9D8-419A-97A2-8F8EBF6EECE4}" type="presOf" srcId="{5DB65E2F-CC5D-43CF-8268-7538B4F42CEC}" destId="{D3D4CE67-5D63-4507-8716-27433680B087}" srcOrd="0" destOrd="0" presId="urn:microsoft.com/office/officeart/2005/8/layout/radial5"/>
    <dgm:cxn modelId="{AD614022-5A92-4678-A17F-0B43F6DC0D3D}" type="presOf" srcId="{72CA82D2-1AB0-4F97-9A41-C5E8FAFFC99C}" destId="{85ADA037-9AB0-460C-BD19-4C7AE0B4DF47}" srcOrd="0" destOrd="0" presId="urn:microsoft.com/office/officeart/2005/8/layout/radial5"/>
    <dgm:cxn modelId="{6E865826-C7BB-46F1-AC97-F97A9F0EC4B1}" type="presOf" srcId="{152D57C2-8496-45B3-B796-6616E339E2FE}" destId="{506475AA-F085-4E28-8C47-B93B2A7F1D86}" srcOrd="1" destOrd="0" presId="urn:microsoft.com/office/officeart/2005/8/layout/radial5"/>
    <dgm:cxn modelId="{F3EBBD26-DBB6-4ACE-BF2C-0CC15F62C9F0}" srcId="{70590E09-36B1-4E94-8C5B-CD57ADA067A7}" destId="{72CA82D2-1AB0-4F97-9A41-C5E8FAFFC99C}" srcOrd="4" destOrd="0" parTransId="{976FBB17-F91D-4FAD-935B-A6CE76786178}" sibTransId="{A8844502-D35C-4F30-A82A-C2DA46BA979E}"/>
    <dgm:cxn modelId="{6475B82A-1EE7-4E81-B535-5D460442C9DC}" type="presOf" srcId="{2B4F2E4A-2892-40B0-85E1-FC406B846D71}" destId="{0D98F39C-636F-4799-A981-736AA7618BF7}" srcOrd="0" destOrd="0" presId="urn:microsoft.com/office/officeart/2005/8/layout/radial5"/>
    <dgm:cxn modelId="{38EDF42C-F427-40BD-9A7B-42176961F476}" type="presOf" srcId="{976FBB17-F91D-4FAD-935B-A6CE76786178}" destId="{D2257A8F-CA21-4A4C-8CC6-25A92B65EC10}" srcOrd="1" destOrd="0" presId="urn:microsoft.com/office/officeart/2005/8/layout/radial5"/>
    <dgm:cxn modelId="{CFD8062E-D68B-4C6A-9E63-886201CAA38C}" srcId="{70590E09-36B1-4E94-8C5B-CD57ADA067A7}" destId="{A2B8C501-A33E-4BF1-9C14-80C47774D239}" srcOrd="5" destOrd="0" parTransId="{DA943793-8CF8-4704-A698-F6250D89C186}" sibTransId="{C50C7A06-E2D0-4E40-AE31-FA34441327AE}"/>
    <dgm:cxn modelId="{F104833D-C946-4779-AC82-886A93209A3A}" type="presOf" srcId="{B8BEB7F3-0429-433E-BAA1-858D33C7D991}" destId="{27D02670-C2D5-45C6-924B-46B178A9612E}" srcOrd="0" destOrd="0" presId="urn:microsoft.com/office/officeart/2005/8/layout/radial5"/>
    <dgm:cxn modelId="{72086042-A3D7-4029-AA23-789EA3D0AACB}" type="presOf" srcId="{8E9AB573-EE3F-4D64-AEC2-C5E0F4307E7B}" destId="{8D2C9CBD-697A-4A00-8672-A8266EBB1187}" srcOrd="0" destOrd="0" presId="urn:microsoft.com/office/officeart/2005/8/layout/radial5"/>
    <dgm:cxn modelId="{89D9E346-076F-422D-968E-18F9ACA70C98}" type="presOf" srcId="{152D57C2-8496-45B3-B796-6616E339E2FE}" destId="{4BCB014F-D275-4358-810C-51B24280B6E7}" srcOrd="0" destOrd="0" presId="urn:microsoft.com/office/officeart/2005/8/layout/radial5"/>
    <dgm:cxn modelId="{74DB9147-C26D-4590-BB8D-CADDA7EB43AA}" srcId="{70590E09-36B1-4E94-8C5B-CD57ADA067A7}" destId="{736F48EC-2458-4BCC-9428-4B6D80471E3F}" srcOrd="1" destOrd="0" parTransId="{6059F992-E399-4D10-A0FD-A2FB53BDC280}" sibTransId="{53E68038-EE18-4CE5-A856-7D578FE61066}"/>
    <dgm:cxn modelId="{76588F69-5212-472C-8E0C-FFC653FB1954}" type="presOf" srcId="{736F48EC-2458-4BCC-9428-4B6D80471E3F}" destId="{CE596467-7820-4334-BC11-9D72BACE0F86}" srcOrd="0" destOrd="0" presId="urn:microsoft.com/office/officeart/2005/8/layout/radial5"/>
    <dgm:cxn modelId="{E5D00E73-3248-41E8-943A-211C192755B5}" type="presOf" srcId="{DA943793-8CF8-4704-A698-F6250D89C186}" destId="{3F2BF79F-61A7-44E9-815B-B4E9ED17215B}" srcOrd="1" destOrd="0" presId="urn:microsoft.com/office/officeart/2005/8/layout/radial5"/>
    <dgm:cxn modelId="{3E261155-73BB-4C95-BA33-9BAA085C611C}" srcId="{2067DED6-8966-41B6-9331-A393B6ACCAA3}" destId="{70590E09-36B1-4E94-8C5B-CD57ADA067A7}" srcOrd="0" destOrd="0" parTransId="{9DC6AF57-7AEA-47AD-80EB-7851D6FB7C1E}" sibTransId="{2AF15BEE-26E7-4083-82FC-9407D5891033}"/>
    <dgm:cxn modelId="{B01C9A7A-65FC-40A0-B713-B1910C6CF1BC}" type="presOf" srcId="{9AAE84A5-9C17-482A-A571-0A3A0EA6F8C3}" destId="{A86BA367-2270-438A-ACE0-BA6139D07914}" srcOrd="0" destOrd="0" presId="urn:microsoft.com/office/officeart/2005/8/layout/radial5"/>
    <dgm:cxn modelId="{8BF3A77E-6907-42DF-B595-E51A65D64019}" type="presOf" srcId="{DA943793-8CF8-4704-A698-F6250D89C186}" destId="{993E2961-FF9A-4B17-99AB-B35BA52B6933}" srcOrd="0" destOrd="0" presId="urn:microsoft.com/office/officeart/2005/8/layout/radial5"/>
    <dgm:cxn modelId="{60AAE68C-B2C5-490B-97B0-A5D6ED7C2E6A}" type="presOf" srcId="{5DB65E2F-CC5D-43CF-8268-7538B4F42CEC}" destId="{8213489A-22E4-4842-90C1-D01334BCA957}" srcOrd="1" destOrd="0" presId="urn:microsoft.com/office/officeart/2005/8/layout/radial5"/>
    <dgm:cxn modelId="{7E807596-D90C-45AF-B3B1-DFE4DDFF79CA}" type="presOf" srcId="{9AAE84A5-9C17-482A-A571-0A3A0EA6F8C3}" destId="{7D2D5F58-6E2F-4ED8-89D4-890557BF5B36}" srcOrd="1" destOrd="0" presId="urn:microsoft.com/office/officeart/2005/8/layout/radial5"/>
    <dgm:cxn modelId="{8A7F199A-F322-42A9-B21A-2FA4D37C9EE3}" type="presOf" srcId="{A2B8C501-A33E-4BF1-9C14-80C47774D239}" destId="{359A783B-6B06-4176-8A4B-6EC94A341780}" srcOrd="0" destOrd="0" presId="urn:microsoft.com/office/officeart/2005/8/layout/radial5"/>
    <dgm:cxn modelId="{7A02FD9E-0087-4171-8E83-EEA45E43B3B9}" srcId="{70590E09-36B1-4E94-8C5B-CD57ADA067A7}" destId="{082E8F77-460C-403B-8372-BAB5B30EFD37}" srcOrd="2" destOrd="0" parTransId="{152D57C2-8496-45B3-B796-6616E339E2FE}" sibTransId="{781B1B19-79A9-42A4-9E7F-E67587B96C16}"/>
    <dgm:cxn modelId="{993367AA-E5E2-4B70-9169-2232E589666F}" type="presOf" srcId="{976FBB17-F91D-4FAD-935B-A6CE76786178}" destId="{16938885-7B14-4AD5-80C6-CBA1D5404D88}" srcOrd="0" destOrd="0" presId="urn:microsoft.com/office/officeart/2005/8/layout/radial5"/>
    <dgm:cxn modelId="{2AD8DCAD-37BC-4CD0-88F2-DE6064757729}" type="presOf" srcId="{082E8F77-460C-403B-8372-BAB5B30EFD37}" destId="{A7247F35-2BBE-48BA-A0A7-6FFC6FD75238}" srcOrd="0" destOrd="0" presId="urn:microsoft.com/office/officeart/2005/8/layout/radial5"/>
    <dgm:cxn modelId="{750EA6BE-A6AC-434E-9FE2-2FF0F36E678B}" type="presOf" srcId="{45B3B2DF-535E-4DC6-85B7-944C961D437C}" destId="{86CFF743-AC66-41BA-979D-35AE82074199}" srcOrd="0" destOrd="0" presId="urn:microsoft.com/office/officeart/2005/8/layout/radial5"/>
    <dgm:cxn modelId="{EB0EA3C9-A9C8-4EF0-BC78-09B10CCC861D}" type="presOf" srcId="{6059F992-E399-4D10-A0FD-A2FB53BDC280}" destId="{CA5F04A5-ECC6-43F1-8E20-8C8F0902CEE6}" srcOrd="1" destOrd="0" presId="urn:microsoft.com/office/officeart/2005/8/layout/radial5"/>
    <dgm:cxn modelId="{F9BF08CA-99EF-492A-87B9-33CE89751AF2}" srcId="{70590E09-36B1-4E94-8C5B-CD57ADA067A7}" destId="{2B4F2E4A-2892-40B0-85E1-FC406B846D71}" srcOrd="0" destOrd="0" parTransId="{5DB65E2F-CC5D-43CF-8268-7538B4F42CEC}" sibTransId="{6FF4105E-938E-41CC-AAE7-A837CACB688B}"/>
    <dgm:cxn modelId="{A264EBE2-00AB-4A32-811B-11A25B0EFF71}" type="presOf" srcId="{F96DBABE-A758-4362-8307-1322ACCFC072}" destId="{A0F3AEC0-634C-4791-A830-8C1C4D3929DF}" srcOrd="0" destOrd="0" presId="urn:microsoft.com/office/officeart/2005/8/layout/radial5"/>
    <dgm:cxn modelId="{4930BAE7-7A29-4934-AE0B-1A631820F77B}" srcId="{70590E09-36B1-4E94-8C5B-CD57ADA067A7}" destId="{B0142F14-2DE3-4D85-95D5-4867C8003A42}" srcOrd="6" destOrd="0" parTransId="{F96DBABE-A758-4362-8307-1322ACCFC072}" sibTransId="{A68F5556-0439-44AC-988F-377B8581BDA4}"/>
    <dgm:cxn modelId="{2CA005E8-3708-4828-9442-54735520FD06}" srcId="{70590E09-36B1-4E94-8C5B-CD57ADA067A7}" destId="{8E9AB573-EE3F-4D64-AEC2-C5E0F4307E7B}" srcOrd="7" destOrd="0" parTransId="{9AAE84A5-9C17-482A-A571-0A3A0EA6F8C3}" sibTransId="{AE34CCEE-AC8E-4770-9743-C113A10705CF}"/>
    <dgm:cxn modelId="{23C5D1F1-FBDB-4BB1-855A-1DDB143BF8CF}" type="presOf" srcId="{70590E09-36B1-4E94-8C5B-CD57ADA067A7}" destId="{8CA657B9-424C-415F-8897-8F5F259E8651}" srcOrd="0" destOrd="0" presId="urn:microsoft.com/office/officeart/2005/8/layout/radial5"/>
    <dgm:cxn modelId="{5D45DCF7-DADB-44E6-9625-DA3F9CF02580}" srcId="{70590E09-36B1-4E94-8C5B-CD57ADA067A7}" destId="{45B3B2DF-535E-4DC6-85B7-944C961D437C}" srcOrd="3" destOrd="0" parTransId="{B8BEB7F3-0429-433E-BAA1-858D33C7D991}" sibTransId="{5E18932A-27D9-4BD9-B90B-4774F5DE03EE}"/>
    <dgm:cxn modelId="{52E24F23-ABF1-42C4-AA0E-52C6809B770F}" type="presParOf" srcId="{6BF2ED85-FC24-4A55-AB61-ED9C58AAFC95}" destId="{8CA657B9-424C-415F-8897-8F5F259E8651}" srcOrd="0" destOrd="0" presId="urn:microsoft.com/office/officeart/2005/8/layout/radial5"/>
    <dgm:cxn modelId="{6E70A1F1-9048-44A7-BC16-00C1E3137E1A}" type="presParOf" srcId="{6BF2ED85-FC24-4A55-AB61-ED9C58AAFC95}" destId="{D3D4CE67-5D63-4507-8716-27433680B087}" srcOrd="1" destOrd="0" presId="urn:microsoft.com/office/officeart/2005/8/layout/radial5"/>
    <dgm:cxn modelId="{43BEEF7F-B04A-4BC1-9BE2-11F3B5A7766F}" type="presParOf" srcId="{D3D4CE67-5D63-4507-8716-27433680B087}" destId="{8213489A-22E4-4842-90C1-D01334BCA957}" srcOrd="0" destOrd="0" presId="urn:microsoft.com/office/officeart/2005/8/layout/radial5"/>
    <dgm:cxn modelId="{D1AB2ED7-BF59-4356-B978-CA254105BE88}" type="presParOf" srcId="{6BF2ED85-FC24-4A55-AB61-ED9C58AAFC95}" destId="{0D98F39C-636F-4799-A981-736AA7618BF7}" srcOrd="2" destOrd="0" presId="urn:microsoft.com/office/officeart/2005/8/layout/radial5"/>
    <dgm:cxn modelId="{20A73C65-94C9-4E10-B417-74FDA9E25179}" type="presParOf" srcId="{6BF2ED85-FC24-4A55-AB61-ED9C58AAFC95}" destId="{71E08F8D-6EFA-4457-A13A-1248333372F7}" srcOrd="3" destOrd="0" presId="urn:microsoft.com/office/officeart/2005/8/layout/radial5"/>
    <dgm:cxn modelId="{41F6624D-4A34-44D5-9FA8-9B457A68468F}" type="presParOf" srcId="{71E08F8D-6EFA-4457-A13A-1248333372F7}" destId="{CA5F04A5-ECC6-43F1-8E20-8C8F0902CEE6}" srcOrd="0" destOrd="0" presId="urn:microsoft.com/office/officeart/2005/8/layout/radial5"/>
    <dgm:cxn modelId="{1782132B-4D71-4A4F-9E5F-42902C6CA617}" type="presParOf" srcId="{6BF2ED85-FC24-4A55-AB61-ED9C58AAFC95}" destId="{CE596467-7820-4334-BC11-9D72BACE0F86}" srcOrd="4" destOrd="0" presId="urn:microsoft.com/office/officeart/2005/8/layout/radial5"/>
    <dgm:cxn modelId="{3B48BE75-3F47-44B5-ADFD-0B694BDA69C2}" type="presParOf" srcId="{6BF2ED85-FC24-4A55-AB61-ED9C58AAFC95}" destId="{4BCB014F-D275-4358-810C-51B24280B6E7}" srcOrd="5" destOrd="0" presId="urn:microsoft.com/office/officeart/2005/8/layout/radial5"/>
    <dgm:cxn modelId="{426C234A-E6CF-4E2D-832D-46F8C8FC4DD2}" type="presParOf" srcId="{4BCB014F-D275-4358-810C-51B24280B6E7}" destId="{506475AA-F085-4E28-8C47-B93B2A7F1D86}" srcOrd="0" destOrd="0" presId="urn:microsoft.com/office/officeart/2005/8/layout/radial5"/>
    <dgm:cxn modelId="{D0FE815F-2814-4E9E-88FC-68B00480BC94}" type="presParOf" srcId="{6BF2ED85-FC24-4A55-AB61-ED9C58AAFC95}" destId="{A7247F35-2BBE-48BA-A0A7-6FFC6FD75238}" srcOrd="6" destOrd="0" presId="urn:microsoft.com/office/officeart/2005/8/layout/radial5"/>
    <dgm:cxn modelId="{D2B9A1BA-5ABF-41B8-A877-2B14CD540CF3}" type="presParOf" srcId="{6BF2ED85-FC24-4A55-AB61-ED9C58AAFC95}" destId="{27D02670-C2D5-45C6-924B-46B178A9612E}" srcOrd="7" destOrd="0" presId="urn:microsoft.com/office/officeart/2005/8/layout/radial5"/>
    <dgm:cxn modelId="{26604098-B5C9-4A56-82BB-4BDD97762F64}" type="presParOf" srcId="{27D02670-C2D5-45C6-924B-46B178A9612E}" destId="{1C3F7793-1BC9-4356-BA3F-865FF0666AFD}" srcOrd="0" destOrd="0" presId="urn:microsoft.com/office/officeart/2005/8/layout/radial5"/>
    <dgm:cxn modelId="{F586FA3A-4EC3-421D-B34D-734631ED4C8B}" type="presParOf" srcId="{6BF2ED85-FC24-4A55-AB61-ED9C58AAFC95}" destId="{86CFF743-AC66-41BA-979D-35AE82074199}" srcOrd="8" destOrd="0" presId="urn:microsoft.com/office/officeart/2005/8/layout/radial5"/>
    <dgm:cxn modelId="{43908AC4-3D96-4E21-8A9A-9CD02701DE5A}" type="presParOf" srcId="{6BF2ED85-FC24-4A55-AB61-ED9C58AAFC95}" destId="{16938885-7B14-4AD5-80C6-CBA1D5404D88}" srcOrd="9" destOrd="0" presId="urn:microsoft.com/office/officeart/2005/8/layout/radial5"/>
    <dgm:cxn modelId="{461126D6-4DEA-4249-9557-3D25D0A26BE5}" type="presParOf" srcId="{16938885-7B14-4AD5-80C6-CBA1D5404D88}" destId="{D2257A8F-CA21-4A4C-8CC6-25A92B65EC10}" srcOrd="0" destOrd="0" presId="urn:microsoft.com/office/officeart/2005/8/layout/radial5"/>
    <dgm:cxn modelId="{21F3BFAC-1CDF-4D21-AA5F-12E6381A6E76}" type="presParOf" srcId="{6BF2ED85-FC24-4A55-AB61-ED9C58AAFC95}" destId="{85ADA037-9AB0-460C-BD19-4C7AE0B4DF47}" srcOrd="10" destOrd="0" presId="urn:microsoft.com/office/officeart/2005/8/layout/radial5"/>
    <dgm:cxn modelId="{C9124767-0164-462D-B0F4-8B5A3E0C2BA3}" type="presParOf" srcId="{6BF2ED85-FC24-4A55-AB61-ED9C58AAFC95}" destId="{993E2961-FF9A-4B17-99AB-B35BA52B6933}" srcOrd="11" destOrd="0" presId="urn:microsoft.com/office/officeart/2005/8/layout/radial5"/>
    <dgm:cxn modelId="{EF79E2A7-68F5-4612-8010-F258E7007EE7}" type="presParOf" srcId="{993E2961-FF9A-4B17-99AB-B35BA52B6933}" destId="{3F2BF79F-61A7-44E9-815B-B4E9ED17215B}" srcOrd="0" destOrd="0" presId="urn:microsoft.com/office/officeart/2005/8/layout/radial5"/>
    <dgm:cxn modelId="{C54019AE-BA76-4A96-9327-72682B4AD223}" type="presParOf" srcId="{6BF2ED85-FC24-4A55-AB61-ED9C58AAFC95}" destId="{359A783B-6B06-4176-8A4B-6EC94A341780}" srcOrd="12" destOrd="0" presId="urn:microsoft.com/office/officeart/2005/8/layout/radial5"/>
    <dgm:cxn modelId="{B378CA93-B347-427D-984E-93F3D9FB0A05}" type="presParOf" srcId="{6BF2ED85-FC24-4A55-AB61-ED9C58AAFC95}" destId="{A0F3AEC0-634C-4791-A830-8C1C4D3929DF}" srcOrd="13" destOrd="0" presId="urn:microsoft.com/office/officeart/2005/8/layout/radial5"/>
    <dgm:cxn modelId="{79979D54-A84E-473B-AA8E-8F62DCF7C8F3}" type="presParOf" srcId="{A0F3AEC0-634C-4791-A830-8C1C4D3929DF}" destId="{704D8E08-A2B2-4464-95DF-C6D0AA4CB24B}" srcOrd="0" destOrd="0" presId="urn:microsoft.com/office/officeart/2005/8/layout/radial5"/>
    <dgm:cxn modelId="{968CA7B9-9D71-4F63-AB28-64B97359BB59}" type="presParOf" srcId="{6BF2ED85-FC24-4A55-AB61-ED9C58AAFC95}" destId="{D78C0D8F-7981-4F45-9BB6-4FE0A8A309AF}" srcOrd="14" destOrd="0" presId="urn:microsoft.com/office/officeart/2005/8/layout/radial5"/>
    <dgm:cxn modelId="{DAB28D86-1E64-47F3-BF08-12B712B6C79A}" type="presParOf" srcId="{6BF2ED85-FC24-4A55-AB61-ED9C58AAFC95}" destId="{A86BA367-2270-438A-ACE0-BA6139D07914}" srcOrd="15" destOrd="0" presId="urn:microsoft.com/office/officeart/2005/8/layout/radial5"/>
    <dgm:cxn modelId="{03422C6F-3D70-4F67-8693-C5FF26D5D6F5}" type="presParOf" srcId="{A86BA367-2270-438A-ACE0-BA6139D07914}" destId="{7D2D5F58-6E2F-4ED8-89D4-890557BF5B36}" srcOrd="0" destOrd="0" presId="urn:microsoft.com/office/officeart/2005/8/layout/radial5"/>
    <dgm:cxn modelId="{1A69B3C6-6CEE-45D1-939C-EDFD924401BE}" type="presParOf" srcId="{6BF2ED85-FC24-4A55-AB61-ED9C58AAFC95}" destId="{8D2C9CBD-697A-4A00-8672-A8266EBB118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8BE2-3583-4D78-84BF-8D64F3EDECAB}">
      <dsp:nvSpPr>
        <dsp:cNvPr id="0" name=""/>
        <dsp:cNvSpPr/>
      </dsp:nvSpPr>
      <dsp:spPr>
        <a:xfrm>
          <a:off x="2971392" y="2096331"/>
          <a:ext cx="2962064" cy="246838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দশবিধ সংস্কার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5176" y="2457818"/>
        <a:ext cx="2094496" cy="1745415"/>
      </dsp:txXfrm>
    </dsp:sp>
    <dsp:sp modelId="{39A1D88E-D5F0-4AFE-9BFB-27340A910BEF}">
      <dsp:nvSpPr>
        <dsp:cNvPr id="0" name=""/>
        <dsp:cNvSpPr/>
      </dsp:nvSpPr>
      <dsp:spPr>
        <a:xfrm rot="16200000">
          <a:off x="4236745" y="1430322"/>
          <a:ext cx="431357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01449" y="1603536"/>
        <a:ext cx="301950" cy="325532"/>
      </dsp:txXfrm>
    </dsp:sp>
    <dsp:sp modelId="{8DE29218-33E8-4331-BAD4-46D47DA4CA0E}">
      <dsp:nvSpPr>
        <dsp:cNvPr id="0" name=""/>
        <dsp:cNvSpPr/>
      </dsp:nvSpPr>
      <dsp:spPr>
        <a:xfrm>
          <a:off x="3814127" y="5855"/>
          <a:ext cx="1276593" cy="1276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গর্ভাধান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1080" y="192808"/>
        <a:ext cx="902687" cy="902687"/>
      </dsp:txXfrm>
    </dsp:sp>
    <dsp:sp modelId="{FE2FBF00-5F0C-4036-9292-CEC5174C18F7}">
      <dsp:nvSpPr>
        <dsp:cNvPr id="0" name=""/>
        <dsp:cNvSpPr/>
      </dsp:nvSpPr>
      <dsp:spPr>
        <a:xfrm rot="18360000">
          <a:off x="5234400" y="1711920"/>
          <a:ext cx="39383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258752" y="1868223"/>
        <a:ext cx="275682" cy="325532"/>
      </dsp:txXfrm>
    </dsp:sp>
    <dsp:sp modelId="{D56DB495-5F0A-4D47-9BC5-9DEBDB2CD4F3}">
      <dsp:nvSpPr>
        <dsp:cNvPr id="0" name=""/>
        <dsp:cNvSpPr/>
      </dsp:nvSpPr>
      <dsp:spPr>
        <a:xfrm>
          <a:off x="5393138" y="518907"/>
          <a:ext cx="1276593" cy="1276593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পুংসবন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0091" y="705860"/>
        <a:ext cx="902687" cy="902687"/>
      </dsp:txXfrm>
    </dsp:sp>
    <dsp:sp modelId="{A5044908-F72D-4CAC-99DB-6F1DA79CFA89}">
      <dsp:nvSpPr>
        <dsp:cNvPr id="0" name=""/>
        <dsp:cNvSpPr/>
      </dsp:nvSpPr>
      <dsp:spPr>
        <a:xfrm rot="20625775">
          <a:off x="6025954" y="2533524"/>
          <a:ext cx="463335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28726" y="2661467"/>
        <a:ext cx="324335" cy="325532"/>
      </dsp:txXfrm>
    </dsp:sp>
    <dsp:sp modelId="{701711E4-CAE0-4223-93CD-FAC1D4F116D0}">
      <dsp:nvSpPr>
        <dsp:cNvPr id="0" name=""/>
        <dsp:cNvSpPr/>
      </dsp:nvSpPr>
      <dsp:spPr>
        <a:xfrm>
          <a:off x="6664426" y="1862140"/>
          <a:ext cx="1276593" cy="1276593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সীমন্তো-ন্নয়ন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51379" y="2049093"/>
        <a:ext cx="902687" cy="902687"/>
      </dsp:txXfrm>
    </dsp:sp>
    <dsp:sp modelId="{4B465D97-DD70-4376-B3DA-39D6598E276C}">
      <dsp:nvSpPr>
        <dsp:cNvPr id="0" name=""/>
        <dsp:cNvSpPr/>
      </dsp:nvSpPr>
      <dsp:spPr>
        <a:xfrm rot="1080000">
          <a:off x="5949490" y="3597098"/>
          <a:ext cx="31652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51814" y="3690936"/>
        <a:ext cx="221565" cy="325532"/>
      </dsp:txXfrm>
    </dsp:sp>
    <dsp:sp modelId="{5C923B4B-E316-4412-92AC-2EE5E11101D7}">
      <dsp:nvSpPr>
        <dsp:cNvPr id="0" name=""/>
        <dsp:cNvSpPr/>
      </dsp:nvSpPr>
      <dsp:spPr>
        <a:xfrm>
          <a:off x="6369021" y="3522364"/>
          <a:ext cx="1276593" cy="127659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জাতকর্ম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5974" y="3709317"/>
        <a:ext cx="902687" cy="902687"/>
      </dsp:txXfrm>
    </dsp:sp>
    <dsp:sp modelId="{6A1DC7F5-F827-4D17-BB80-DB1FCE9AE752}">
      <dsp:nvSpPr>
        <dsp:cNvPr id="0" name=""/>
        <dsp:cNvSpPr/>
      </dsp:nvSpPr>
      <dsp:spPr>
        <a:xfrm rot="3240000">
          <a:off x="5234400" y="4406580"/>
          <a:ext cx="39383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258752" y="4467297"/>
        <a:ext cx="275682" cy="325532"/>
      </dsp:txXfrm>
    </dsp:sp>
    <dsp:sp modelId="{78370089-221C-43B2-B8F3-DBCE2C0F9BB6}">
      <dsp:nvSpPr>
        <dsp:cNvPr id="0" name=""/>
        <dsp:cNvSpPr/>
      </dsp:nvSpPr>
      <dsp:spPr>
        <a:xfrm>
          <a:off x="5393138" y="4865552"/>
          <a:ext cx="1276593" cy="1276593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নামকরন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0091" y="5052505"/>
        <a:ext cx="902687" cy="902687"/>
      </dsp:txXfrm>
    </dsp:sp>
    <dsp:sp modelId="{C602B626-0CD7-4F1A-B502-B7F107B0CFCD}">
      <dsp:nvSpPr>
        <dsp:cNvPr id="0" name=""/>
        <dsp:cNvSpPr/>
      </dsp:nvSpPr>
      <dsp:spPr>
        <a:xfrm rot="5400000">
          <a:off x="4236745" y="4688178"/>
          <a:ext cx="431357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01449" y="4731985"/>
        <a:ext cx="301950" cy="325532"/>
      </dsp:txXfrm>
    </dsp:sp>
    <dsp:sp modelId="{71A58048-D421-4922-9CEB-389F9D39BAA6}">
      <dsp:nvSpPr>
        <dsp:cNvPr id="0" name=""/>
        <dsp:cNvSpPr/>
      </dsp:nvSpPr>
      <dsp:spPr>
        <a:xfrm>
          <a:off x="3814127" y="5378603"/>
          <a:ext cx="1276593" cy="127659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অন্নপ্রাশন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1080" y="5565556"/>
        <a:ext cx="902687" cy="902687"/>
      </dsp:txXfrm>
    </dsp:sp>
    <dsp:sp modelId="{85D5D816-D9BE-485F-B8BF-AB96196DDCAF}">
      <dsp:nvSpPr>
        <dsp:cNvPr id="0" name=""/>
        <dsp:cNvSpPr/>
      </dsp:nvSpPr>
      <dsp:spPr>
        <a:xfrm rot="7560000">
          <a:off x="3276615" y="4406580"/>
          <a:ext cx="39383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370413" y="4467297"/>
        <a:ext cx="275682" cy="325532"/>
      </dsp:txXfrm>
    </dsp:sp>
    <dsp:sp modelId="{F047296C-BEA0-4BC9-A5F5-8D36F95D6943}">
      <dsp:nvSpPr>
        <dsp:cNvPr id="0" name=""/>
        <dsp:cNvSpPr/>
      </dsp:nvSpPr>
      <dsp:spPr>
        <a:xfrm>
          <a:off x="2235116" y="4865552"/>
          <a:ext cx="1276593" cy="1276593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চুড়াকরন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2069" y="5052505"/>
        <a:ext cx="902687" cy="902687"/>
      </dsp:txXfrm>
    </dsp:sp>
    <dsp:sp modelId="{F63BE0C9-4CFF-4BA8-A396-BE8B9471E5D7}">
      <dsp:nvSpPr>
        <dsp:cNvPr id="0" name=""/>
        <dsp:cNvSpPr/>
      </dsp:nvSpPr>
      <dsp:spPr>
        <a:xfrm rot="9720000">
          <a:off x="2638836" y="3597098"/>
          <a:ext cx="31652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731469" y="3690936"/>
        <a:ext cx="221565" cy="325532"/>
      </dsp:txXfrm>
    </dsp:sp>
    <dsp:sp modelId="{45F8D38E-4A52-4EF4-BCA2-51063FDC067A}">
      <dsp:nvSpPr>
        <dsp:cNvPr id="0" name=""/>
        <dsp:cNvSpPr/>
      </dsp:nvSpPr>
      <dsp:spPr>
        <a:xfrm>
          <a:off x="1259234" y="3522364"/>
          <a:ext cx="1276593" cy="1276593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সমাবর্তন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6187" y="3709317"/>
        <a:ext cx="902687" cy="902687"/>
      </dsp:txXfrm>
    </dsp:sp>
    <dsp:sp modelId="{17CF5D98-FF6B-4423-B323-89324753AD14}">
      <dsp:nvSpPr>
        <dsp:cNvPr id="0" name=""/>
        <dsp:cNvSpPr/>
      </dsp:nvSpPr>
      <dsp:spPr>
        <a:xfrm rot="11880000">
          <a:off x="2638836" y="2521402"/>
          <a:ext cx="31652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731469" y="2644584"/>
        <a:ext cx="221565" cy="325532"/>
      </dsp:txXfrm>
    </dsp:sp>
    <dsp:sp modelId="{397CB876-EBCE-4EBC-AAC1-1EEBC4AB5933}">
      <dsp:nvSpPr>
        <dsp:cNvPr id="0" name=""/>
        <dsp:cNvSpPr/>
      </dsp:nvSpPr>
      <dsp:spPr>
        <a:xfrm>
          <a:off x="1259234" y="1862094"/>
          <a:ext cx="1276593" cy="1276593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উপনয়ন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6187" y="2049047"/>
        <a:ext cx="902687" cy="902687"/>
      </dsp:txXfrm>
    </dsp:sp>
    <dsp:sp modelId="{45D89BF0-EC27-42A9-8348-1E0B40B9EC3C}">
      <dsp:nvSpPr>
        <dsp:cNvPr id="0" name=""/>
        <dsp:cNvSpPr/>
      </dsp:nvSpPr>
      <dsp:spPr>
        <a:xfrm rot="14040000">
          <a:off x="3276615" y="1711920"/>
          <a:ext cx="393832" cy="54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370413" y="1868223"/>
        <a:ext cx="275682" cy="325532"/>
      </dsp:txXfrm>
    </dsp:sp>
    <dsp:sp modelId="{2F4895D4-9CEE-4C5F-94A5-D91AA8A2518A}">
      <dsp:nvSpPr>
        <dsp:cNvPr id="0" name=""/>
        <dsp:cNvSpPr/>
      </dsp:nvSpPr>
      <dsp:spPr>
        <a:xfrm>
          <a:off x="2235116" y="518907"/>
          <a:ext cx="1276593" cy="127659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2069" y="705860"/>
        <a:ext cx="902687" cy="902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657B9-424C-415F-8897-8F5F259E8651}">
      <dsp:nvSpPr>
        <dsp:cNvPr id="0" name=""/>
        <dsp:cNvSpPr/>
      </dsp:nvSpPr>
      <dsp:spPr>
        <a:xfrm>
          <a:off x="3615420" y="2482971"/>
          <a:ext cx="1674007" cy="1674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sz="4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0573" y="2728124"/>
        <a:ext cx="1183701" cy="1183701"/>
      </dsp:txXfrm>
    </dsp:sp>
    <dsp:sp modelId="{D3D4CE67-5D63-4507-8716-27433680B087}">
      <dsp:nvSpPr>
        <dsp:cNvPr id="0" name=""/>
        <dsp:cNvSpPr/>
      </dsp:nvSpPr>
      <dsp:spPr>
        <a:xfrm rot="16200000">
          <a:off x="4194912" y="1727094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72166" y="1918180"/>
        <a:ext cx="360517" cy="341498"/>
      </dsp:txXfrm>
    </dsp:sp>
    <dsp:sp modelId="{0D98F39C-636F-4799-A981-736AA7618BF7}">
      <dsp:nvSpPr>
        <dsp:cNvPr id="0" name=""/>
        <dsp:cNvSpPr/>
      </dsp:nvSpPr>
      <dsp:spPr>
        <a:xfrm>
          <a:off x="3699121" y="4621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9758" y="225258"/>
        <a:ext cx="1065332" cy="1065332"/>
      </dsp:txXfrm>
    </dsp:sp>
    <dsp:sp modelId="{71E08F8D-6EFA-4457-A13A-1248333372F7}">
      <dsp:nvSpPr>
        <dsp:cNvPr id="0" name=""/>
        <dsp:cNvSpPr/>
      </dsp:nvSpPr>
      <dsp:spPr>
        <a:xfrm rot="18900000">
          <a:off x="5120019" y="2110286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142646" y="2278744"/>
        <a:ext cx="360517" cy="341498"/>
      </dsp:txXfrm>
    </dsp:sp>
    <dsp:sp modelId="{CE596467-7820-4334-BC11-9D72BACE0F86}">
      <dsp:nvSpPr>
        <dsp:cNvPr id="0" name=""/>
        <dsp:cNvSpPr/>
      </dsp:nvSpPr>
      <dsp:spPr>
        <a:xfrm>
          <a:off x="5510764" y="755028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দৈব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1401" y="975665"/>
        <a:ext cx="1065332" cy="1065332"/>
      </dsp:txXfrm>
    </dsp:sp>
    <dsp:sp modelId="{4BCB014F-D275-4358-810C-51B24280B6E7}">
      <dsp:nvSpPr>
        <dsp:cNvPr id="0" name=""/>
        <dsp:cNvSpPr/>
      </dsp:nvSpPr>
      <dsp:spPr>
        <a:xfrm>
          <a:off x="5503211" y="3035394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03211" y="3149226"/>
        <a:ext cx="360517" cy="341498"/>
      </dsp:txXfrm>
    </dsp:sp>
    <dsp:sp modelId="{A7247F35-2BBE-48BA-A0A7-6FFC6FD75238}">
      <dsp:nvSpPr>
        <dsp:cNvPr id="0" name=""/>
        <dsp:cNvSpPr/>
      </dsp:nvSpPr>
      <dsp:spPr>
        <a:xfrm>
          <a:off x="6261172" y="2566672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আর্ষ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1809" y="2787309"/>
        <a:ext cx="1065332" cy="1065332"/>
      </dsp:txXfrm>
    </dsp:sp>
    <dsp:sp modelId="{27D02670-C2D5-45C6-924B-46B178A9612E}">
      <dsp:nvSpPr>
        <dsp:cNvPr id="0" name=""/>
        <dsp:cNvSpPr/>
      </dsp:nvSpPr>
      <dsp:spPr>
        <a:xfrm rot="2700000">
          <a:off x="5120019" y="3960501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142646" y="4019707"/>
        <a:ext cx="360517" cy="341498"/>
      </dsp:txXfrm>
    </dsp:sp>
    <dsp:sp modelId="{86CFF743-AC66-41BA-979D-35AE82074199}">
      <dsp:nvSpPr>
        <dsp:cNvPr id="0" name=""/>
        <dsp:cNvSpPr/>
      </dsp:nvSpPr>
      <dsp:spPr>
        <a:xfrm>
          <a:off x="5510764" y="4378315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প্রজাপত্য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1401" y="4598952"/>
        <a:ext cx="1065332" cy="1065332"/>
      </dsp:txXfrm>
    </dsp:sp>
    <dsp:sp modelId="{16938885-7B14-4AD5-80C6-CBA1D5404D88}">
      <dsp:nvSpPr>
        <dsp:cNvPr id="0" name=""/>
        <dsp:cNvSpPr/>
      </dsp:nvSpPr>
      <dsp:spPr>
        <a:xfrm rot="5400000">
          <a:off x="4194912" y="4343693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72166" y="4380272"/>
        <a:ext cx="360517" cy="341498"/>
      </dsp:txXfrm>
    </dsp:sp>
    <dsp:sp modelId="{85ADA037-9AB0-460C-BD19-4C7AE0B4DF47}">
      <dsp:nvSpPr>
        <dsp:cNvPr id="0" name=""/>
        <dsp:cNvSpPr/>
      </dsp:nvSpPr>
      <dsp:spPr>
        <a:xfrm>
          <a:off x="3699121" y="5128723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আসুর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9758" y="5349360"/>
        <a:ext cx="1065332" cy="1065332"/>
      </dsp:txXfrm>
    </dsp:sp>
    <dsp:sp modelId="{993E2961-FF9A-4B17-99AB-B35BA52B6933}">
      <dsp:nvSpPr>
        <dsp:cNvPr id="0" name=""/>
        <dsp:cNvSpPr/>
      </dsp:nvSpPr>
      <dsp:spPr>
        <a:xfrm rot="8100000">
          <a:off x="3269804" y="3960501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401684" y="4019707"/>
        <a:ext cx="360517" cy="341498"/>
      </dsp:txXfrm>
    </dsp:sp>
    <dsp:sp modelId="{359A783B-6B06-4176-8A4B-6EC94A341780}">
      <dsp:nvSpPr>
        <dsp:cNvPr id="0" name=""/>
        <dsp:cNvSpPr/>
      </dsp:nvSpPr>
      <dsp:spPr>
        <a:xfrm>
          <a:off x="1887477" y="4378315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গান্ধর্ব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8114" y="4598952"/>
        <a:ext cx="1065332" cy="1065332"/>
      </dsp:txXfrm>
    </dsp:sp>
    <dsp:sp modelId="{A0F3AEC0-634C-4791-A830-8C1C4D3929DF}">
      <dsp:nvSpPr>
        <dsp:cNvPr id="0" name=""/>
        <dsp:cNvSpPr/>
      </dsp:nvSpPr>
      <dsp:spPr>
        <a:xfrm rot="10800000">
          <a:off x="2886612" y="3035394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041119" y="3149226"/>
        <a:ext cx="360517" cy="341498"/>
      </dsp:txXfrm>
    </dsp:sp>
    <dsp:sp modelId="{D78C0D8F-7981-4F45-9BB6-4FE0A8A309AF}">
      <dsp:nvSpPr>
        <dsp:cNvPr id="0" name=""/>
        <dsp:cNvSpPr/>
      </dsp:nvSpPr>
      <dsp:spPr>
        <a:xfrm>
          <a:off x="1137070" y="2566672"/>
          <a:ext cx="1506606" cy="1506606"/>
        </a:xfrm>
        <a:prstGeom prst="ellipse">
          <a:avLst/>
        </a:prstGeom>
        <a:solidFill>
          <a:schemeClr val="bg1"/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রাক্ষস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7707" y="2787309"/>
        <a:ext cx="1065332" cy="1065332"/>
      </dsp:txXfrm>
    </dsp:sp>
    <dsp:sp modelId="{A86BA367-2270-438A-ACE0-BA6139D07914}">
      <dsp:nvSpPr>
        <dsp:cNvPr id="0" name=""/>
        <dsp:cNvSpPr/>
      </dsp:nvSpPr>
      <dsp:spPr>
        <a:xfrm rot="13500000">
          <a:off x="3269804" y="2110286"/>
          <a:ext cx="515024" cy="5691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401684" y="2278744"/>
        <a:ext cx="360517" cy="341498"/>
      </dsp:txXfrm>
    </dsp:sp>
    <dsp:sp modelId="{8D2C9CBD-697A-4A00-8672-A8266EBB1187}">
      <dsp:nvSpPr>
        <dsp:cNvPr id="0" name=""/>
        <dsp:cNvSpPr/>
      </dsp:nvSpPr>
      <dsp:spPr>
        <a:xfrm>
          <a:off x="1887477" y="755028"/>
          <a:ext cx="1506606" cy="150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পৈশাচ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8114" y="975665"/>
        <a:ext cx="1065332" cy="106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FF35-1F6F-4A7F-929B-24BF5D9A00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7ED6-1543-4E26-9645-5C4AFEBA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1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নিজ বিদ্যালয়ে উপস্থাপনের</a:t>
            </a:r>
            <a:r>
              <a:rPr lang="bn-BD" baseline="0" dirty="0"/>
              <a:t> ক্ষেত্রে </a:t>
            </a:r>
            <a:r>
              <a:rPr lang="bn-BD" dirty="0"/>
              <a:t>এই</a:t>
            </a:r>
            <a:r>
              <a:rPr lang="bn-BD" baseline="0" dirty="0"/>
              <a:t> স্লাইডটি হাইড করে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 দেখিয়ে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বিবাহ কত প্রকার  কী কী তা শিক্ষার্থীদের স্লাইড দেখানোর আগে তাদের কাছ থেকে বের করে নেওয়ার পরে স্লাইডটি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 দেখিয়ে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4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 দেখিয়ে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 দেখিয়ে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2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5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চিত্রগুলো দেখে শিক্ষার্থীদের প্রশ্ন করা যেতেপারে চিত্রগুলো কিসের? এই চিত্র গুলোথেকে ধারনা নিয়েই আজকের পাঠ ঘোষনা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দশবিধ সংস্কার কী কী তা শিক্ষার্থীদের স্লাইড দেখানোর আগে তাদের কাছ থেকে বের করে নেওয়ার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চিত্রগুলো দেখে সংস্কার কী তা শিক্ষার্থীদের মাঝথেকে বের করে আনা যেতে পারে। এরপরে ব্যাক্তিগত ভাবে একক কাজ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চিত্রগুলো দেখিয়ে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চিত্রগুলো দেখিয়ে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 দেখিয়ে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7ED6-1543-4E26-9645-5C4AFEBA7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5A5F-A021-4CF7-9D04-3C6F5F5A6B4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5E6C-7465-41B9-A0B7-654EBF96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588464-8252-4A4E-9BA2-0295034B929E}"/>
              </a:ext>
            </a:extLst>
          </p:cNvPr>
          <p:cNvGrpSpPr/>
          <p:nvPr/>
        </p:nvGrpSpPr>
        <p:grpSpPr>
          <a:xfrm>
            <a:off x="234980" y="246856"/>
            <a:ext cx="8762999" cy="6134219"/>
            <a:chOff x="234980" y="246856"/>
            <a:chExt cx="8762999" cy="6134219"/>
          </a:xfrm>
        </p:grpSpPr>
        <p:sp>
          <p:nvSpPr>
            <p:cNvPr id="9" name="Pentagon 1">
              <a:extLst>
                <a:ext uri="{FF2B5EF4-FFF2-40B4-BE49-F238E27FC236}">
                  <a16:creationId xmlns:a16="http://schemas.microsoft.com/office/drawing/2014/main" id="{F9236350-F842-44C8-A79D-106B7D8FBC11}"/>
                </a:ext>
              </a:extLst>
            </p:cNvPr>
            <p:cNvSpPr/>
            <p:nvPr/>
          </p:nvSpPr>
          <p:spPr>
            <a:xfrm flipH="1">
              <a:off x="234980" y="246856"/>
              <a:ext cx="8762999" cy="685800"/>
            </a:xfrm>
            <a:prstGeom prst="homePlate">
              <a:avLst>
                <a:gd name="adj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সম্মানিত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শিক্ষকবৃন্দের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Pentagon 3">
              <a:extLst>
                <a:ext uri="{FF2B5EF4-FFF2-40B4-BE49-F238E27FC236}">
                  <a16:creationId xmlns:a16="http://schemas.microsoft.com/office/drawing/2014/main" id="{CCEDE15C-EC1E-47EE-BDDC-84315DC7263B}"/>
                </a:ext>
              </a:extLst>
            </p:cNvPr>
            <p:cNvSpPr/>
            <p:nvPr/>
          </p:nvSpPr>
          <p:spPr>
            <a:xfrm flipH="1">
              <a:off x="429050" y="13130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পাঠ্যপুস্তকের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সঙ্গে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Pentagon 5">
              <a:extLst>
                <a:ext uri="{FF2B5EF4-FFF2-40B4-BE49-F238E27FC236}">
                  <a16:creationId xmlns:a16="http://schemas.microsoft.com/office/drawing/2014/main" id="{8CB6AB3E-C268-413F-9D32-EFE0B9CE5A6F}"/>
                </a:ext>
              </a:extLst>
            </p:cNvPr>
            <p:cNvSpPr/>
            <p:nvPr/>
          </p:nvSpPr>
          <p:spPr>
            <a:xfrm flipH="1">
              <a:off x="429050" y="25661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বিভাজন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নিবেন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Pentagon 2">
              <a:extLst>
                <a:ext uri="{FF2B5EF4-FFF2-40B4-BE49-F238E27FC236}">
                  <a16:creationId xmlns:a16="http://schemas.microsoft.com/office/drawing/2014/main" id="{C2D9F20C-07E2-474F-A235-B3527B325337}"/>
                </a:ext>
              </a:extLst>
            </p:cNvPr>
            <p:cNvSpPr/>
            <p:nvPr/>
          </p:nvSpPr>
          <p:spPr>
            <a:xfrm flipH="1">
              <a:off x="443118" y="4209256"/>
              <a:ext cx="8305799" cy="217181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 নো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নোট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অনুযায়ী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পাঠদান কর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ফলপ্রসূ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ইচ্ছা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পাঠদান করতে পারেন।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2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B052-8CA0-406B-A826-373E1CAEEF73}"/>
              </a:ext>
            </a:extLst>
          </p:cNvPr>
          <p:cNvSpPr txBox="1"/>
          <p:nvPr/>
        </p:nvSpPr>
        <p:spPr>
          <a:xfrm>
            <a:off x="661182" y="351689"/>
            <a:ext cx="78919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সংস্কার সমূহ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CBA69-39DD-47C1-B45F-780053C8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351493"/>
            <a:ext cx="2317659" cy="152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9950F-4AB3-4AFE-9DA6-198D648F16C3}"/>
              </a:ext>
            </a:extLst>
          </p:cNvPr>
          <p:cNvSpPr txBox="1"/>
          <p:nvPr/>
        </p:nvSpPr>
        <p:spPr>
          <a:xfrm>
            <a:off x="2841674" y="1645922"/>
            <a:ext cx="5711483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জন্মের পর পিতা যব, যষ্ঠিমধু ও ঘৃতদ্বারা সন্তানের জিবাহ স্পর্শ করে মন্ত্রোচ্চারন করেন।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20BD5-F805-44EA-91DA-FE9715C6D6CC}"/>
              </a:ext>
            </a:extLst>
          </p:cNvPr>
          <p:cNvSpPr txBox="1"/>
          <p:nvPr/>
        </p:nvSpPr>
        <p:spPr>
          <a:xfrm>
            <a:off x="351693" y="2785392"/>
            <a:ext cx="231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জাতকর্ম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4BB43-37B2-4735-B708-10DEEAB87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1" y="3141549"/>
            <a:ext cx="2317659" cy="1548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E9F3ED-51EE-45B0-ABCD-0552BE4FE2EB}"/>
              </a:ext>
            </a:extLst>
          </p:cNvPr>
          <p:cNvSpPr txBox="1"/>
          <p:nvPr/>
        </p:nvSpPr>
        <p:spPr>
          <a:xfrm>
            <a:off x="2841674" y="3443286"/>
            <a:ext cx="5711483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 ভূমিষ্ট হওয়ার দশম,একাদশ, দ্বাদশ বা শততম দিবসে নামকরণ করণীয়।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EFC8DA-5F33-43B9-9B3D-8D7C99ACD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0" y="4930691"/>
            <a:ext cx="2340999" cy="1498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1D65CE-5657-44BD-8B4B-69933DE05B20}"/>
              </a:ext>
            </a:extLst>
          </p:cNvPr>
          <p:cNvSpPr txBox="1"/>
          <p:nvPr/>
        </p:nvSpPr>
        <p:spPr>
          <a:xfrm>
            <a:off x="2841674" y="4989085"/>
            <a:ext cx="5711483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 ষষ্ঠ মাসে এবং কন্যার পঞ্চম, অষ্টম বা দশম  মাসে পূজাদি মাঙ্গলিক অনুষ্ঠানের মাধ্যমে প্রথম অন্ন ভোজনের নাম অন্নপ্রাশন।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8ACA6-87A6-4F5C-AC44-365B494258C8}"/>
              </a:ext>
            </a:extLst>
          </p:cNvPr>
          <p:cNvSpPr txBox="1"/>
          <p:nvPr/>
        </p:nvSpPr>
        <p:spPr>
          <a:xfrm>
            <a:off x="167125" y="4576071"/>
            <a:ext cx="231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নামকরণ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D0864-8330-45B7-9D5D-4F6931CBDA5F}"/>
              </a:ext>
            </a:extLst>
          </p:cNvPr>
          <p:cNvSpPr txBox="1"/>
          <p:nvPr/>
        </p:nvSpPr>
        <p:spPr>
          <a:xfrm>
            <a:off x="59781" y="6334936"/>
            <a:ext cx="231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অন্নপ্রাশন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2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26610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5FD16-D310-482A-A436-34F48CCA66D0}"/>
              </a:ext>
            </a:extLst>
          </p:cNvPr>
          <p:cNvSpPr txBox="1"/>
          <p:nvPr/>
        </p:nvSpPr>
        <p:spPr>
          <a:xfrm>
            <a:off x="661182" y="351689"/>
            <a:ext cx="78919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সংস্কার সমূহ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164AE-780A-4756-BE8F-BD30BAC9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323357"/>
            <a:ext cx="2221681" cy="2128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8C0B0-DBD0-444D-90BB-C819E6D322C6}"/>
              </a:ext>
            </a:extLst>
          </p:cNvPr>
          <p:cNvSpPr txBox="1"/>
          <p:nvPr/>
        </p:nvSpPr>
        <p:spPr>
          <a:xfrm>
            <a:off x="2609563" y="1393697"/>
            <a:ext cx="6077243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শিক্ষাপ্রতিষ্ঠান কিংবা গুরুগৃহ থেকে নিজগৃহে ফিরে আসার সময় যে অনুষ্ঠান হয় তার নাম সমাবর্তন।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2C7D1-0EE3-4DC0-8E08-4B882504EF34}"/>
              </a:ext>
            </a:extLst>
          </p:cNvPr>
          <p:cNvSpPr txBox="1"/>
          <p:nvPr/>
        </p:nvSpPr>
        <p:spPr>
          <a:xfrm>
            <a:off x="2609557" y="2474119"/>
            <a:ext cx="6077243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অনুষ্ঠানে শিক্ষকমহাশয় বা গুরু শিক্ষার্থীকে অনেক মুল্যবান উপদেশ দিতেন।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F22FAB-61FB-41B7-888D-F51D4EDCCD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/>
          <a:stretch/>
        </p:blipFill>
        <p:spPr>
          <a:xfrm>
            <a:off x="260252" y="3737848"/>
            <a:ext cx="2277952" cy="1681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187AF4-22DF-45A1-88B2-306DBE853ABB}"/>
              </a:ext>
            </a:extLst>
          </p:cNvPr>
          <p:cNvSpPr txBox="1"/>
          <p:nvPr/>
        </p:nvSpPr>
        <p:spPr>
          <a:xfrm>
            <a:off x="2657778" y="3820461"/>
            <a:ext cx="6077243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যৌবনে বেদ ও পিতৃপূজা, হোম প্রভৃতির মাধ্যমে মন্ত্রোচ্চারণপূর্বক বর ও বধুর মিলনরুপ সংস্কারকে বলা হয় বিবাহ।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4BCB24-849A-4BF5-ACE0-ABC8F33D6BF7}"/>
              </a:ext>
            </a:extLst>
          </p:cNvPr>
          <p:cNvSpPr txBox="1"/>
          <p:nvPr/>
        </p:nvSpPr>
        <p:spPr>
          <a:xfrm>
            <a:off x="661182" y="5735376"/>
            <a:ext cx="8087907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দশবিধ সংস্কারের মধ্যে বর্তমানে গর্ভাধান, পুংসবন, সীমন্তোন্নয়ন প্রভৃতি সংস্কার লুপ্তপ্রায়।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6D702-96B0-4B3B-85C5-3BEDBD1C9DFB}"/>
              </a:ext>
            </a:extLst>
          </p:cNvPr>
          <p:cNvSpPr txBox="1"/>
          <p:nvPr/>
        </p:nvSpPr>
        <p:spPr>
          <a:xfrm>
            <a:off x="520505" y="3390310"/>
            <a:ext cx="208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সমাবর্তন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2009F-D568-4F63-BC47-13969F3BA93D}"/>
              </a:ext>
            </a:extLst>
          </p:cNvPr>
          <p:cNvSpPr txBox="1"/>
          <p:nvPr/>
        </p:nvSpPr>
        <p:spPr>
          <a:xfrm>
            <a:off x="354702" y="5351586"/>
            <a:ext cx="208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 animBg="1"/>
      <p:bldP spid="22" grpId="0" animBg="1"/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26609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F30B9-CB1D-4FBB-8D83-664D82D61423}"/>
              </a:ext>
            </a:extLst>
          </p:cNvPr>
          <p:cNvSpPr txBox="1"/>
          <p:nvPr/>
        </p:nvSpPr>
        <p:spPr>
          <a:xfrm>
            <a:off x="576775" y="360898"/>
            <a:ext cx="799044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৮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4BDE3-FDE0-4EE3-965E-7365EC276208}"/>
              </a:ext>
            </a:extLst>
          </p:cNvPr>
          <p:cNvGrpSpPr/>
          <p:nvPr/>
        </p:nvGrpSpPr>
        <p:grpSpPr>
          <a:xfrm>
            <a:off x="576775" y="1454318"/>
            <a:ext cx="7835705" cy="4764611"/>
            <a:chOff x="576775" y="1454318"/>
            <a:chExt cx="7835705" cy="47646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85285D-D381-489D-9CA1-0338AEBB86FD}"/>
                </a:ext>
              </a:extLst>
            </p:cNvPr>
            <p:cNvSpPr txBox="1"/>
            <p:nvPr/>
          </p:nvSpPr>
          <p:spPr>
            <a:xfrm>
              <a:off x="576775" y="5387932"/>
              <a:ext cx="7835705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প্রচলিত সংস্কারসমূহ ব্যাখ্যা কর।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ECB738-E316-479C-88D2-390D92E40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62" y="1454318"/>
              <a:ext cx="7458075" cy="3724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3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571272-D5C7-435E-AF7E-392B7BE47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302298"/>
              </p:ext>
            </p:extLst>
          </p:nvPr>
        </p:nvGraphicFramePr>
        <p:xfrm>
          <a:off x="140676" y="119575"/>
          <a:ext cx="8904849" cy="661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828ECC-AD34-4177-9E59-71CFD03A3CE2}"/>
              </a:ext>
            </a:extLst>
          </p:cNvPr>
          <p:cNvSpPr txBox="1"/>
          <p:nvPr/>
        </p:nvSpPr>
        <p:spPr>
          <a:xfrm>
            <a:off x="2760784" y="393895"/>
            <a:ext cx="3622432" cy="83099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057EBD-581F-4010-983E-7AEA99DDE800}"/>
              </a:ext>
            </a:extLst>
          </p:cNvPr>
          <p:cNvGrpSpPr/>
          <p:nvPr/>
        </p:nvGrpSpPr>
        <p:grpSpPr>
          <a:xfrm>
            <a:off x="1079079" y="1408008"/>
            <a:ext cx="6971774" cy="5188400"/>
            <a:chOff x="1079079" y="1408008"/>
            <a:chExt cx="6971774" cy="5188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2DA94B-61FE-4BD7-B68D-7EAA9B04CDBA}"/>
                </a:ext>
              </a:extLst>
            </p:cNvPr>
            <p:cNvSpPr txBox="1"/>
            <p:nvPr/>
          </p:nvSpPr>
          <p:spPr>
            <a:xfrm>
              <a:off x="1079079" y="5519190"/>
              <a:ext cx="6971774" cy="1077218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ফলে পুরুষকে স্ত্রীর ভরন-পোষণ এবং মানসম্ভ্রম রক্ষার সার্বিক দায়িত্ব পালন করতে হয়।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F126AE-2DFC-44E3-8501-6207F347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73" y="1408008"/>
              <a:ext cx="6234453" cy="4041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2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EE145-B02D-4C75-8D45-87E275671FD9}"/>
              </a:ext>
            </a:extLst>
          </p:cNvPr>
          <p:cNvSpPr txBox="1"/>
          <p:nvPr/>
        </p:nvSpPr>
        <p:spPr>
          <a:xfrm>
            <a:off x="2760784" y="393895"/>
            <a:ext cx="3622432" cy="83099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A6F0E-7263-4D2E-8D67-231F94C6E719}"/>
              </a:ext>
            </a:extLst>
          </p:cNvPr>
          <p:cNvGrpSpPr/>
          <p:nvPr/>
        </p:nvGrpSpPr>
        <p:grpSpPr>
          <a:xfrm>
            <a:off x="722419" y="1422814"/>
            <a:ext cx="7699161" cy="5145462"/>
            <a:chOff x="722419" y="1422814"/>
            <a:chExt cx="7699161" cy="51454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D6A043-88A5-44BC-94AD-CAB2D1C17862}"/>
                </a:ext>
              </a:extLst>
            </p:cNvPr>
            <p:cNvSpPr txBox="1"/>
            <p:nvPr/>
          </p:nvSpPr>
          <p:spPr>
            <a:xfrm>
              <a:off x="722419" y="5491058"/>
              <a:ext cx="7699161" cy="1077218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বহ্‌ ধাতুর অর্থ ‘বহন করা’ এবং বি উপসর্গের অর্থ বিশেষরুপে। ‘বিবাহ’ শব্দের অর্থ বিশেষরুপে ভারবহন করা।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70F535-6BFB-47FB-BD23-6BB00004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38" y="1422814"/>
              <a:ext cx="6984722" cy="3991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8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6EEC59-5444-4E8D-860B-55EF67602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9927"/>
              </p:ext>
            </p:extLst>
          </p:nvPr>
        </p:nvGraphicFramePr>
        <p:xfrm>
          <a:off x="119575" y="109024"/>
          <a:ext cx="8904849" cy="663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43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657B9-424C-415F-8897-8F5F259E8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CA657B9-424C-415F-8897-8F5F259E8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4CE67-5D63-4507-8716-27433680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3D4CE67-5D63-4507-8716-27433680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8F39C-636F-4799-A981-736AA761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D98F39C-636F-4799-A981-736AA7618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08F8D-6EFA-4457-A13A-124833337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1E08F8D-6EFA-4457-A13A-124833337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96467-7820-4334-BC11-9D72BACE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E596467-7820-4334-BC11-9D72BACE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B014F-D275-4358-810C-51B24280B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BCB014F-D275-4358-810C-51B24280B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247F35-2BBE-48BA-A0A7-6FFC6FD7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7247F35-2BBE-48BA-A0A7-6FFC6FD7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02670-C2D5-45C6-924B-46B178A96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7D02670-C2D5-45C6-924B-46B178A96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FF743-AC66-41BA-979D-35AE8207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6CFF743-AC66-41BA-979D-35AE82074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38885-7B14-4AD5-80C6-CBA1D5404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6938885-7B14-4AD5-80C6-CBA1D5404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DA037-9AB0-460C-BD19-4C7AE0B4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5ADA037-9AB0-460C-BD19-4C7AE0B4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3E2961-FF9A-4B17-99AB-B35BA52B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93E2961-FF9A-4B17-99AB-B35BA52B6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9A783B-6B06-4176-8A4B-6EC94A341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59A783B-6B06-4176-8A4B-6EC94A341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F3AEC0-634C-4791-A830-8C1C4D392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F3AEC0-634C-4791-A830-8C1C4D392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C0D8F-7981-4F45-9BB6-4FE0A8A30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8C0D8F-7981-4F45-9BB6-4FE0A8A30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6BA367-2270-438A-ACE0-BA6139D07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A86BA367-2270-438A-ACE0-BA6139D07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C9CBD-697A-4A00-8672-A8266EBB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8D2C9CBD-697A-4A00-8672-A8266EBB1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F0F25-E410-4FA4-8C88-75668FB439C6}"/>
              </a:ext>
            </a:extLst>
          </p:cNvPr>
          <p:cNvSpPr txBox="1"/>
          <p:nvPr/>
        </p:nvSpPr>
        <p:spPr>
          <a:xfrm>
            <a:off x="2760784" y="393895"/>
            <a:ext cx="3622432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89EE32-1985-40CC-8258-E580AAE62C82}"/>
              </a:ext>
            </a:extLst>
          </p:cNvPr>
          <p:cNvGrpSpPr/>
          <p:nvPr/>
        </p:nvGrpSpPr>
        <p:grpSpPr>
          <a:xfrm>
            <a:off x="253218" y="1326879"/>
            <a:ext cx="8665699" cy="5160070"/>
            <a:chOff x="253218" y="1326879"/>
            <a:chExt cx="8665699" cy="51600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287860-E8DB-4244-AB10-185CEE492A40}"/>
                </a:ext>
              </a:extLst>
            </p:cNvPr>
            <p:cNvSpPr txBox="1"/>
            <p:nvPr/>
          </p:nvSpPr>
          <p:spPr>
            <a:xfrm>
              <a:off x="253218" y="4978844"/>
              <a:ext cx="8665699" cy="1508105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আট প্রকার বিবাহের মধ্যে ব্রাহ্ম, দৈব, আর্ষ ও প্রজাপাত্য উল্লেখযোগ্য।</a:t>
              </a:r>
            </a:p>
            <a:p>
              <a:pPr>
                <a:lnSpc>
                  <a:spcPct val="150000"/>
                </a:lnSpc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 সমাজে ব্রাহ্ম বিবাহ প্রচলিত আছে।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99C27F-442E-49F8-922E-C7BE52BF3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536" y="1326879"/>
              <a:ext cx="5753062" cy="3829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B722E-D70C-48F1-94B7-7D7AC40ED775}"/>
              </a:ext>
            </a:extLst>
          </p:cNvPr>
          <p:cNvSpPr txBox="1"/>
          <p:nvPr/>
        </p:nvSpPr>
        <p:spPr>
          <a:xfrm>
            <a:off x="2774851" y="429259"/>
            <a:ext cx="3622432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 বিবাহ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651A9-9199-47DF-B36C-2C6A4896CF8D}"/>
              </a:ext>
            </a:extLst>
          </p:cNvPr>
          <p:cNvGrpSpPr/>
          <p:nvPr/>
        </p:nvGrpSpPr>
        <p:grpSpPr>
          <a:xfrm>
            <a:off x="253218" y="1343822"/>
            <a:ext cx="8665699" cy="4881127"/>
            <a:chOff x="253218" y="1343822"/>
            <a:chExt cx="8665699" cy="48811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DCE8A-9E0C-4858-AA00-2006FBCC5606}"/>
                </a:ext>
              </a:extLst>
            </p:cNvPr>
            <p:cNvSpPr txBox="1"/>
            <p:nvPr/>
          </p:nvSpPr>
          <p:spPr>
            <a:xfrm>
              <a:off x="253218" y="4655289"/>
              <a:ext cx="8665699" cy="156966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কন্যাকে বস্ত্র দ্বারা আচ্ছাদন করে এবং অলংকার দ্বারা সজ্জিত করে বিদ্বান ও সদাচারী বরকে আমন্ত্রন করে কন্যা দান করাকে বলা হয় ব্রাহ্ম বিবাহ।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086B43-20DC-477E-9DE8-90D215545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813" y="1343822"/>
              <a:ext cx="3352507" cy="322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3" y="154748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121C7-2BA7-4C28-9D95-A73C90349CB8}"/>
              </a:ext>
            </a:extLst>
          </p:cNvPr>
          <p:cNvSpPr txBox="1"/>
          <p:nvPr/>
        </p:nvSpPr>
        <p:spPr>
          <a:xfrm>
            <a:off x="2760784" y="182875"/>
            <a:ext cx="3622432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 শ্রেষ্ঠ মন্ত্র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9B84F-B8E0-4F51-9924-28028199E42E}"/>
              </a:ext>
            </a:extLst>
          </p:cNvPr>
          <p:cNvGrpSpPr/>
          <p:nvPr/>
        </p:nvGrpSpPr>
        <p:grpSpPr>
          <a:xfrm>
            <a:off x="390377" y="1063356"/>
            <a:ext cx="8363240" cy="5507733"/>
            <a:chOff x="390377" y="1063356"/>
            <a:chExt cx="8363240" cy="55077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DEACCA-E424-42C7-AFAF-53DE1A348041}"/>
                </a:ext>
              </a:extLst>
            </p:cNvPr>
            <p:cNvSpPr txBox="1"/>
            <p:nvPr/>
          </p:nvSpPr>
          <p:spPr>
            <a:xfrm>
              <a:off x="390377" y="4816763"/>
              <a:ext cx="8363240" cy="17543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‘যদেতৎ হৃদয়ং তব তদস্তু হৃদয়ং মম।</a:t>
              </a: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যদিদং হৃদয়ং মম, তদস্তু হৃদয়ং তব।’</a:t>
              </a:r>
            </a:p>
            <a:p>
              <a:pPr>
                <a:lnSpc>
                  <a:spcPct val="150000"/>
                </a:lnSpc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অর্থঃ “তোমার হৃদয় আমার হোক, আমার হৃদয় হোক তোমার”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EF8977-0009-4C20-9F34-7BB736B6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535" y="1063356"/>
              <a:ext cx="4844929" cy="3658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3C9CC-3156-40A8-845A-A87FD87E77F2}"/>
              </a:ext>
            </a:extLst>
          </p:cNvPr>
          <p:cNvSpPr txBox="1"/>
          <p:nvPr/>
        </p:nvSpPr>
        <p:spPr>
          <a:xfrm>
            <a:off x="506437" y="450165"/>
            <a:ext cx="820146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8CB9A9-C8D6-4D3A-8306-2C7247D9FF93}"/>
              </a:ext>
            </a:extLst>
          </p:cNvPr>
          <p:cNvGrpSpPr/>
          <p:nvPr/>
        </p:nvGrpSpPr>
        <p:grpSpPr>
          <a:xfrm>
            <a:off x="253216" y="3485272"/>
            <a:ext cx="8637568" cy="1149323"/>
            <a:chOff x="253216" y="3485272"/>
            <a:chExt cx="8637568" cy="11493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0FFEEF-2F46-408B-B171-13D06D5094FD}"/>
                </a:ext>
              </a:extLst>
            </p:cNvPr>
            <p:cNvSpPr txBox="1"/>
            <p:nvPr/>
          </p:nvSpPr>
          <p:spPr>
            <a:xfrm>
              <a:off x="253216" y="3485272"/>
              <a:ext cx="4318784" cy="11387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“ক” দল</a:t>
              </a:r>
            </a:p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মন্ত্রের সরলার্থ ব্যাখ্যা কর।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F9F866-148D-4275-B7BC-115C5B713552}"/>
                </a:ext>
              </a:extLst>
            </p:cNvPr>
            <p:cNvSpPr txBox="1"/>
            <p:nvPr/>
          </p:nvSpPr>
          <p:spPr>
            <a:xfrm>
              <a:off x="4705640" y="3495822"/>
              <a:ext cx="4185144" cy="11387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“খ” দল</a:t>
              </a:r>
            </a:p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মন্ত্রের শিক্ষা ব্যাখ্যা কর।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A89461-CD8F-4463-B538-7C99EF6ECB67}"/>
              </a:ext>
            </a:extLst>
          </p:cNvPr>
          <p:cNvGrpSpPr/>
          <p:nvPr/>
        </p:nvGrpSpPr>
        <p:grpSpPr>
          <a:xfrm>
            <a:off x="112542" y="94587"/>
            <a:ext cx="8904849" cy="6643838"/>
            <a:chOff x="112542" y="94587"/>
            <a:chExt cx="8904849" cy="6643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CA4A9D-BB60-4001-B2B0-F75EC0411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"/>
            <a:stretch/>
          </p:blipFill>
          <p:spPr>
            <a:xfrm>
              <a:off x="112542" y="94587"/>
              <a:ext cx="8904849" cy="66438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E6EECD-138C-4E61-AEDC-C9F57D2D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535" y="119575"/>
              <a:ext cx="2828925" cy="1619250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5950E0-C5D4-4771-971F-9BA1697E1C8D}"/>
                </a:ext>
              </a:extLst>
            </p:cNvPr>
            <p:cNvSpPr txBox="1"/>
            <p:nvPr/>
          </p:nvSpPr>
          <p:spPr>
            <a:xfrm>
              <a:off x="900332" y="295416"/>
              <a:ext cx="3671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শরতের শুভেচ্ছা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8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25B4B-AF03-4D47-9DC0-BB74ECE980B8}"/>
              </a:ext>
            </a:extLst>
          </p:cNvPr>
          <p:cNvSpPr txBox="1"/>
          <p:nvPr/>
        </p:nvSpPr>
        <p:spPr>
          <a:xfrm>
            <a:off x="1090245" y="323553"/>
            <a:ext cx="696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E1EC5-363D-405F-A64F-94AD5F9C70F6}"/>
              </a:ext>
            </a:extLst>
          </p:cNvPr>
          <p:cNvSpPr txBox="1"/>
          <p:nvPr/>
        </p:nvSpPr>
        <p:spPr>
          <a:xfrm>
            <a:off x="407963" y="1448965"/>
            <a:ext cx="8454683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জীবনের সর্বশ্রেষ্ঠ সংস্কারমূলক অধ্যায় কোনটি?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স্মৃতিশাস্ত্রে কতটি সংস্কারের কথা উল্লেখ আছে?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7E986-A5CC-4DB3-B6F4-416B380ACF2A}"/>
              </a:ext>
            </a:extLst>
          </p:cNvPr>
          <p:cNvSpPr txBox="1"/>
          <p:nvPr/>
        </p:nvSpPr>
        <p:spPr>
          <a:xfrm>
            <a:off x="984738" y="942535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BFA45-F6DE-4EB4-AE5F-B8FF90D0352A}"/>
              </a:ext>
            </a:extLst>
          </p:cNvPr>
          <p:cNvSpPr txBox="1"/>
          <p:nvPr/>
        </p:nvSpPr>
        <p:spPr>
          <a:xfrm>
            <a:off x="851096" y="2232881"/>
            <a:ext cx="195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সমাবর্তন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09D6F-89D3-4B13-ACE0-0B9C635FD40C}"/>
              </a:ext>
            </a:extLst>
          </p:cNvPr>
          <p:cNvSpPr txBox="1"/>
          <p:nvPr/>
        </p:nvSpPr>
        <p:spPr>
          <a:xfrm>
            <a:off x="3165232" y="2200864"/>
            <a:ext cx="246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গুরুগৃহে প্রবেশ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27984-D2F8-4043-A9EE-0931CF530A96}"/>
              </a:ext>
            </a:extLst>
          </p:cNvPr>
          <p:cNvSpPr txBox="1"/>
          <p:nvPr/>
        </p:nvSpPr>
        <p:spPr>
          <a:xfrm>
            <a:off x="847580" y="2905779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বিবাহ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B7F8E-0849-497E-85E9-7F4B06EB2982}"/>
              </a:ext>
            </a:extLst>
          </p:cNvPr>
          <p:cNvSpPr txBox="1"/>
          <p:nvPr/>
        </p:nvSpPr>
        <p:spPr>
          <a:xfrm>
            <a:off x="3165232" y="2952763"/>
            <a:ext cx="192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নামকরণ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0D816-4019-4316-89F6-C2E68664BAB6}"/>
              </a:ext>
            </a:extLst>
          </p:cNvPr>
          <p:cNvSpPr txBox="1"/>
          <p:nvPr/>
        </p:nvSpPr>
        <p:spPr>
          <a:xfrm>
            <a:off x="851096" y="4562491"/>
            <a:ext cx="195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FE693-2AB2-4262-8A84-E6036ED9E22E}"/>
              </a:ext>
            </a:extLst>
          </p:cNvPr>
          <p:cNvSpPr txBox="1"/>
          <p:nvPr/>
        </p:nvSpPr>
        <p:spPr>
          <a:xfrm>
            <a:off x="3165232" y="4542119"/>
            <a:ext cx="195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৮টি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072F2-00CC-4418-AFDE-B961165D7937}"/>
              </a:ext>
            </a:extLst>
          </p:cNvPr>
          <p:cNvSpPr txBox="1"/>
          <p:nvPr/>
        </p:nvSpPr>
        <p:spPr>
          <a:xfrm>
            <a:off x="889781" y="5343012"/>
            <a:ext cx="147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১০টি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F7CC1-779C-432E-A0B6-E67EFD55807E}"/>
              </a:ext>
            </a:extLst>
          </p:cNvPr>
          <p:cNvSpPr txBox="1"/>
          <p:nvPr/>
        </p:nvSpPr>
        <p:spPr>
          <a:xfrm>
            <a:off x="3165232" y="5406324"/>
            <a:ext cx="147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(ঘ) ১২টি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7741F5-7AC7-4E2D-8368-4DAB463E8254}"/>
              </a:ext>
            </a:extLst>
          </p:cNvPr>
          <p:cNvSpPr/>
          <p:nvPr/>
        </p:nvSpPr>
        <p:spPr>
          <a:xfrm>
            <a:off x="6256611" y="2304861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84D8F-03D3-444E-8277-3B847A752980}"/>
              </a:ext>
            </a:extLst>
          </p:cNvPr>
          <p:cNvSpPr/>
          <p:nvPr/>
        </p:nvSpPr>
        <p:spPr>
          <a:xfrm>
            <a:off x="6242545" y="2301793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79C6BA-96AF-47F2-9588-AAE1708BC12B}"/>
              </a:ext>
            </a:extLst>
          </p:cNvPr>
          <p:cNvSpPr/>
          <p:nvPr/>
        </p:nvSpPr>
        <p:spPr>
          <a:xfrm>
            <a:off x="6242544" y="2312516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A5068-D174-4F23-BEE9-5CBF4F2774DD}"/>
              </a:ext>
            </a:extLst>
          </p:cNvPr>
          <p:cNvSpPr/>
          <p:nvPr/>
        </p:nvSpPr>
        <p:spPr>
          <a:xfrm>
            <a:off x="6256610" y="231104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D1168B-F25C-43A0-B448-DA416DFF00F9}"/>
              </a:ext>
            </a:extLst>
          </p:cNvPr>
          <p:cNvSpPr/>
          <p:nvPr/>
        </p:nvSpPr>
        <p:spPr>
          <a:xfrm>
            <a:off x="6268928" y="4367497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39E2C-9BC5-43F5-97F2-C4C419DE630D}"/>
              </a:ext>
            </a:extLst>
          </p:cNvPr>
          <p:cNvSpPr/>
          <p:nvPr/>
        </p:nvSpPr>
        <p:spPr>
          <a:xfrm>
            <a:off x="6297059" y="4353729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D9C543-52D5-4592-89FB-7099813769DD}"/>
              </a:ext>
            </a:extLst>
          </p:cNvPr>
          <p:cNvSpPr/>
          <p:nvPr/>
        </p:nvSpPr>
        <p:spPr>
          <a:xfrm>
            <a:off x="6297059" y="4364429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124AB-090B-433C-91BC-0CB3E57C3E44}"/>
              </a:ext>
            </a:extLst>
          </p:cNvPr>
          <p:cNvSpPr/>
          <p:nvPr/>
        </p:nvSpPr>
        <p:spPr>
          <a:xfrm>
            <a:off x="6290902" y="4367497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58817-7DAC-45A5-A7B3-F1B0BCEAC2BE}"/>
              </a:ext>
            </a:extLst>
          </p:cNvPr>
          <p:cNvSpPr txBox="1"/>
          <p:nvPr/>
        </p:nvSpPr>
        <p:spPr>
          <a:xfrm>
            <a:off x="400928" y="365760"/>
            <a:ext cx="8342141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B90178-A70D-4930-9403-0BDB4F4B27F4}"/>
              </a:ext>
            </a:extLst>
          </p:cNvPr>
          <p:cNvGrpSpPr/>
          <p:nvPr/>
        </p:nvGrpSpPr>
        <p:grpSpPr>
          <a:xfrm>
            <a:off x="900329" y="1388660"/>
            <a:ext cx="7343335" cy="4689586"/>
            <a:chOff x="900329" y="1388660"/>
            <a:chExt cx="7343335" cy="46895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3B30F-091D-4663-9EA7-F1775F7715BE}"/>
                </a:ext>
              </a:extLst>
            </p:cNvPr>
            <p:cNvSpPr txBox="1"/>
            <p:nvPr/>
          </p:nvSpPr>
          <p:spPr>
            <a:xfrm>
              <a:off x="900329" y="5247249"/>
              <a:ext cx="7343335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গুরুত্ব ব্যাখ্যা কর।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49EC39-27F7-45C4-9BE1-90648B2A6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97" y="1388660"/>
              <a:ext cx="6477000" cy="3638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4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E460E7-2F35-42E5-B241-B503CB04E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" y="94956"/>
            <a:ext cx="8904848" cy="6678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1DA16A-4FA1-47AE-9E73-BCA40954437F}"/>
              </a:ext>
            </a:extLst>
          </p:cNvPr>
          <p:cNvSpPr txBox="1"/>
          <p:nvPr/>
        </p:nvSpPr>
        <p:spPr>
          <a:xfrm>
            <a:off x="422031" y="267286"/>
            <a:ext cx="8216095" cy="1862048"/>
          </a:xfrm>
          <a:prstGeom prst="rect">
            <a:avLst/>
          </a:prstGeom>
          <a:noFill/>
        </p:spPr>
        <p:txBody>
          <a:bodyPr vert="horz" wrap="square" rtlCol="0">
            <a:prstTxWarp prst="textChevron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B02AC-30F7-49A8-AECF-30249DE3F147}"/>
              </a:ext>
            </a:extLst>
          </p:cNvPr>
          <p:cNvSpPr txBox="1"/>
          <p:nvPr/>
        </p:nvSpPr>
        <p:spPr>
          <a:xfrm>
            <a:off x="1292198" y="226636"/>
            <a:ext cx="6559603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155DE-3303-48B3-8FA0-66107008BD5A}"/>
              </a:ext>
            </a:extLst>
          </p:cNvPr>
          <p:cNvGrpSpPr/>
          <p:nvPr/>
        </p:nvGrpSpPr>
        <p:grpSpPr>
          <a:xfrm>
            <a:off x="427579" y="1409811"/>
            <a:ext cx="8326906" cy="4978206"/>
            <a:chOff x="427579" y="1409811"/>
            <a:chExt cx="8326906" cy="49782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43E3E9-FE2D-491C-99E2-ECF1745D5E7D}"/>
                </a:ext>
              </a:extLst>
            </p:cNvPr>
            <p:cNvSpPr txBox="1"/>
            <p:nvPr/>
          </p:nvSpPr>
          <p:spPr>
            <a:xfrm>
              <a:off x="427579" y="3710361"/>
              <a:ext cx="4496113" cy="26776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085C20-F07C-4D33-8D51-971D38878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8729" y="1542578"/>
              <a:ext cx="3515756" cy="48157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CFF2C4-9580-4169-9B1E-42FCE9F6D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9601" y="1409811"/>
              <a:ext cx="2061909" cy="2058878"/>
            </a:xfrm>
            <a:prstGeom prst="rect">
              <a:avLst/>
            </a:prstGeom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595A83-5D24-4255-A98A-BDA4A3D6D91F}"/>
                </a:ext>
              </a:extLst>
            </p:cNvPr>
            <p:cNvSpPr/>
            <p:nvPr/>
          </p:nvSpPr>
          <p:spPr>
            <a:xfrm>
              <a:off x="6501118" y="2574921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৪র্থ -অধ্যায়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06F6CF-3BAE-4D00-8A65-A221D41BED60}"/>
                </a:ext>
              </a:extLst>
            </p:cNvPr>
            <p:cNvSpPr/>
            <p:nvPr/>
          </p:nvSpPr>
          <p:spPr>
            <a:xfrm rot="20316463">
              <a:off x="5340076" y="2390254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পাঠ-১ ও 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51538A-2AA9-4478-B7DB-77543BD4D132}"/>
                </a:ext>
              </a:extLst>
            </p:cNvPr>
            <p:cNvSpPr/>
            <p:nvPr/>
          </p:nvSpPr>
          <p:spPr>
            <a:xfrm>
              <a:off x="6235693" y="5537368"/>
              <a:ext cx="1742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 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11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/২০১৯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26610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034181-9FE4-4DE2-92A4-A84B37B2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214" r="3902"/>
          <a:stretch/>
        </p:blipFill>
        <p:spPr>
          <a:xfrm>
            <a:off x="4897677" y="1060547"/>
            <a:ext cx="3613277" cy="23663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1A40B-EAF0-49D4-8FEE-8EE95CAE0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2" y="1054647"/>
            <a:ext cx="3938953" cy="23781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EF175-97AD-491B-8649-8F864806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0" y="3645233"/>
            <a:ext cx="4036366" cy="24566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F599E8-C353-4A2A-8514-0246772E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18" y="3659301"/>
            <a:ext cx="3696576" cy="24566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BB9333-3B07-4B2E-A095-0DB63FAFAB66}"/>
              </a:ext>
            </a:extLst>
          </p:cNvPr>
          <p:cNvSpPr txBox="1"/>
          <p:nvPr/>
        </p:nvSpPr>
        <p:spPr>
          <a:xfrm>
            <a:off x="844062" y="98470"/>
            <a:ext cx="78617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6704E-A6F5-48DE-8B77-880F03143972}"/>
              </a:ext>
            </a:extLst>
          </p:cNvPr>
          <p:cNvSpPr txBox="1"/>
          <p:nvPr/>
        </p:nvSpPr>
        <p:spPr>
          <a:xfrm>
            <a:off x="633046" y="6070500"/>
            <a:ext cx="727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1DEC4-11EE-4B59-B45C-309E9DCB2CC8}"/>
              </a:ext>
            </a:extLst>
          </p:cNvPr>
          <p:cNvSpPr/>
          <p:nvPr/>
        </p:nvSpPr>
        <p:spPr>
          <a:xfrm>
            <a:off x="966862" y="5500465"/>
            <a:ext cx="1902948" cy="29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F6F94B-67E5-492F-8267-3C6F9607E20F}"/>
              </a:ext>
            </a:extLst>
          </p:cNvPr>
          <p:cNvGrpSpPr/>
          <p:nvPr/>
        </p:nvGrpSpPr>
        <p:grpSpPr>
          <a:xfrm>
            <a:off x="845674" y="337625"/>
            <a:ext cx="7452652" cy="5458264"/>
            <a:chOff x="845674" y="337625"/>
            <a:chExt cx="7452652" cy="54582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6DF381-935E-4DCD-AAD4-F77F59675A21}"/>
                </a:ext>
              </a:extLst>
            </p:cNvPr>
            <p:cNvSpPr txBox="1"/>
            <p:nvPr/>
          </p:nvSpPr>
          <p:spPr>
            <a:xfrm>
              <a:off x="1069145" y="337625"/>
              <a:ext cx="7019778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হিন্দুধর্মে সংস্কার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C85550-ECBD-4C8D-9F21-700551067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" t="3687" r="3381" b="3707"/>
            <a:stretch/>
          </p:blipFill>
          <p:spPr>
            <a:xfrm>
              <a:off x="845674" y="1564529"/>
              <a:ext cx="7452652" cy="423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5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5BEC3-80BD-4040-A8AD-0B8E0BA04FF1}"/>
              </a:ext>
            </a:extLst>
          </p:cNvPr>
          <p:cNvSpPr txBox="1"/>
          <p:nvPr/>
        </p:nvSpPr>
        <p:spPr>
          <a:xfrm>
            <a:off x="337623" y="893301"/>
            <a:ext cx="8454683" cy="50167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সংস্কারের নাম উল্লেখ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সংস্কারসমূহ ব্যাখ্যা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মন্ত্রের সরলার্থ এবং মন্ত্রের শিক্ষা ব্যাখ্যা করতে পারবে।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2542" y="9847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809D36-49F7-42E0-A9F5-D5B0ED887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896913"/>
              </p:ext>
            </p:extLst>
          </p:nvPr>
        </p:nvGraphicFramePr>
        <p:xfrm>
          <a:off x="126609" y="98474"/>
          <a:ext cx="8904849" cy="666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1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128BE2-3583-4D78-84BF-8D64F3ED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76128BE2-3583-4D78-84BF-8D64F3ED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1D88E-D5F0-4AFE-9BFB-27340A91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9A1D88E-D5F0-4AFE-9BFB-27340A910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E29218-33E8-4331-BAD4-46D47DA4C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8DE29218-33E8-4331-BAD4-46D47DA4C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2FBF00-5F0C-4036-9292-CEC5174C1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FE2FBF00-5F0C-4036-9292-CEC5174C1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6DB495-5F0A-4D47-9BC5-9DEBDB2C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56DB495-5F0A-4D47-9BC5-9DEBDB2C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044908-F72D-4CAC-99DB-6F1DA79CF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A5044908-F72D-4CAC-99DB-6F1DA79CF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711E4-CAE0-4223-93CD-FAC1D4F11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01711E4-CAE0-4223-93CD-FAC1D4F11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465D97-DD70-4376-B3DA-39D6598E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4B465D97-DD70-4376-B3DA-39D6598E2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23B4B-E316-4412-92AC-2EE5E1110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5C923B4B-E316-4412-92AC-2EE5E1110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1DC7F5-F827-4D17-BB80-DB1FCE9A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6A1DC7F5-F827-4D17-BB80-DB1FCE9A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70089-221C-43B2-B8F3-DBCE2C0F9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78370089-221C-43B2-B8F3-DBCE2C0F9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2B626-0CD7-4F1A-B502-B7F107B0C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C602B626-0CD7-4F1A-B502-B7F107B0C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A58048-D421-4922-9CEB-389F9D39B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71A58048-D421-4922-9CEB-389F9D39B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D5D816-D9BE-485F-B8BF-AB96196D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85D5D816-D9BE-485F-B8BF-AB96196DD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7296C-BEA0-4BC9-A5F5-8D36F95D6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F047296C-BEA0-4BC9-A5F5-8D36F95D6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BE0C9-4CFF-4BA8-A396-BE8B9471E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F63BE0C9-4CFF-4BA8-A396-BE8B9471E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8D38E-4A52-4EF4-BCA2-51063FDC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45F8D38E-4A52-4EF4-BCA2-51063FDC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CF5D98-FF6B-4423-B323-89324753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17CF5D98-FF6B-4423-B323-89324753A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7CB876-EBCE-4EBC-AAC1-1EEBC4AB5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397CB876-EBCE-4EBC-AAC1-1EEBC4AB5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D89BF0-EC27-42A9-8348-1E0B40B9E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45D89BF0-EC27-42A9-8348-1E0B40B9E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4895D4-9CEE-4C5F-94A5-D91AA8A25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2F4895D4-9CEE-4C5F-94A5-D91AA8A25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26609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0196C-93DE-4233-B2C0-E5BEBE8AF4E5}"/>
              </a:ext>
            </a:extLst>
          </p:cNvPr>
          <p:cNvSpPr txBox="1"/>
          <p:nvPr/>
        </p:nvSpPr>
        <p:spPr>
          <a:xfrm>
            <a:off x="956603" y="4848085"/>
            <a:ext cx="7723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ঐতিহ্য অনুসরন করে হিন্দুধর্মের সমগ্রহজীবনে যে-সকল মাঙ্গলিক অনুষ্ঠান করা হয় সেগুলোকে বলা হয় সংস্কার।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0EC19A-256F-426C-8C34-4C2B2433AB7E}"/>
              </a:ext>
            </a:extLst>
          </p:cNvPr>
          <p:cNvGrpSpPr/>
          <p:nvPr/>
        </p:nvGrpSpPr>
        <p:grpSpPr>
          <a:xfrm>
            <a:off x="465413" y="1262795"/>
            <a:ext cx="8058045" cy="2963594"/>
            <a:chOff x="465413" y="1262795"/>
            <a:chExt cx="8058045" cy="29635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70C7D-5DE6-44E4-8D1A-276F00D2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13" y="1262795"/>
              <a:ext cx="3767784" cy="29635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237852-8DE3-48D4-A2D8-661761FCE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62795"/>
              <a:ext cx="3951458" cy="296359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CB42AC-CAA7-4F1C-B99E-FD5D35CFC009}"/>
              </a:ext>
            </a:extLst>
          </p:cNvPr>
          <p:cNvSpPr txBox="1"/>
          <p:nvPr/>
        </p:nvSpPr>
        <p:spPr>
          <a:xfrm>
            <a:off x="1392702" y="281354"/>
            <a:ext cx="623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49E2-6FBE-4077-AF53-86A1B218913D}"/>
              </a:ext>
            </a:extLst>
          </p:cNvPr>
          <p:cNvSpPr/>
          <p:nvPr/>
        </p:nvSpPr>
        <p:spPr>
          <a:xfrm>
            <a:off x="119575" y="109024"/>
            <a:ext cx="8904849" cy="663995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F80F9-4902-4960-941A-D06ABBBA24F4}"/>
              </a:ext>
            </a:extLst>
          </p:cNvPr>
          <p:cNvSpPr txBox="1"/>
          <p:nvPr/>
        </p:nvSpPr>
        <p:spPr>
          <a:xfrm>
            <a:off x="506437" y="506437"/>
            <a:ext cx="820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C6C922-506D-456A-B457-363244F1BE64}"/>
              </a:ext>
            </a:extLst>
          </p:cNvPr>
          <p:cNvGrpSpPr/>
          <p:nvPr/>
        </p:nvGrpSpPr>
        <p:grpSpPr>
          <a:xfrm>
            <a:off x="844062" y="1477693"/>
            <a:ext cx="7540283" cy="5106993"/>
            <a:chOff x="844062" y="1477693"/>
            <a:chExt cx="7540283" cy="51069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D8F49A-006C-42E6-A113-80678991C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040" y="1477693"/>
              <a:ext cx="5853919" cy="39026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579B03-BB51-49DD-B078-F38CF752196D}"/>
                </a:ext>
              </a:extLst>
            </p:cNvPr>
            <p:cNvSpPr txBox="1"/>
            <p:nvPr/>
          </p:nvSpPr>
          <p:spPr>
            <a:xfrm>
              <a:off x="844062" y="5753689"/>
              <a:ext cx="7540283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সংস্কারের নাম লিখ।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5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871</Words>
  <Application>Microsoft Office PowerPoint</Application>
  <PresentationFormat>On-screen Show (4:3)</PresentationFormat>
  <Paragraphs>142</Paragraphs>
  <Slides>22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152</cp:revision>
  <dcterms:created xsi:type="dcterms:W3CDTF">2019-09-23T06:07:54Z</dcterms:created>
  <dcterms:modified xsi:type="dcterms:W3CDTF">2019-11-12T13:47:26Z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1282075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