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9BBBC-2052-4606-A965-06D3585D90A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3755E-0BEC-4B22-817D-0989F85A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6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0FAE7-E971-4C15-95EA-F30B0338E87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611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2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0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1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9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1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2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2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2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4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3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499C-47AC-45C6-BCB9-49E9A30F871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F8F5-E420-43D5-B63C-CF6FA00BC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942" y="1653342"/>
            <a:ext cx="5542351" cy="48128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1069" y="2208090"/>
            <a:ext cx="3358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2947269" y="335009"/>
            <a:ext cx="32142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AU" sz="88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377" y="281998"/>
            <a:ext cx="2301587" cy="1325563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AU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" y="1825625"/>
            <a:ext cx="8811491" cy="1153102"/>
          </a:xfrm>
        </p:spPr>
        <p:txBody>
          <a:bodyPr>
            <a:normAutofit fontScale="92500" lnSpcReduction="10000"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বাংলাদেশের গ্রাম ও শহরের অর্থনৈতিক কাজের গুরুত্ব আলোচনা কর।</a:t>
            </a:r>
            <a:endParaRPr lang="en-AU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1603" y="305191"/>
            <a:ext cx="3201452" cy="1325563"/>
          </a:xfrm>
        </p:spPr>
        <p:txBody>
          <a:bodyPr>
            <a:noAutofit/>
          </a:bodyPr>
          <a:lstStyle/>
          <a:p>
            <a:r>
              <a:rPr lang="bn-BD" sz="6000" dirty="0">
                <a:solidFill>
                  <a:schemeClr val="accent1"/>
                </a:solidFill>
              </a:rPr>
              <a:t>ধন্যবাদ</a:t>
            </a:r>
            <a:r>
              <a:rPr lang="en-AU" sz="6000" dirty="0">
                <a:solidFill>
                  <a:schemeClr val="accent1"/>
                </a:solidFill>
              </a:rPr>
              <a:t/>
            </a:r>
            <a:br>
              <a:rPr lang="en-AU" sz="6000" dirty="0">
                <a:solidFill>
                  <a:schemeClr val="accent1"/>
                </a:solidFill>
              </a:rPr>
            </a:br>
            <a:endParaRPr lang="en-AU" sz="6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85" y="967971"/>
            <a:ext cx="6805145" cy="5594217"/>
          </a:xfrm>
        </p:spPr>
      </p:pic>
    </p:spTree>
    <p:extLst>
      <p:ext uri="{BB962C8B-B14F-4D97-AF65-F5344CB8AC3E}">
        <p14:creationId xmlns:p14="http://schemas.microsoft.com/office/powerpoint/2010/main" val="28659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49382"/>
            <a:ext cx="6477000" cy="1427452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dirty="0"/>
              <a:t> </a:t>
            </a:r>
            <a:r>
              <a:rPr lang="bn-BD" dirty="0" smtClean="0"/>
              <a:t>                   শিক্ষক পরিচিতি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981199"/>
            <a:ext cx="6553199" cy="358832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800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হারুন</a:t>
            </a: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অর</a:t>
            </a: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রশিদ</a:t>
            </a:r>
            <a:endParaRPr lang="en-US" sz="48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জোত</a:t>
            </a: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আতাউল্যা</a:t>
            </a: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দাখিলল</a:t>
            </a: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8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800" dirty="0" err="1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গোপালপুর,টাংগাইল</a:t>
            </a:r>
            <a:r>
              <a:rPr lang="en-US" sz="48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94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039" y="2088418"/>
            <a:ext cx="3156438" cy="1325563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>
                <a:ln w="0"/>
                <a:solidFill>
                  <a:srgbClr val="00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 </a:t>
            </a:r>
            <a:r>
              <a:rPr lang="bn-BD" dirty="0">
                <a:ln w="0"/>
                <a:solidFill>
                  <a:srgbClr val="00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bn-BD" dirty="0" smtClean="0">
              <a:ln w="0"/>
              <a:solidFill>
                <a:srgbClr val="0066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n w="0"/>
                <a:solidFill>
                  <a:srgbClr val="00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শ্রেণিঃ  ষষ্ঠ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dirty="0" smtClean="0">
                <a:ln w="0"/>
                <a:solidFill>
                  <a:srgbClr val="00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dirty="0" smtClean="0">
                <a:ln w="0"/>
                <a:solidFill>
                  <a:srgbClr val="00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  <a:endParaRPr lang="bn-BD" dirty="0" smtClean="0">
              <a:ln w="0"/>
              <a:solidFill>
                <a:srgbClr val="0066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dirty="0" smtClean="0">
                <a:ln w="0"/>
                <a:solidFill>
                  <a:srgbClr val="00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অধ্যায়ঃতৃতীয়।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dirty="0" smtClean="0">
                <a:ln w="0"/>
                <a:solidFill>
                  <a:srgbClr val="00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পাঠঃঅর্থনৈতিক  জীবনধারা।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dirty="0" smtClean="0">
                <a:ln w="0"/>
                <a:solidFill>
                  <a:srgbClr val="00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সময়ঃ৫০মিনিট।                                                        </a:t>
            </a:r>
            <a:endParaRPr lang="bn-BD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C00000"/>
                </a:solidFill>
              </a:rPr>
              <a:t>শিখনফল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১,অর্থনৈতিক জীবনধারা কী তা বলতে পারবে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২,অর্থনৈতিক জীবনধারার বিভিন্ন দিক আলোচনা করতে পারবে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৩,গ্রামীণ ও শহরের অর্থব্যবস্থার তুলনা করতে পারবে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৪,গ্রমীণ ও শহুরে অর্থনীতির গুরুত্ব ব্যাখ্যা করতে পারবে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1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পুর্ব জ্ঞান যাচাই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08" y="1228808"/>
            <a:ext cx="7886700" cy="4351338"/>
          </a:xfrm>
        </p:spPr>
        <p:txBody>
          <a:bodyPr/>
          <a:lstStyle/>
          <a:p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অর্থনৈতিক জীবনধারা কাকে বলে?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527" y="974722"/>
            <a:ext cx="2007394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518" y="896195"/>
            <a:ext cx="1964531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808" y="2971884"/>
            <a:ext cx="1964531" cy="22113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18" y="3235189"/>
            <a:ext cx="1928813" cy="1866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415" y="3177755"/>
            <a:ext cx="1735931" cy="1981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5617" y="5905877"/>
            <a:ext cx="7739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সমাজ বা জনগোষ্ঠী সাধারণত যে-ধরনের অর্থনৈতিক কাজ করে জীবন ধারণ করে তাকেই ঐ সমাজ বাজনগোষ্ঠীর অর্থনৈতিক জীবন ধারা বলে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215064" y="5373679"/>
            <a:ext cx="1327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গ্রামের হাঠ    </a:t>
            </a:r>
            <a:endParaRPr lang="en-AU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3057" y="5164448"/>
            <a:ext cx="170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92D050"/>
                </a:solidFill>
              </a:rPr>
              <a:t>বৃহৎশিল্প</a:t>
            </a:r>
            <a:endParaRPr lang="en-AU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34398" y="5250858"/>
            <a:ext cx="120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92D050"/>
                </a:solidFill>
              </a:rPr>
              <a:t>মৃৎ-শিল্প</a:t>
            </a:r>
            <a:endParaRPr lang="en-AU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06859" y="2630107"/>
            <a:ext cx="196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92D050"/>
                </a:solidFill>
              </a:rPr>
              <a:t>গার্মেণ্টস কারখানা  </a:t>
            </a:r>
            <a:endParaRPr lang="en-AU" dirty="0">
              <a:solidFill>
                <a:srgbClr val="92D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01670" y="2726991"/>
            <a:ext cx="1380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92D050"/>
                </a:solidFill>
              </a:rPr>
              <a:t>মৎস খামার</a:t>
            </a:r>
            <a:endParaRPr lang="en-AU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2861" y="147663"/>
            <a:ext cx="45039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AU" sz="4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AU" sz="44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AU" sz="4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AU" sz="44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AU" sz="4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AU" sz="44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AU" sz="4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AU" sz="44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AU" sz="4400" dirty="0" smtClean="0">
                <a:solidFill>
                  <a:srgbClr val="92D050"/>
                </a:solidFill>
              </a:rPr>
              <a:t>।</a:t>
            </a:r>
            <a:endParaRPr lang="en-AU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304800"/>
            <a:ext cx="3852521" cy="1143000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AU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85" y="557049"/>
            <a:ext cx="1928813" cy="1704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86" y="2597797"/>
            <a:ext cx="1964531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685" y="4538534"/>
            <a:ext cx="1735931" cy="1981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877" y="1222306"/>
            <a:ext cx="1964531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724" y="3824160"/>
            <a:ext cx="2007394" cy="1704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8650" y="2006930"/>
            <a:ext cx="2720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AU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গ্রুপঃ ‘ক’-গ্রামীণ অর্থব্যবস্থার একটি তালিকা তৈরি কর।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গ্রুপঃ ‘ক’-শহুরে অর্থব্যবস্থার  একটি তালিকা তৈরি কর।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72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85" y="4779818"/>
            <a:ext cx="7886700" cy="718458"/>
          </a:xfrm>
        </p:spPr>
        <p:txBody>
          <a:bodyPr>
            <a:normAutofit fontScale="90000"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গ্রাম ও গ্রামের জনগণকে নিয়ে যে অর্থব্যবস্থা গড়ে ওঠে তাই গ্রমীণ অর্থব্যবস্থা।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5782"/>
            <a:ext cx="7476259" cy="686739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গ্রমীণ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অর্থব্যবস্থা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বলতে কী বোঝ?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896" y="1734812"/>
            <a:ext cx="3024079" cy="2568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345" y="1692730"/>
            <a:ext cx="2287392" cy="26105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82936" y="218561"/>
            <a:ext cx="2764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AU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569" y="2339440"/>
            <a:ext cx="2547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AU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শহুর অর্থ ব্যবস্থা বলতে কী বোঝ?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236" y="2459635"/>
            <a:ext cx="3475050" cy="30833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895" y="2307535"/>
            <a:ext cx="3285106" cy="31076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7977" y="5534561"/>
            <a:ext cx="8856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শহরকে  কেদ্র করে গড়ে ওঠা অর্থব্যস্থাই শহুরে অর্থব্যবস্থা।</a:t>
            </a:r>
            <a:endParaRPr lang="en-AU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849" y="3455719"/>
            <a:ext cx="16744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AU" sz="4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AU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AU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200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                    শিক্ষক পরিচিতি</vt:lpstr>
      <vt:lpstr> </vt:lpstr>
      <vt:lpstr>শিখনফল</vt:lpstr>
      <vt:lpstr>পুর্ব জ্ঞান যাচাই</vt:lpstr>
      <vt:lpstr>উপস্থাপন</vt:lpstr>
      <vt:lpstr>দলীয় কাজঃ</vt:lpstr>
      <vt:lpstr>গ্রাম ও গ্রামের জনগণকে নিয়ে যে অর্থব্যবস্থা গড়ে ওঠে তাই গ্রমীণ অর্থব্যবস্থা।</vt:lpstr>
      <vt:lpstr>PowerPoint Presentation</vt:lpstr>
      <vt:lpstr>বাড়ির কাজঃ</vt:lpstr>
      <vt:lpstr>ধন্যবাদ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harun</dc:creator>
  <cp:lastModifiedBy>harun</cp:lastModifiedBy>
  <cp:revision>2</cp:revision>
  <dcterms:created xsi:type="dcterms:W3CDTF">2019-11-12T02:25:08Z</dcterms:created>
  <dcterms:modified xsi:type="dcterms:W3CDTF">2019-11-12T02:33:41Z</dcterms:modified>
</cp:coreProperties>
</file>