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0" r:id="rId4"/>
    <p:sldId id="259" r:id="rId5"/>
    <p:sldId id="273" r:id="rId6"/>
    <p:sldId id="281" r:id="rId7"/>
    <p:sldId id="282" r:id="rId8"/>
    <p:sldId id="286" r:id="rId9"/>
    <p:sldId id="283" r:id="rId10"/>
    <p:sldId id="275" r:id="rId11"/>
    <p:sldId id="285" r:id="rId12"/>
    <p:sldId id="277" r:id="rId13"/>
    <p:sldId id="265" r:id="rId14"/>
    <p:sldId id="278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9130" autoAdjust="0"/>
  </p:normalViewPr>
  <p:slideViewPr>
    <p:cSldViewPr>
      <p:cViewPr varScale="1">
        <p:scale>
          <a:sx n="73" d="100"/>
          <a:sy n="73" d="100"/>
        </p:scale>
        <p:origin x="-4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8915B-7252-42E9-A0CF-31516622FAB9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725A68D-2693-4205-893A-3B4A7513E03F}">
      <dgm:prSet phldrT="[Text]" custT="1"/>
      <dgm:spPr/>
      <dgm:t>
        <a:bodyPr/>
        <a:lstStyle/>
        <a:p>
          <a:pPr algn="ctr"/>
          <a:r>
            <a:rPr lang="bn-BD" sz="3200" b="1" dirty="0" smtClean="0">
              <a:latin typeface="NikoshBAN" pitchFamily="2" charset="0"/>
              <a:cs typeface="NikoshBAN" pitchFamily="2" charset="0"/>
            </a:rPr>
            <a:t>সাঁতার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D4209CFA-1B76-4872-B040-6D7274D495D8}" type="sibTrans" cxnId="{2121C7E2-4AA0-4A57-BC64-A4C2FFACE46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7F1C84D-92CF-4734-86F5-D127F6F9101F}" type="parTrans" cxnId="{2121C7E2-4AA0-4A57-BC64-A4C2FFACE46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B1DE789-D6E3-4822-AFB7-4CA90ABDB262}">
      <dgm:prSet phldrT="[Text]" custT="1"/>
      <dgm:spPr/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বুকসাঁতার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52C1FB96-0C4D-4C6A-8924-40D1E338D942}" type="sibTrans" cxnId="{74D9B0C9-BD29-41EC-84FC-E7532369BF8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6DA1E15-9158-4747-A99D-119D3A4BB942}" type="parTrans" cxnId="{74D9B0C9-BD29-41EC-84FC-E7532369BF8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5522A95-2BC6-4E43-A9B9-3B321934F9EA}">
      <dgm:prSet phldrT="[Text]" custT="1"/>
      <dgm:spPr/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প্রজাপতি সাঁতার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2D6386E9-C6A7-488F-ACC0-6C3271BD0A5B}" type="sibTrans" cxnId="{183CE090-4952-4B30-B724-1B2A92E1FE3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BBBBF78-7979-4CA9-91BB-DD82657FE6D9}" type="parTrans" cxnId="{183CE090-4952-4B30-B724-1B2A92E1FE3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4E01071-3BB5-475B-8092-0843BD03F6B8}">
      <dgm:prSet phldrT="[Text]" custT="1"/>
      <dgm:spPr/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মুক্তসাঁতার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6E6174C3-0B5C-427A-82FF-E45338A0DD44}" type="sibTrans" cxnId="{62C77E99-ADE1-4B04-87A2-07FEAF8FB3E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17D87FA-9485-4D69-85C8-CDE5130E4C5D}" type="parTrans" cxnId="{62C77E99-ADE1-4B04-87A2-07FEAF8FB3E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5022F38-F21F-4CBE-8D8B-F186401DAFDA}">
      <dgm:prSet phldrT="[Text]" custT="1"/>
      <dgm:spPr/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চিৎ সাঁতার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619AB3D9-0DB3-4E19-8BF6-F15F789147E1}" type="sibTrans" cxnId="{35A44E04-2BF5-40B5-86FF-C3583A290E4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A91C9BE-2FAE-48FE-942B-221D878D94F0}" type="parTrans" cxnId="{35A44E04-2BF5-40B5-86FF-C3583A290E4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88BE8BF-A1F7-41BD-9CB2-DEE693184593}" type="pres">
      <dgm:prSet presAssocID="{F8D8915B-7252-42E9-A0CF-31516622FA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65A474-DA1B-4481-8E87-F64C7322F543}" type="pres">
      <dgm:prSet presAssocID="{8725A68D-2693-4205-893A-3B4A7513E03F}" presName="centerShape" presStyleLbl="node0" presStyleIdx="0" presStyleCnt="1" custScaleX="142006" custScaleY="109760" custLinFactNeighborX="2658" custLinFactNeighborY="950"/>
      <dgm:spPr/>
      <dgm:t>
        <a:bodyPr/>
        <a:lstStyle/>
        <a:p>
          <a:endParaRPr lang="en-US"/>
        </a:p>
      </dgm:t>
    </dgm:pt>
    <dgm:pt modelId="{99CF0486-2069-40F3-BA2A-4EC183A9CBB1}" type="pres">
      <dgm:prSet presAssocID="{9A91C9BE-2FAE-48FE-942B-221D878D94F0}" presName="parTrans" presStyleLbl="sibTrans2D1" presStyleIdx="0" presStyleCnt="4"/>
      <dgm:spPr/>
      <dgm:t>
        <a:bodyPr/>
        <a:lstStyle/>
        <a:p>
          <a:endParaRPr lang="en-US"/>
        </a:p>
      </dgm:t>
    </dgm:pt>
    <dgm:pt modelId="{5A13909D-8984-4A4D-8292-B54DA183A5C6}" type="pres">
      <dgm:prSet presAssocID="{9A91C9BE-2FAE-48FE-942B-221D878D94F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A27940F-F8EC-42D7-98B0-0D242C94C659}" type="pres">
      <dgm:prSet presAssocID="{15022F38-F21F-4CBE-8D8B-F186401DAFDA}" presName="node" presStyleLbl="node1" presStyleIdx="0" presStyleCnt="4" custScaleX="123131" custScaleY="109801" custRadScaleRad="85661" custRadScaleInc="7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CDE9A-F123-4292-B93F-E71635C06519}" type="pres">
      <dgm:prSet presAssocID="{36DA1E15-9158-4747-A99D-119D3A4BB942}" presName="parTrans" presStyleLbl="sibTrans2D1" presStyleIdx="1" presStyleCnt="4"/>
      <dgm:spPr/>
      <dgm:t>
        <a:bodyPr/>
        <a:lstStyle/>
        <a:p>
          <a:endParaRPr lang="en-US"/>
        </a:p>
      </dgm:t>
    </dgm:pt>
    <dgm:pt modelId="{7103BCC4-68E4-417F-8B6B-BCCFA271907E}" type="pres">
      <dgm:prSet presAssocID="{36DA1E15-9158-4747-A99D-119D3A4BB94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0CD6529-4302-459D-A71A-1F6AE667D7EF}" type="pres">
      <dgm:prSet presAssocID="{BB1DE789-D6E3-4822-AFB7-4CA90ABDB262}" presName="node" presStyleLbl="node1" presStyleIdx="1" presStyleCnt="4" custScaleX="123927" custScaleY="116463" custRadScaleRad="98430" custRadScaleInc="2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FE20E-FE0D-417D-B43D-9921AEAA2CE8}" type="pres">
      <dgm:prSet presAssocID="{BBBBBF78-7979-4CA9-91BB-DD82657FE6D9}" presName="parTrans" presStyleLbl="sibTrans2D1" presStyleIdx="2" presStyleCnt="4"/>
      <dgm:spPr/>
      <dgm:t>
        <a:bodyPr/>
        <a:lstStyle/>
        <a:p>
          <a:endParaRPr lang="en-US"/>
        </a:p>
      </dgm:t>
    </dgm:pt>
    <dgm:pt modelId="{35D8867C-EE1F-486E-AB24-A13CB5A4F770}" type="pres">
      <dgm:prSet presAssocID="{BBBBBF78-7979-4CA9-91BB-DD82657FE6D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E19C1A8-0033-4DC9-B617-FE149647493E}" type="pres">
      <dgm:prSet presAssocID="{55522A95-2BC6-4E43-A9B9-3B321934F9EA}" presName="node" presStyleLbl="node1" presStyleIdx="2" presStyleCnt="4" custScaleX="127856" custScaleY="110616" custRadScaleRad="91975" custRadScaleInc="3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39339-D476-4041-9634-D134D07AE9F0}" type="pres">
      <dgm:prSet presAssocID="{F17D87FA-9485-4D69-85C8-CDE5130E4C5D}" presName="parTrans" presStyleLbl="sibTrans2D1" presStyleIdx="3" presStyleCnt="4"/>
      <dgm:spPr/>
      <dgm:t>
        <a:bodyPr/>
        <a:lstStyle/>
        <a:p>
          <a:endParaRPr lang="en-US"/>
        </a:p>
      </dgm:t>
    </dgm:pt>
    <dgm:pt modelId="{DA98B011-32D8-4EFE-A79D-06CC879FB238}" type="pres">
      <dgm:prSet presAssocID="{F17D87FA-9485-4D69-85C8-CDE5130E4C5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957241A-7E73-4D15-BAFF-E4924ABF1725}" type="pres">
      <dgm:prSet presAssocID="{24E01071-3BB5-475B-8092-0843BD03F6B8}" presName="node" presStyleLbl="node1" presStyleIdx="3" presStyleCnt="4" custScaleX="127516" custScaleY="113785" custRadScaleRad="91200" custRadScaleInc="-4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F83254-268D-42EA-8F4A-AC1DAE39F7DA}" type="presOf" srcId="{24E01071-3BB5-475B-8092-0843BD03F6B8}" destId="{E957241A-7E73-4D15-BAFF-E4924ABF1725}" srcOrd="0" destOrd="0" presId="urn:microsoft.com/office/officeart/2005/8/layout/radial5"/>
    <dgm:cxn modelId="{13A2F4D0-9357-4C2B-A092-074273443964}" type="presOf" srcId="{BB1DE789-D6E3-4822-AFB7-4CA90ABDB262}" destId="{D0CD6529-4302-459D-A71A-1F6AE667D7EF}" srcOrd="0" destOrd="0" presId="urn:microsoft.com/office/officeart/2005/8/layout/radial5"/>
    <dgm:cxn modelId="{183CE090-4952-4B30-B724-1B2A92E1FE3F}" srcId="{8725A68D-2693-4205-893A-3B4A7513E03F}" destId="{55522A95-2BC6-4E43-A9B9-3B321934F9EA}" srcOrd="2" destOrd="0" parTransId="{BBBBBF78-7979-4CA9-91BB-DD82657FE6D9}" sibTransId="{2D6386E9-C6A7-488F-ACC0-6C3271BD0A5B}"/>
    <dgm:cxn modelId="{74D9B0C9-BD29-41EC-84FC-E7532369BF80}" srcId="{8725A68D-2693-4205-893A-3B4A7513E03F}" destId="{BB1DE789-D6E3-4822-AFB7-4CA90ABDB262}" srcOrd="1" destOrd="0" parTransId="{36DA1E15-9158-4747-A99D-119D3A4BB942}" sibTransId="{52C1FB96-0C4D-4C6A-8924-40D1E338D942}"/>
    <dgm:cxn modelId="{8E0F1A0E-7681-40CD-BA51-2A2DE19990B6}" type="presOf" srcId="{9A91C9BE-2FAE-48FE-942B-221D878D94F0}" destId="{99CF0486-2069-40F3-BA2A-4EC183A9CBB1}" srcOrd="0" destOrd="0" presId="urn:microsoft.com/office/officeart/2005/8/layout/radial5"/>
    <dgm:cxn modelId="{60108DAF-2B26-4621-AF00-BEDC88A2623B}" type="presOf" srcId="{8725A68D-2693-4205-893A-3B4A7513E03F}" destId="{CF65A474-DA1B-4481-8E87-F64C7322F543}" srcOrd="0" destOrd="0" presId="urn:microsoft.com/office/officeart/2005/8/layout/radial5"/>
    <dgm:cxn modelId="{03F1B8D0-79A2-4304-9866-2D43C9327D4F}" type="presOf" srcId="{BBBBBF78-7979-4CA9-91BB-DD82657FE6D9}" destId="{A58FE20E-FE0D-417D-B43D-9921AEAA2CE8}" srcOrd="0" destOrd="0" presId="urn:microsoft.com/office/officeart/2005/8/layout/radial5"/>
    <dgm:cxn modelId="{646F3C0A-B472-4136-88EE-7B0461BE34C1}" type="presOf" srcId="{15022F38-F21F-4CBE-8D8B-F186401DAFDA}" destId="{AA27940F-F8EC-42D7-98B0-0D242C94C659}" srcOrd="0" destOrd="0" presId="urn:microsoft.com/office/officeart/2005/8/layout/radial5"/>
    <dgm:cxn modelId="{C60E9BB9-2718-4C54-8861-DE74F4AB7032}" type="presOf" srcId="{9A91C9BE-2FAE-48FE-942B-221D878D94F0}" destId="{5A13909D-8984-4A4D-8292-B54DA183A5C6}" srcOrd="1" destOrd="0" presId="urn:microsoft.com/office/officeart/2005/8/layout/radial5"/>
    <dgm:cxn modelId="{D31FF25F-FFB0-4019-A9E1-0DE1811673E1}" type="presOf" srcId="{BBBBBF78-7979-4CA9-91BB-DD82657FE6D9}" destId="{35D8867C-EE1F-486E-AB24-A13CB5A4F770}" srcOrd="1" destOrd="0" presId="urn:microsoft.com/office/officeart/2005/8/layout/radial5"/>
    <dgm:cxn modelId="{5A150010-212E-413C-BCF2-14B64473853D}" type="presOf" srcId="{F17D87FA-9485-4D69-85C8-CDE5130E4C5D}" destId="{DA98B011-32D8-4EFE-A79D-06CC879FB238}" srcOrd="1" destOrd="0" presId="urn:microsoft.com/office/officeart/2005/8/layout/radial5"/>
    <dgm:cxn modelId="{98A8D1D8-DB5B-4C3A-BAA7-A44EC3A2FF0C}" type="presOf" srcId="{F8D8915B-7252-42E9-A0CF-31516622FAB9}" destId="{288BE8BF-A1F7-41BD-9CB2-DEE693184593}" srcOrd="0" destOrd="0" presId="urn:microsoft.com/office/officeart/2005/8/layout/radial5"/>
    <dgm:cxn modelId="{472679D9-34AE-4908-8BBB-AC44D86FC38C}" type="presOf" srcId="{55522A95-2BC6-4E43-A9B9-3B321934F9EA}" destId="{2E19C1A8-0033-4DC9-B617-FE149647493E}" srcOrd="0" destOrd="0" presId="urn:microsoft.com/office/officeart/2005/8/layout/radial5"/>
    <dgm:cxn modelId="{0FF88D84-807C-47F4-B004-A37A47D6DE16}" type="presOf" srcId="{36DA1E15-9158-4747-A99D-119D3A4BB942}" destId="{7103BCC4-68E4-417F-8B6B-BCCFA271907E}" srcOrd="1" destOrd="0" presId="urn:microsoft.com/office/officeart/2005/8/layout/radial5"/>
    <dgm:cxn modelId="{15FED2A5-E54A-4DB8-9B0A-C6CB6C8ACDDA}" type="presOf" srcId="{F17D87FA-9485-4D69-85C8-CDE5130E4C5D}" destId="{22639339-D476-4041-9634-D134D07AE9F0}" srcOrd="0" destOrd="0" presId="urn:microsoft.com/office/officeart/2005/8/layout/radial5"/>
    <dgm:cxn modelId="{F30572FD-F452-4A79-82F6-2FD56C8006B0}" type="presOf" srcId="{36DA1E15-9158-4747-A99D-119D3A4BB942}" destId="{6FFCDE9A-F123-4292-B93F-E71635C06519}" srcOrd="0" destOrd="0" presId="urn:microsoft.com/office/officeart/2005/8/layout/radial5"/>
    <dgm:cxn modelId="{35A44E04-2BF5-40B5-86FF-C3583A290E49}" srcId="{8725A68D-2693-4205-893A-3B4A7513E03F}" destId="{15022F38-F21F-4CBE-8D8B-F186401DAFDA}" srcOrd="0" destOrd="0" parTransId="{9A91C9BE-2FAE-48FE-942B-221D878D94F0}" sibTransId="{619AB3D9-0DB3-4E19-8BF6-F15F789147E1}"/>
    <dgm:cxn modelId="{2121C7E2-4AA0-4A57-BC64-A4C2FFACE461}" srcId="{F8D8915B-7252-42E9-A0CF-31516622FAB9}" destId="{8725A68D-2693-4205-893A-3B4A7513E03F}" srcOrd="0" destOrd="0" parTransId="{D7F1C84D-92CF-4734-86F5-D127F6F9101F}" sibTransId="{D4209CFA-1B76-4872-B040-6D7274D495D8}"/>
    <dgm:cxn modelId="{62C77E99-ADE1-4B04-87A2-07FEAF8FB3EF}" srcId="{8725A68D-2693-4205-893A-3B4A7513E03F}" destId="{24E01071-3BB5-475B-8092-0843BD03F6B8}" srcOrd="3" destOrd="0" parTransId="{F17D87FA-9485-4D69-85C8-CDE5130E4C5D}" sibTransId="{6E6174C3-0B5C-427A-82FF-E45338A0DD44}"/>
    <dgm:cxn modelId="{68CA3F25-2B01-4626-91B4-A231F1CCF261}" type="presParOf" srcId="{288BE8BF-A1F7-41BD-9CB2-DEE693184593}" destId="{CF65A474-DA1B-4481-8E87-F64C7322F543}" srcOrd="0" destOrd="0" presId="urn:microsoft.com/office/officeart/2005/8/layout/radial5"/>
    <dgm:cxn modelId="{FCCB1EA9-5B0C-4607-B265-2A0C88FD419A}" type="presParOf" srcId="{288BE8BF-A1F7-41BD-9CB2-DEE693184593}" destId="{99CF0486-2069-40F3-BA2A-4EC183A9CBB1}" srcOrd="1" destOrd="0" presId="urn:microsoft.com/office/officeart/2005/8/layout/radial5"/>
    <dgm:cxn modelId="{02A709B3-CFE6-41F0-98BA-661D51739AD8}" type="presParOf" srcId="{99CF0486-2069-40F3-BA2A-4EC183A9CBB1}" destId="{5A13909D-8984-4A4D-8292-B54DA183A5C6}" srcOrd="0" destOrd="0" presId="urn:microsoft.com/office/officeart/2005/8/layout/radial5"/>
    <dgm:cxn modelId="{A1217964-307B-4472-8CEB-F2916A7B3F76}" type="presParOf" srcId="{288BE8BF-A1F7-41BD-9CB2-DEE693184593}" destId="{AA27940F-F8EC-42D7-98B0-0D242C94C659}" srcOrd="2" destOrd="0" presId="urn:microsoft.com/office/officeart/2005/8/layout/radial5"/>
    <dgm:cxn modelId="{1C1F753D-B3D4-4550-BDE3-B40699AFECE4}" type="presParOf" srcId="{288BE8BF-A1F7-41BD-9CB2-DEE693184593}" destId="{6FFCDE9A-F123-4292-B93F-E71635C06519}" srcOrd="3" destOrd="0" presId="urn:microsoft.com/office/officeart/2005/8/layout/radial5"/>
    <dgm:cxn modelId="{907585A6-7433-470E-8774-5F23DEF33F0E}" type="presParOf" srcId="{6FFCDE9A-F123-4292-B93F-E71635C06519}" destId="{7103BCC4-68E4-417F-8B6B-BCCFA271907E}" srcOrd="0" destOrd="0" presId="urn:microsoft.com/office/officeart/2005/8/layout/radial5"/>
    <dgm:cxn modelId="{5A4BDCB0-446A-4F6D-A40D-4B913D68E2E0}" type="presParOf" srcId="{288BE8BF-A1F7-41BD-9CB2-DEE693184593}" destId="{D0CD6529-4302-459D-A71A-1F6AE667D7EF}" srcOrd="4" destOrd="0" presId="urn:microsoft.com/office/officeart/2005/8/layout/radial5"/>
    <dgm:cxn modelId="{A866E33B-B1C0-4530-9015-21058A6DD50E}" type="presParOf" srcId="{288BE8BF-A1F7-41BD-9CB2-DEE693184593}" destId="{A58FE20E-FE0D-417D-B43D-9921AEAA2CE8}" srcOrd="5" destOrd="0" presId="urn:microsoft.com/office/officeart/2005/8/layout/radial5"/>
    <dgm:cxn modelId="{9572217B-6094-4CDB-BBBE-EC4A148FE6F1}" type="presParOf" srcId="{A58FE20E-FE0D-417D-B43D-9921AEAA2CE8}" destId="{35D8867C-EE1F-486E-AB24-A13CB5A4F770}" srcOrd="0" destOrd="0" presId="urn:microsoft.com/office/officeart/2005/8/layout/radial5"/>
    <dgm:cxn modelId="{949908BE-7C8C-4FAB-B048-5A9C34A8361E}" type="presParOf" srcId="{288BE8BF-A1F7-41BD-9CB2-DEE693184593}" destId="{2E19C1A8-0033-4DC9-B617-FE149647493E}" srcOrd="6" destOrd="0" presId="urn:microsoft.com/office/officeart/2005/8/layout/radial5"/>
    <dgm:cxn modelId="{3A1F11FA-E5B2-4EE9-A798-63F7949CB88B}" type="presParOf" srcId="{288BE8BF-A1F7-41BD-9CB2-DEE693184593}" destId="{22639339-D476-4041-9634-D134D07AE9F0}" srcOrd="7" destOrd="0" presId="urn:microsoft.com/office/officeart/2005/8/layout/radial5"/>
    <dgm:cxn modelId="{5B4EF073-F9FB-479B-AB33-CDC692B89107}" type="presParOf" srcId="{22639339-D476-4041-9634-D134D07AE9F0}" destId="{DA98B011-32D8-4EFE-A79D-06CC879FB238}" srcOrd="0" destOrd="0" presId="urn:microsoft.com/office/officeart/2005/8/layout/radial5"/>
    <dgm:cxn modelId="{12F18CA4-AC4C-45C2-B651-038523AD4070}" type="presParOf" srcId="{288BE8BF-A1F7-41BD-9CB2-DEE693184593}" destId="{E957241A-7E73-4D15-BAFF-E4924ABF172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A20DAD-90FC-4375-8A9D-4E466C741D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DA4528-B006-4B4F-B04D-6CC6355EB57B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সুইমিং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পুলের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লেন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৮টি</a:t>
          </a:r>
          <a:endParaRPr lang="en-GB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486B87-9C35-4DCE-8B3A-6C943461373E}" type="parTrans" cxnId="{946E9C18-820F-4DAE-BEE2-3263F162F24C}">
      <dgm:prSet/>
      <dgm:spPr/>
      <dgm:t>
        <a:bodyPr/>
        <a:lstStyle/>
        <a:p>
          <a:endParaRPr lang="en-GB"/>
        </a:p>
      </dgm:t>
    </dgm:pt>
    <dgm:pt modelId="{44B95D39-B2A6-4D62-99F0-F74A08423202}" type="sibTrans" cxnId="{946E9C18-820F-4DAE-BEE2-3263F162F24C}">
      <dgm:prSet/>
      <dgm:spPr/>
      <dgm:t>
        <a:bodyPr/>
        <a:lstStyle/>
        <a:p>
          <a:endParaRPr lang="en-GB"/>
        </a:p>
      </dgm:t>
    </dgm:pt>
    <dgm:pt modelId="{63DCDD48-C92B-4A69-8CDA-2B783461E075}">
      <dgm:prSet phldrT="[Text]" phldr="1"/>
      <dgm:spPr/>
      <dgm:t>
        <a:bodyPr/>
        <a:lstStyle/>
        <a:p>
          <a:endParaRPr lang="en-GB"/>
        </a:p>
      </dgm:t>
    </dgm:pt>
    <dgm:pt modelId="{16E1EA39-1392-4C73-BEFF-BC64145936A0}" type="parTrans" cxnId="{AF0C8555-FE27-4D20-8D9F-8C25495A5200}">
      <dgm:prSet/>
      <dgm:spPr/>
      <dgm:t>
        <a:bodyPr/>
        <a:lstStyle/>
        <a:p>
          <a:endParaRPr lang="en-GB"/>
        </a:p>
      </dgm:t>
    </dgm:pt>
    <dgm:pt modelId="{AB7A0ED4-0701-4395-8DC2-6FBB096EE797}" type="sibTrans" cxnId="{AF0C8555-FE27-4D20-8D9F-8C25495A5200}">
      <dgm:prSet/>
      <dgm:spPr/>
      <dgm:t>
        <a:bodyPr/>
        <a:lstStyle/>
        <a:p>
          <a:endParaRPr lang="en-GB"/>
        </a:p>
      </dgm:t>
    </dgm:pt>
    <dgm:pt modelId="{56DBB304-F5CF-40A0-9D46-8E4A2383F89E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আরম্ভ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অপিচ্ছিল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endParaRPr lang="en-GB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A2DCA7-4B04-4F5B-8106-37CB98BFC031}" type="parTrans" cxnId="{66F5FB5F-995E-4607-8002-FC10B1A74211}">
      <dgm:prSet/>
      <dgm:spPr/>
      <dgm:t>
        <a:bodyPr/>
        <a:lstStyle/>
        <a:p>
          <a:endParaRPr lang="en-GB"/>
        </a:p>
      </dgm:t>
    </dgm:pt>
    <dgm:pt modelId="{B1663484-5E8A-4A8A-BA8B-B2F84791A739}" type="sibTrans" cxnId="{66F5FB5F-995E-4607-8002-FC10B1A74211}">
      <dgm:prSet/>
      <dgm:spPr/>
      <dgm:t>
        <a:bodyPr/>
        <a:lstStyle/>
        <a:p>
          <a:endParaRPr lang="en-GB"/>
        </a:p>
      </dgm:t>
    </dgm:pt>
    <dgm:pt modelId="{9A9B7DEF-8B62-4417-A738-432037D611C4}">
      <dgm:prSet phldrT="[Text]" phldr="1"/>
      <dgm:spPr/>
      <dgm:t>
        <a:bodyPr/>
        <a:lstStyle/>
        <a:p>
          <a:endParaRPr lang="en-GB"/>
        </a:p>
      </dgm:t>
    </dgm:pt>
    <dgm:pt modelId="{AE5B0AF6-680A-4BA0-9422-5CEF4A2EBD4C}" type="parTrans" cxnId="{FD8ECEB3-AE91-44C1-8322-644DDCDA2322}">
      <dgm:prSet/>
      <dgm:spPr/>
      <dgm:t>
        <a:bodyPr/>
        <a:lstStyle/>
        <a:p>
          <a:endParaRPr lang="en-GB"/>
        </a:p>
      </dgm:t>
    </dgm:pt>
    <dgm:pt modelId="{94741EA9-CAA9-4FDB-BBFB-4EBEAFCE00EC}" type="sibTrans" cxnId="{FD8ECEB3-AE91-44C1-8322-644DDCDA2322}">
      <dgm:prSet/>
      <dgm:spPr/>
      <dgm:t>
        <a:bodyPr/>
        <a:lstStyle/>
        <a:p>
          <a:endParaRPr lang="en-GB"/>
        </a:p>
      </dgm:t>
    </dgm:pt>
    <dgm:pt modelId="{57AEB7EB-6F20-46A8-A9C6-9C6ABDFB3310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লেন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পরিবর্তন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যাবে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endParaRPr lang="en-GB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174924-59DE-4263-BE5C-60E9AF45314A}" type="parTrans" cxnId="{DA004321-DDE9-4232-B97D-D43F78177608}">
      <dgm:prSet/>
      <dgm:spPr/>
      <dgm:t>
        <a:bodyPr/>
        <a:lstStyle/>
        <a:p>
          <a:endParaRPr lang="en-GB"/>
        </a:p>
      </dgm:t>
    </dgm:pt>
    <dgm:pt modelId="{58FB3554-9CB2-4C0B-9AF4-E33C75700D72}" type="sibTrans" cxnId="{DA004321-DDE9-4232-B97D-D43F78177608}">
      <dgm:prSet/>
      <dgm:spPr/>
      <dgm:t>
        <a:bodyPr/>
        <a:lstStyle/>
        <a:p>
          <a:endParaRPr lang="en-GB"/>
        </a:p>
      </dgm:t>
    </dgm:pt>
    <dgm:pt modelId="{F2F001FF-0A64-498D-AE8C-FF3039AA5463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সাঁতারগুলো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ডাইভ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শুরু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সাঁতার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বাদে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GB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424B9E-0D60-4CAE-B39A-30FF676BC04C}" type="parTrans" cxnId="{3B55E2E4-07E2-4AB1-BBDF-9A991215C3A4}">
      <dgm:prSet/>
      <dgm:spPr/>
      <dgm:t>
        <a:bodyPr/>
        <a:lstStyle/>
        <a:p>
          <a:endParaRPr lang="en-GB"/>
        </a:p>
      </dgm:t>
    </dgm:pt>
    <dgm:pt modelId="{AADA39F9-6C09-4C8C-A96F-849B3E68E65B}" type="sibTrans" cxnId="{3B55E2E4-07E2-4AB1-BBDF-9A991215C3A4}">
      <dgm:prSet/>
      <dgm:spPr/>
      <dgm:t>
        <a:bodyPr/>
        <a:lstStyle/>
        <a:p>
          <a:endParaRPr lang="en-GB"/>
        </a:p>
      </dgm:t>
    </dgm:pt>
    <dgm:pt modelId="{A3B1F17C-DF6E-473C-950E-A57D4045D32D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সুইমিং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পুলের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দৈর্ঘ্য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৫০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  ও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প্রস্থ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২১মি.</a:t>
          </a:r>
          <a:endParaRPr lang="en-GB" sz="28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1468BD-25C6-4996-AFDE-8B6C4251FAA8}" type="parTrans" cxnId="{75381009-1C48-4422-8AF5-E4733786DEC0}">
      <dgm:prSet/>
      <dgm:spPr/>
      <dgm:t>
        <a:bodyPr/>
        <a:lstStyle/>
        <a:p>
          <a:endParaRPr lang="en-GB"/>
        </a:p>
      </dgm:t>
    </dgm:pt>
    <dgm:pt modelId="{42949EAD-E879-43B7-BDAE-D21DE4D315AC}" type="sibTrans" cxnId="{75381009-1C48-4422-8AF5-E4733786DEC0}">
      <dgm:prSet/>
      <dgm:spPr/>
      <dgm:t>
        <a:bodyPr/>
        <a:lstStyle/>
        <a:p>
          <a:endParaRPr lang="en-GB"/>
        </a:p>
      </dgm:t>
    </dgm:pt>
    <dgm:pt modelId="{81FA330D-4855-441A-A625-8385FA221021}" type="pres">
      <dgm:prSet presAssocID="{ECA20DAD-90FC-4375-8A9D-4E466C741D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E8A2961-E2B5-4B5A-8234-32E3CB96D7D9}" type="pres">
      <dgm:prSet presAssocID="{A3B1F17C-DF6E-473C-950E-A57D4045D32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A0D36B-EC33-4A68-BC94-217482EE5A7A}" type="pres">
      <dgm:prSet presAssocID="{42949EAD-E879-43B7-BDAE-D21DE4D315AC}" presName="spacer" presStyleCnt="0"/>
      <dgm:spPr/>
    </dgm:pt>
    <dgm:pt modelId="{E62357C2-E5A7-4521-B961-DF33A9DA5A20}" type="pres">
      <dgm:prSet presAssocID="{6EDA4528-B006-4B4F-B04D-6CC6355EB57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B83F0F-565A-40DF-A878-A4A79F29A240}" type="pres">
      <dgm:prSet presAssocID="{6EDA4528-B006-4B4F-B04D-6CC6355EB57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432EF8-B830-4872-929E-0FD9A63EB3D6}" type="pres">
      <dgm:prSet presAssocID="{F2F001FF-0A64-498D-AE8C-FF3039AA546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152282-9E85-4E92-A346-B80783E6F4C5}" type="pres">
      <dgm:prSet presAssocID="{AADA39F9-6C09-4C8C-A96F-849B3E68E65B}" presName="spacer" presStyleCnt="0"/>
      <dgm:spPr/>
    </dgm:pt>
    <dgm:pt modelId="{E8435304-9E3C-46D6-9293-C2EEEEE0D8CD}" type="pres">
      <dgm:prSet presAssocID="{56DBB304-F5CF-40A0-9D46-8E4A2383F89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8094F9-ACB5-402B-918E-DB29ACEB3D5A}" type="pres">
      <dgm:prSet presAssocID="{56DBB304-F5CF-40A0-9D46-8E4A2383F89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7DB3C1-2E42-464E-B277-692E9B77EBA1}" type="pres">
      <dgm:prSet presAssocID="{57AEB7EB-6F20-46A8-A9C6-9C6ABDFB331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7753798-59CC-441D-ADD4-551032545A37}" type="presOf" srcId="{63DCDD48-C92B-4A69-8CDA-2B783461E075}" destId="{8BB83F0F-565A-40DF-A878-A4A79F29A240}" srcOrd="0" destOrd="0" presId="urn:microsoft.com/office/officeart/2005/8/layout/vList2"/>
    <dgm:cxn modelId="{F7AAB5EB-179E-418B-A679-10DA0AACC239}" type="presOf" srcId="{57AEB7EB-6F20-46A8-A9C6-9C6ABDFB3310}" destId="{537DB3C1-2E42-464E-B277-692E9B77EBA1}" srcOrd="0" destOrd="0" presId="urn:microsoft.com/office/officeart/2005/8/layout/vList2"/>
    <dgm:cxn modelId="{A070DC0A-EEDB-4FCB-B0AB-7817E530A14D}" type="presOf" srcId="{9A9B7DEF-8B62-4417-A738-432037D611C4}" destId="{868094F9-ACB5-402B-918E-DB29ACEB3D5A}" srcOrd="0" destOrd="0" presId="urn:microsoft.com/office/officeart/2005/8/layout/vList2"/>
    <dgm:cxn modelId="{AF0C8555-FE27-4D20-8D9F-8C25495A5200}" srcId="{6EDA4528-B006-4B4F-B04D-6CC6355EB57B}" destId="{63DCDD48-C92B-4A69-8CDA-2B783461E075}" srcOrd="0" destOrd="0" parTransId="{16E1EA39-1392-4C73-BEFF-BC64145936A0}" sibTransId="{AB7A0ED4-0701-4395-8DC2-6FBB096EE797}"/>
    <dgm:cxn modelId="{3B55E2E4-07E2-4AB1-BBDF-9A991215C3A4}" srcId="{ECA20DAD-90FC-4375-8A9D-4E466C741DAC}" destId="{F2F001FF-0A64-498D-AE8C-FF3039AA5463}" srcOrd="2" destOrd="0" parTransId="{9E424B9E-0D60-4CAE-B39A-30FF676BC04C}" sibTransId="{AADA39F9-6C09-4C8C-A96F-849B3E68E65B}"/>
    <dgm:cxn modelId="{750F99F9-5C8C-4F34-B85F-19ACE1C8A05B}" type="presOf" srcId="{F2F001FF-0A64-498D-AE8C-FF3039AA5463}" destId="{EC432EF8-B830-4872-929E-0FD9A63EB3D6}" srcOrd="0" destOrd="0" presId="urn:microsoft.com/office/officeart/2005/8/layout/vList2"/>
    <dgm:cxn modelId="{946E9C18-820F-4DAE-BEE2-3263F162F24C}" srcId="{ECA20DAD-90FC-4375-8A9D-4E466C741DAC}" destId="{6EDA4528-B006-4B4F-B04D-6CC6355EB57B}" srcOrd="1" destOrd="0" parTransId="{D5486B87-9C35-4DCE-8B3A-6C943461373E}" sibTransId="{44B95D39-B2A6-4D62-99F0-F74A08423202}"/>
    <dgm:cxn modelId="{607B5E97-F432-41D1-B3BC-18E8931BF312}" type="presOf" srcId="{6EDA4528-B006-4B4F-B04D-6CC6355EB57B}" destId="{E62357C2-E5A7-4521-B961-DF33A9DA5A20}" srcOrd="0" destOrd="0" presId="urn:microsoft.com/office/officeart/2005/8/layout/vList2"/>
    <dgm:cxn modelId="{FD8ECEB3-AE91-44C1-8322-644DDCDA2322}" srcId="{56DBB304-F5CF-40A0-9D46-8E4A2383F89E}" destId="{9A9B7DEF-8B62-4417-A738-432037D611C4}" srcOrd="0" destOrd="0" parTransId="{AE5B0AF6-680A-4BA0-9422-5CEF4A2EBD4C}" sibTransId="{94741EA9-CAA9-4FDB-BBFB-4EBEAFCE00EC}"/>
    <dgm:cxn modelId="{66F5FB5F-995E-4607-8002-FC10B1A74211}" srcId="{ECA20DAD-90FC-4375-8A9D-4E466C741DAC}" destId="{56DBB304-F5CF-40A0-9D46-8E4A2383F89E}" srcOrd="3" destOrd="0" parTransId="{40A2DCA7-4B04-4F5B-8106-37CB98BFC031}" sibTransId="{B1663484-5E8A-4A8A-BA8B-B2F84791A739}"/>
    <dgm:cxn modelId="{BEBFCE3E-C1FB-458A-9686-AE700917E6D0}" type="presOf" srcId="{ECA20DAD-90FC-4375-8A9D-4E466C741DAC}" destId="{81FA330D-4855-441A-A625-8385FA221021}" srcOrd="0" destOrd="0" presId="urn:microsoft.com/office/officeart/2005/8/layout/vList2"/>
    <dgm:cxn modelId="{DA004321-DDE9-4232-B97D-D43F78177608}" srcId="{ECA20DAD-90FC-4375-8A9D-4E466C741DAC}" destId="{57AEB7EB-6F20-46A8-A9C6-9C6ABDFB3310}" srcOrd="4" destOrd="0" parTransId="{F7174924-59DE-4263-BE5C-60E9AF45314A}" sibTransId="{58FB3554-9CB2-4C0B-9AF4-E33C75700D72}"/>
    <dgm:cxn modelId="{75381009-1C48-4422-8AF5-E4733786DEC0}" srcId="{ECA20DAD-90FC-4375-8A9D-4E466C741DAC}" destId="{A3B1F17C-DF6E-473C-950E-A57D4045D32D}" srcOrd="0" destOrd="0" parTransId="{8D1468BD-25C6-4996-AFDE-8B6C4251FAA8}" sibTransId="{42949EAD-E879-43B7-BDAE-D21DE4D315AC}"/>
    <dgm:cxn modelId="{063D4F85-DED9-440F-B41D-25E1B2F26D1D}" type="presOf" srcId="{56DBB304-F5CF-40A0-9D46-8E4A2383F89E}" destId="{E8435304-9E3C-46D6-9293-C2EEEEE0D8CD}" srcOrd="0" destOrd="0" presId="urn:microsoft.com/office/officeart/2005/8/layout/vList2"/>
    <dgm:cxn modelId="{E8DE627D-9443-49B9-879F-A823D1CE179F}" type="presOf" srcId="{A3B1F17C-DF6E-473C-950E-A57D4045D32D}" destId="{0E8A2961-E2B5-4B5A-8234-32E3CB96D7D9}" srcOrd="0" destOrd="0" presId="urn:microsoft.com/office/officeart/2005/8/layout/vList2"/>
    <dgm:cxn modelId="{EA52A954-A61A-488E-9045-75CACF003262}" type="presParOf" srcId="{81FA330D-4855-441A-A625-8385FA221021}" destId="{0E8A2961-E2B5-4B5A-8234-32E3CB96D7D9}" srcOrd="0" destOrd="0" presId="urn:microsoft.com/office/officeart/2005/8/layout/vList2"/>
    <dgm:cxn modelId="{92C57219-F1D8-45F6-B780-E2D04C384FA1}" type="presParOf" srcId="{81FA330D-4855-441A-A625-8385FA221021}" destId="{DFA0D36B-EC33-4A68-BC94-217482EE5A7A}" srcOrd="1" destOrd="0" presId="urn:microsoft.com/office/officeart/2005/8/layout/vList2"/>
    <dgm:cxn modelId="{FF4466B5-6659-4461-BDC4-DC201C827A1F}" type="presParOf" srcId="{81FA330D-4855-441A-A625-8385FA221021}" destId="{E62357C2-E5A7-4521-B961-DF33A9DA5A20}" srcOrd="2" destOrd="0" presId="urn:microsoft.com/office/officeart/2005/8/layout/vList2"/>
    <dgm:cxn modelId="{C54D671B-3734-4366-83B7-BBCDBD91951D}" type="presParOf" srcId="{81FA330D-4855-441A-A625-8385FA221021}" destId="{8BB83F0F-565A-40DF-A878-A4A79F29A240}" srcOrd="3" destOrd="0" presId="urn:microsoft.com/office/officeart/2005/8/layout/vList2"/>
    <dgm:cxn modelId="{4CAC80A5-ADDF-4996-84EA-0ECFF0400C56}" type="presParOf" srcId="{81FA330D-4855-441A-A625-8385FA221021}" destId="{EC432EF8-B830-4872-929E-0FD9A63EB3D6}" srcOrd="4" destOrd="0" presId="urn:microsoft.com/office/officeart/2005/8/layout/vList2"/>
    <dgm:cxn modelId="{E8424607-C83F-4298-8640-8324ACDF23C3}" type="presParOf" srcId="{81FA330D-4855-441A-A625-8385FA221021}" destId="{1F152282-9E85-4E92-A346-B80783E6F4C5}" srcOrd="5" destOrd="0" presId="urn:microsoft.com/office/officeart/2005/8/layout/vList2"/>
    <dgm:cxn modelId="{DF00E3DF-3D75-4943-A29E-511186A024F2}" type="presParOf" srcId="{81FA330D-4855-441A-A625-8385FA221021}" destId="{E8435304-9E3C-46D6-9293-C2EEEEE0D8CD}" srcOrd="6" destOrd="0" presId="urn:microsoft.com/office/officeart/2005/8/layout/vList2"/>
    <dgm:cxn modelId="{F2688E48-DC87-4704-87F4-356FDFF1E73F}" type="presParOf" srcId="{81FA330D-4855-441A-A625-8385FA221021}" destId="{868094F9-ACB5-402B-918E-DB29ACEB3D5A}" srcOrd="7" destOrd="0" presId="urn:microsoft.com/office/officeart/2005/8/layout/vList2"/>
    <dgm:cxn modelId="{BD0E4B99-9019-4872-BA2D-7862286E0F81}" type="presParOf" srcId="{81FA330D-4855-441A-A625-8385FA221021}" destId="{537DB3C1-2E42-464E-B277-692E9B77EBA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5A474-DA1B-4481-8E87-F64C7322F543}">
      <dsp:nvSpPr>
        <dsp:cNvPr id="0" name=""/>
        <dsp:cNvSpPr/>
      </dsp:nvSpPr>
      <dsp:spPr>
        <a:xfrm>
          <a:off x="2573110" y="1756476"/>
          <a:ext cx="1612994" cy="1246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সাঁতার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2809328" y="1939055"/>
        <a:ext cx="1140558" cy="881566"/>
      </dsp:txXfrm>
    </dsp:sp>
    <dsp:sp modelId="{99CF0486-2069-40F3-BA2A-4EC183A9CBB1}">
      <dsp:nvSpPr>
        <dsp:cNvPr id="0" name=""/>
        <dsp:cNvSpPr/>
      </dsp:nvSpPr>
      <dsp:spPr>
        <a:xfrm rot="16184402">
          <a:off x="3320600" y="1444538"/>
          <a:ext cx="111433" cy="41994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NikoshBAN" pitchFamily="2" charset="0"/>
            <a:cs typeface="NikoshBAN" pitchFamily="2" charset="0"/>
          </a:endParaRPr>
        </a:p>
      </dsp:txBody>
      <dsp:txXfrm rot="10800000">
        <a:off x="3337391" y="1545241"/>
        <a:ext cx="78003" cy="251966"/>
      </dsp:txXfrm>
    </dsp:sp>
    <dsp:sp modelId="{AA27940F-F8EC-42D7-98B0-0D242C94C659}">
      <dsp:nvSpPr>
        <dsp:cNvPr id="0" name=""/>
        <dsp:cNvSpPr/>
      </dsp:nvSpPr>
      <dsp:spPr>
        <a:xfrm>
          <a:off x="2612338" y="190057"/>
          <a:ext cx="1520821" cy="13561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চিৎ সাঁতার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2835057" y="388665"/>
        <a:ext cx="1075383" cy="958963"/>
      </dsp:txXfrm>
    </dsp:sp>
    <dsp:sp modelId="{6FFCDE9A-F123-4292-B93F-E71635C06519}">
      <dsp:nvSpPr>
        <dsp:cNvPr id="0" name=""/>
        <dsp:cNvSpPr/>
      </dsp:nvSpPr>
      <dsp:spPr>
        <a:xfrm rot="13961">
          <a:off x="4194432" y="2173217"/>
          <a:ext cx="20086" cy="41994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NikoshBAN" pitchFamily="2" charset="0"/>
            <a:cs typeface="NikoshBAN" pitchFamily="2" charset="0"/>
          </a:endParaRPr>
        </a:p>
      </dsp:txBody>
      <dsp:txXfrm>
        <a:off x="4194432" y="2257193"/>
        <a:ext cx="14060" cy="251966"/>
      </dsp:txXfrm>
    </dsp:sp>
    <dsp:sp modelId="{D0CD6529-4302-459D-A71A-1F6AE667D7EF}">
      <dsp:nvSpPr>
        <dsp:cNvPr id="0" name=""/>
        <dsp:cNvSpPr/>
      </dsp:nvSpPr>
      <dsp:spPr>
        <a:xfrm>
          <a:off x="4223987" y="1667144"/>
          <a:ext cx="1530652" cy="14384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বুকসাঁতার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4448146" y="1877802"/>
        <a:ext cx="1082334" cy="1017147"/>
      </dsp:txXfrm>
    </dsp:sp>
    <dsp:sp modelId="{A58FE20E-FE0D-417D-B43D-9921AEAA2CE8}">
      <dsp:nvSpPr>
        <dsp:cNvPr id="0" name=""/>
        <dsp:cNvSpPr/>
      </dsp:nvSpPr>
      <dsp:spPr>
        <a:xfrm rot="5703804">
          <a:off x="3246043" y="2914921"/>
          <a:ext cx="135101" cy="41994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NikoshBAN" pitchFamily="2" charset="0"/>
            <a:cs typeface="NikoshBAN" pitchFamily="2" charset="0"/>
          </a:endParaRPr>
        </a:p>
      </dsp:txBody>
      <dsp:txXfrm rot="10800000">
        <a:off x="3268097" y="2978723"/>
        <a:ext cx="94571" cy="251966"/>
      </dsp:txXfrm>
    </dsp:sp>
    <dsp:sp modelId="{2E19C1A8-0033-4DC9-B617-FE149647493E}">
      <dsp:nvSpPr>
        <dsp:cNvPr id="0" name=""/>
        <dsp:cNvSpPr/>
      </dsp:nvSpPr>
      <dsp:spPr>
        <a:xfrm>
          <a:off x="2452067" y="3253659"/>
          <a:ext cx="1579180" cy="13662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প্রজাপতি সাঁতার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2683333" y="3453741"/>
        <a:ext cx="1116648" cy="966081"/>
      </dsp:txXfrm>
    </dsp:sp>
    <dsp:sp modelId="{22639339-D476-4041-9634-D134D07AE9F0}">
      <dsp:nvSpPr>
        <dsp:cNvPr id="0" name=""/>
        <dsp:cNvSpPr/>
      </dsp:nvSpPr>
      <dsp:spPr>
        <a:xfrm rot="10752432">
          <a:off x="2517563" y="2181524"/>
          <a:ext cx="39347" cy="41994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NikoshBAN" pitchFamily="2" charset="0"/>
            <a:cs typeface="NikoshBAN" pitchFamily="2" charset="0"/>
          </a:endParaRPr>
        </a:p>
      </dsp:txBody>
      <dsp:txXfrm rot="10800000">
        <a:off x="2529366" y="2265430"/>
        <a:ext cx="27543" cy="251966"/>
      </dsp:txXfrm>
    </dsp:sp>
    <dsp:sp modelId="{E957241A-7E73-4D15-BAFF-E4924ABF1725}">
      <dsp:nvSpPr>
        <dsp:cNvPr id="0" name=""/>
        <dsp:cNvSpPr/>
      </dsp:nvSpPr>
      <dsp:spPr>
        <a:xfrm>
          <a:off x="924120" y="1700227"/>
          <a:ext cx="1574981" cy="14053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মুক্তসাঁতার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154771" y="1906041"/>
        <a:ext cx="1113679" cy="993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A2961-E2B5-4B5A-8234-32E3CB96D7D9}">
      <dsp:nvSpPr>
        <dsp:cNvPr id="0" name=""/>
        <dsp:cNvSpPr/>
      </dsp:nvSpPr>
      <dsp:spPr>
        <a:xfrm>
          <a:off x="0" y="5199"/>
          <a:ext cx="6096000" cy="6552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সুইমিং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পুলের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দৈর্ঘ্য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৫০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  ও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প্রস্থ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২১মি.</a:t>
          </a:r>
          <a:endParaRPr lang="en-GB" sz="28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984" y="37183"/>
        <a:ext cx="6032032" cy="591232"/>
      </dsp:txXfrm>
    </dsp:sp>
    <dsp:sp modelId="{E62357C2-E5A7-4521-B961-DF33A9DA5A20}">
      <dsp:nvSpPr>
        <dsp:cNvPr id="0" name=""/>
        <dsp:cNvSpPr/>
      </dsp:nvSpPr>
      <dsp:spPr>
        <a:xfrm>
          <a:off x="0" y="717999"/>
          <a:ext cx="6096000" cy="65520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সুইমিং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পুলের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লেন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৮টি</a:t>
          </a:r>
          <a:endParaRPr lang="en-GB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984" y="749983"/>
        <a:ext cx="6032032" cy="591232"/>
      </dsp:txXfrm>
    </dsp:sp>
    <dsp:sp modelId="{8BB83F0F-565A-40DF-A878-A4A79F29A240}">
      <dsp:nvSpPr>
        <dsp:cNvPr id="0" name=""/>
        <dsp:cNvSpPr/>
      </dsp:nvSpPr>
      <dsp:spPr>
        <a:xfrm>
          <a:off x="0" y="1373200"/>
          <a:ext cx="60960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1600" kern="1200"/>
        </a:p>
      </dsp:txBody>
      <dsp:txXfrm>
        <a:off x="0" y="1373200"/>
        <a:ext cx="6096000" cy="331200"/>
      </dsp:txXfrm>
    </dsp:sp>
    <dsp:sp modelId="{EC432EF8-B830-4872-929E-0FD9A63EB3D6}">
      <dsp:nvSpPr>
        <dsp:cNvPr id="0" name=""/>
        <dsp:cNvSpPr/>
      </dsp:nvSpPr>
      <dsp:spPr>
        <a:xfrm>
          <a:off x="0" y="1704400"/>
          <a:ext cx="6096000" cy="65520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সাঁতারগুলো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ডাইভ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শুরু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সাঁতার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বাদে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GB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984" y="1736384"/>
        <a:ext cx="6032032" cy="591232"/>
      </dsp:txXfrm>
    </dsp:sp>
    <dsp:sp modelId="{E8435304-9E3C-46D6-9293-C2EEEEE0D8CD}">
      <dsp:nvSpPr>
        <dsp:cNvPr id="0" name=""/>
        <dsp:cNvSpPr/>
      </dsp:nvSpPr>
      <dsp:spPr>
        <a:xfrm>
          <a:off x="0" y="2417200"/>
          <a:ext cx="6096000" cy="65520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আরম্ভ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অপিচ্ছিল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endParaRPr lang="en-GB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984" y="2449184"/>
        <a:ext cx="6032032" cy="591232"/>
      </dsp:txXfrm>
    </dsp:sp>
    <dsp:sp modelId="{868094F9-ACB5-402B-918E-DB29ACEB3D5A}">
      <dsp:nvSpPr>
        <dsp:cNvPr id="0" name=""/>
        <dsp:cNvSpPr/>
      </dsp:nvSpPr>
      <dsp:spPr>
        <a:xfrm>
          <a:off x="0" y="3072399"/>
          <a:ext cx="60960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1600" kern="1200"/>
        </a:p>
      </dsp:txBody>
      <dsp:txXfrm>
        <a:off x="0" y="3072399"/>
        <a:ext cx="6096000" cy="331200"/>
      </dsp:txXfrm>
    </dsp:sp>
    <dsp:sp modelId="{537DB3C1-2E42-464E-B277-692E9B77EBA1}">
      <dsp:nvSpPr>
        <dsp:cNvPr id="0" name=""/>
        <dsp:cNvSpPr/>
      </dsp:nvSpPr>
      <dsp:spPr>
        <a:xfrm>
          <a:off x="0" y="3403600"/>
          <a:ext cx="6096000" cy="6552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লেন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পরিবর্তন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যাবে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endParaRPr lang="en-GB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984" y="3435584"/>
        <a:ext cx="6032032" cy="591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2734A-0FA2-4A13-8924-6603D7CE7BCB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1CBD2-049C-4893-B212-417AB56042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6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1CBD2-049C-4893-B212-417AB56042B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1CBD2-049C-4893-B212-417AB56042B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1CBD2-049C-4893-B212-417AB56042B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1CBD2-049C-4893-B212-417AB56042B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dulmalek1972p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urites-corner-border-design2014-67567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914400"/>
            <a:ext cx="5486399" cy="5775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0" y="2133600"/>
            <a:ext cx="48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8800" dirty="0" smtClean="0">
                <a:solidFill>
                  <a:srgbClr val="0070C0"/>
                </a:solidFill>
              </a:rPr>
              <a:t> </a:t>
            </a:r>
            <a:endParaRPr lang="en-US" sz="8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mming_1564101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3739896" cy="1947863"/>
          </a:xfrm>
          <a:prstGeom prst="rect">
            <a:avLst/>
          </a:prstGeom>
        </p:spPr>
      </p:pic>
      <p:pic>
        <p:nvPicPr>
          <p:cNvPr id="3" name="Picture 2" descr="swimm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00400"/>
            <a:ext cx="3810000" cy="2547938"/>
          </a:xfrm>
          <a:prstGeom prst="rect">
            <a:avLst/>
          </a:prstGeom>
        </p:spPr>
      </p:pic>
      <p:pic>
        <p:nvPicPr>
          <p:cNvPr id="4" name="Picture 3" descr="NPTS older children swimm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533400"/>
            <a:ext cx="3276600" cy="1955038"/>
          </a:xfrm>
          <a:prstGeom prst="rect">
            <a:avLst/>
          </a:prstGeom>
        </p:spPr>
      </p:pic>
      <p:pic>
        <p:nvPicPr>
          <p:cNvPr id="5" name="Picture 4" descr="images (1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-2971799" y="6162675"/>
            <a:ext cx="128822" cy="85725"/>
          </a:xfrm>
          <a:prstGeom prst="rect">
            <a:avLst/>
          </a:prstGeom>
        </p:spPr>
      </p:pic>
      <p:pic>
        <p:nvPicPr>
          <p:cNvPr id="6" name="Picture 5" descr="girlpoo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0" y="3200401"/>
            <a:ext cx="3844290" cy="25605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4384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সাঁতার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943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বুক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সাঁতার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57800" y="59436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/>
              <a:t>চিতসাতার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25908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প্রজাপতি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3228492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3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8A2961-E2B5-4B5A-8234-32E3CB96D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2357C2-E5A7-4521-B961-DF33A9DA5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432EF8-B830-4872-929E-0FD9A63EB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435304-9E3C-46D6-9293-C2EEEEE0D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7DB3C1-2E42-464E-B277-692E9B77E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B83F0F-565A-40DF-A878-A4A79F29A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8094F9-ACB5-402B-918E-DB29ACEB3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609600"/>
            <a:ext cx="33528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685800" y="19050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ক।  প্রজাপতি সাঁতারের নিয়ম গুলো  বর্ণনা  কর?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819400"/>
            <a:ext cx="8077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খ।  মুক্ত সাঁতারের বিভিন্ন  কৌশল গুলো ব্যাখ্যা কর?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304800"/>
            <a:ext cx="27432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524000"/>
            <a:ext cx="3200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সাঁতার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209800"/>
            <a:ext cx="3276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প্রজাপতী সাঁতার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657600"/>
            <a:ext cx="64008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বুক সাঁতারের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2743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2895600"/>
            <a:ext cx="57150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সাঁতারের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85800"/>
            <a:ext cx="43434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52400" y="29718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আত্মরক্ষার জন্য সাঁতারের বিভিন্ন  কৌশল  জানা প্রয়োজন কেন ? বিশ্লেষণ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1066800"/>
            <a:ext cx="29718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anner_img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667000"/>
            <a:ext cx="337185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95800" y="4038600"/>
            <a:ext cx="441249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বিষয়ঃশারীরিক শিক্ষা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স্বাস্থ্যবি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জ্ঞান ও খেলাধুলা</a:t>
            </a:r>
            <a:endParaRPr lang="bn-IN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227" y="3545083"/>
            <a:ext cx="473177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মালেক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মোবাইল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০১৭১৭-০০২১৫১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abdulmalek1972p@gmail.com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H\Desktop\Malek-Photo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516" y="1808872"/>
            <a:ext cx="1676400" cy="1676400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2145949" y="304800"/>
            <a:ext cx="51515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B0F0"/>
                </a:solidFill>
              </a:rPr>
              <a:t>   </a:t>
            </a:r>
            <a:r>
              <a:rPr lang="en-US" sz="6600" dirty="0" err="1" smtClean="0">
                <a:solidFill>
                  <a:srgbClr val="00B0F0"/>
                </a:solidFill>
              </a:rPr>
              <a:t>পরিচিতি</a:t>
            </a:r>
            <a:endParaRPr lang="en-US" sz="6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icle-2165404-13CFA82F000005DC-356_636x4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3200400" cy="2170319"/>
          </a:xfrm>
          <a:prstGeom prst="rect">
            <a:avLst/>
          </a:prstGeom>
        </p:spPr>
      </p:pic>
      <p:pic>
        <p:nvPicPr>
          <p:cNvPr id="3" name="Picture 2" descr="images (1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57200"/>
            <a:ext cx="3279949" cy="2155057"/>
          </a:xfrm>
          <a:prstGeom prst="rect">
            <a:avLst/>
          </a:prstGeom>
        </p:spPr>
      </p:pic>
      <p:pic>
        <p:nvPicPr>
          <p:cNvPr id="4" name="Picture 3" descr="images (1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810000"/>
            <a:ext cx="3457575" cy="2300859"/>
          </a:xfrm>
          <a:prstGeom prst="rect">
            <a:avLst/>
          </a:prstGeom>
        </p:spPr>
      </p:pic>
      <p:pic>
        <p:nvPicPr>
          <p:cNvPr id="5" name="Picture 4" descr="pool-banner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4122" y="3886199"/>
            <a:ext cx="3941806" cy="2209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8956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জিরাফ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28956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কুকুর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63246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ডলফিন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62484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সুমিং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পুল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685800"/>
            <a:ext cx="4800600" cy="26468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সাঁতার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124200"/>
            <a:ext cx="46863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533400"/>
            <a:ext cx="38862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2098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শিক্ষার্থীরা...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199" y="29718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সাঁতার কী তা বলতে পারবে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600200" y="472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সাঁতার এর নিয়মাবলি  বর্ণনা করতে পারবে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199" y="4114800"/>
            <a:ext cx="5638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সাঁতারের  কৌশল  ব্যাখ্যা করতে পারবে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199" y="3505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সাঁতারের প্রকার ভেদ উল্লেখ করতে পারবে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0px-Get-Faster-at-Swimming-Freestyle-St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762000"/>
            <a:ext cx="4267200" cy="29237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2200" y="4419600"/>
            <a:ext cx="35052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4724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বিচরণ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সাঁতার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77715"/>
              </p:ext>
            </p:extLst>
          </p:nvPr>
        </p:nvGraphicFramePr>
        <p:xfrm>
          <a:off x="1295400" y="1371600"/>
          <a:ext cx="65532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90800" y="304801"/>
            <a:ext cx="42672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সাঁতারের প্রকারভেদ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65A474-DA1B-4481-8E87-F64C7322F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CF65A474-DA1B-4481-8E87-F64C7322F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CF65A474-DA1B-4481-8E87-F64C7322F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CF0486-2069-40F3-BA2A-4EC183A9C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99CF0486-2069-40F3-BA2A-4EC183A9C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99CF0486-2069-40F3-BA2A-4EC183A9C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27940F-F8EC-42D7-98B0-0D242C94C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AA27940F-F8EC-42D7-98B0-0D242C94C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AA27940F-F8EC-42D7-98B0-0D242C94C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CDE9A-F123-4292-B93F-E71635C06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6FFCDE9A-F123-4292-B93F-E71635C06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6FFCDE9A-F123-4292-B93F-E71635C06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D6529-4302-459D-A71A-1F6AE667D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D0CD6529-4302-459D-A71A-1F6AE667D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D0CD6529-4302-459D-A71A-1F6AE667D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8FE20E-FE0D-417D-B43D-9921AEAA2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58FE20E-FE0D-417D-B43D-9921AEAA2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58FE20E-FE0D-417D-B43D-9921AEAA2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19C1A8-0033-4DC9-B617-FE1496474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E19C1A8-0033-4DC9-B617-FE1496474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2E19C1A8-0033-4DC9-B617-FE1496474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639339-D476-4041-9634-D134D07AE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22639339-D476-4041-9634-D134D07AE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22639339-D476-4041-9634-D134D07AE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57241A-7E73-4D15-BAFF-E4924ABF1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E957241A-7E73-4D15-BAFF-E4924ABF1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E957241A-7E73-4D15-BAFF-E4924ABF1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986088"/>
              </p:ext>
            </p:extLst>
          </p:nvPr>
        </p:nvGraphicFramePr>
        <p:xfrm>
          <a:off x="4114800" y="30321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32125"/>
                        <a:ext cx="9144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9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mming-pool-vector-depositphotos_2486027-Swimming-sty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533400"/>
            <a:ext cx="2895600" cy="2644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3429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সাঁতারের  বিভিন্ন  কৌশল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962400"/>
            <a:ext cx="3301139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6172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সাঁতারের  নিয়ম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Lucy\Desktop\Lucy-2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114800"/>
            <a:ext cx="4166886" cy="228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95400" y="6324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ব্যাক  ষ্ট্রোক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ownloa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85800"/>
            <a:ext cx="3993931" cy="2133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2819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সাঁতার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207</Words>
  <Application>Microsoft Office PowerPoint</Application>
  <PresentationFormat>On-screen Show (4:3)</PresentationFormat>
  <Paragraphs>58</Paragraphs>
  <Slides>15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Lucy</dc:creator>
  <cp:lastModifiedBy>H</cp:lastModifiedBy>
  <cp:revision>105</cp:revision>
  <dcterms:created xsi:type="dcterms:W3CDTF">2006-08-16T00:00:00Z</dcterms:created>
  <dcterms:modified xsi:type="dcterms:W3CDTF">2019-11-12T12:25:45Z</dcterms:modified>
</cp:coreProperties>
</file>