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5" r:id="rId2"/>
    <p:sldId id="276" r:id="rId3"/>
    <p:sldId id="256" r:id="rId4"/>
    <p:sldId id="257" r:id="rId5"/>
    <p:sldId id="258" r:id="rId6"/>
    <p:sldId id="259" r:id="rId7"/>
    <p:sldId id="269" r:id="rId8"/>
    <p:sldId id="260" r:id="rId9"/>
    <p:sldId id="261" r:id="rId10"/>
    <p:sldId id="262" r:id="rId11"/>
    <p:sldId id="270" r:id="rId12"/>
    <p:sldId id="263" r:id="rId13"/>
    <p:sldId id="264" r:id="rId14"/>
    <p:sldId id="265" r:id="rId15"/>
    <p:sldId id="266" r:id="rId16"/>
    <p:sldId id="268" r:id="rId17"/>
    <p:sldId id="271" r:id="rId18"/>
    <p:sldId id="272" r:id="rId19"/>
    <p:sldId id="273" r:id="rId20"/>
    <p:sldId id="274" r:id="rId21"/>
  </p:sldIdLst>
  <p:sldSz cx="109728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23984-C52A-4A1E-91FC-9353D50D68DC}" type="doc">
      <dgm:prSet loTypeId="urn:microsoft.com/office/officeart/2005/8/layout/radial4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F8AD21A4-D2F8-4C0E-B1A6-26618BBE77CC}">
      <dgm:prSet phldrT="[Text]" custT="1"/>
      <dgm:spPr>
        <a:xfrm>
          <a:off x="2586609" y="2733124"/>
          <a:ext cx="2141982" cy="2141982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n-US" sz="36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প্রাকৃতিক </a:t>
          </a:r>
          <a:r>
            <a:rPr lang="en-US" sz="36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বনের</a:t>
          </a:r>
          <a:r>
            <a:rPr lang="en-US" sz="36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 </a:t>
          </a:r>
          <a:r>
            <a:rPr lang="en-US" sz="36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প্রকারভেদ</a:t>
          </a:r>
          <a:endParaRPr lang="en-US" sz="3600" dirty="0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ea typeface="+mn-ea"/>
            <a:cs typeface="NikoshBAN" panose="02000000000000000000" pitchFamily="2" charset="0"/>
          </a:endParaRPr>
        </a:p>
      </dgm:t>
    </dgm:pt>
    <dgm:pt modelId="{BE963E22-2C19-402C-8369-356B17288032}" type="parTrans" cxnId="{897A279B-D14D-4FAE-9416-94B0327632F9}">
      <dgm:prSet/>
      <dgm:spPr/>
      <dgm:t>
        <a:bodyPr/>
        <a:lstStyle/>
        <a:p>
          <a:endParaRPr lang="en-US"/>
        </a:p>
      </dgm:t>
    </dgm:pt>
    <dgm:pt modelId="{75D83CD5-ABF5-46E2-B0CB-5A25E629500C}" type="sibTrans" cxnId="{897A279B-D14D-4FAE-9416-94B0327632F9}">
      <dgm:prSet/>
      <dgm:spPr/>
      <dgm:t>
        <a:bodyPr/>
        <a:lstStyle/>
        <a:p>
          <a:endParaRPr lang="en-US"/>
        </a:p>
      </dgm:t>
    </dgm:pt>
    <dgm:pt modelId="{6555DFF3-EFB3-4FAB-82B4-BC63627D19E6}">
      <dgm:prSet phldrT="[Text]"/>
      <dgm:spPr>
        <a:xfrm>
          <a:off x="192148" y="1276047"/>
          <a:ext cx="2034882" cy="1627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l="-20000" r="-20000"/>
          </a:stretch>
        </a:blipFill>
      </dgm:spPr>
      <dgm:t>
        <a:bodyPr/>
        <a:lstStyle/>
        <a:p>
          <a:pPr>
            <a:buNone/>
          </a:pP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D0D5030-59C0-45E0-B810-2CC332D72A2E}" type="parTrans" cxnId="{26A9DCF9-5176-48DE-8D6C-A4D0F64256BD}">
      <dgm:prSet/>
      <dgm:spPr>
        <a:xfrm rot="12900000">
          <a:off x="1045739" y="2304432"/>
          <a:ext cx="1812016" cy="610464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6D636EB2-486F-4E12-8C13-4944CAB36ADB}" type="sibTrans" cxnId="{26A9DCF9-5176-48DE-8D6C-A4D0F64256BD}">
      <dgm:prSet/>
      <dgm:spPr/>
      <dgm:t>
        <a:bodyPr/>
        <a:lstStyle/>
        <a:p>
          <a:endParaRPr lang="en-US"/>
        </a:p>
      </dgm:t>
    </dgm:pt>
    <dgm:pt modelId="{0870F4AD-2B3F-474C-9AAB-10C87048FDAA}">
      <dgm:prSet phldrT="[Text]"/>
      <dgm:spPr>
        <a:xfrm>
          <a:off x="2640158" y="1693"/>
          <a:ext cx="2034882" cy="1627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rcRect/>
          <a:stretch>
            <a:fillRect t="-4000" b="-4000"/>
          </a:stretch>
        </a:blipFill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7E94322-DC70-40FA-966E-D8DCDC631594}" type="parTrans" cxnId="{04B8D81C-1218-4C0D-BC25-0EA4E9B30660}">
      <dgm:prSet/>
      <dgm:spPr>
        <a:xfrm rot="16200000">
          <a:off x="2751591" y="1416422"/>
          <a:ext cx="1812016" cy="610464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62A95BCF-8BD5-4318-BA35-9419579D341C}" type="sibTrans" cxnId="{04B8D81C-1218-4C0D-BC25-0EA4E9B30660}">
      <dgm:prSet/>
      <dgm:spPr/>
      <dgm:t>
        <a:bodyPr/>
        <a:lstStyle/>
        <a:p>
          <a:endParaRPr lang="en-US"/>
        </a:p>
      </dgm:t>
    </dgm:pt>
    <dgm:pt modelId="{D273E803-70E4-476A-B0EA-6A28FDCF9C06}">
      <dgm:prSet phldrT="[Text]"/>
      <dgm:spPr>
        <a:xfrm>
          <a:off x="5088168" y="1276047"/>
          <a:ext cx="2034882" cy="1627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rcRect/>
          <a:stretch>
            <a:fillRect t="-4000" b="-4000"/>
          </a:stretch>
        </a:blipFill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B33E0DC-67E4-47F5-AEEA-3727839B0DDF}" type="parTrans" cxnId="{3AA6C679-5016-4BE3-A71C-EE1F6E7870E4}">
      <dgm:prSet/>
      <dgm:spPr>
        <a:xfrm rot="19500000">
          <a:off x="4457443" y="2304432"/>
          <a:ext cx="1812016" cy="610464"/>
        </a:xfrm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7C337C57-71D2-4154-B5C3-08F54B32D705}" type="sibTrans" cxnId="{3AA6C679-5016-4BE3-A71C-EE1F6E7870E4}">
      <dgm:prSet/>
      <dgm:spPr/>
      <dgm:t>
        <a:bodyPr/>
        <a:lstStyle/>
        <a:p>
          <a:endParaRPr lang="en-US"/>
        </a:p>
      </dgm:t>
    </dgm:pt>
    <dgm:pt modelId="{A7A58DCE-1A8A-4F8D-82DD-77E3323D1E62}" type="pres">
      <dgm:prSet presAssocID="{CC123984-C52A-4A1E-91FC-9353D50D68D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A30C7C7-5719-451F-80C6-D1746B65651A}" type="pres">
      <dgm:prSet presAssocID="{F8AD21A4-D2F8-4C0E-B1A6-26618BBE77CC}" presName="centerShape" presStyleLbl="node0" presStyleIdx="0" presStyleCnt="1"/>
      <dgm:spPr/>
    </dgm:pt>
    <dgm:pt modelId="{9A05871D-EB89-434D-9F47-A2A08267EB75}" type="pres">
      <dgm:prSet presAssocID="{5D0D5030-59C0-45E0-B810-2CC332D72A2E}" presName="parTrans" presStyleLbl="bgSibTrans2D1" presStyleIdx="0" presStyleCnt="3"/>
      <dgm:spPr/>
    </dgm:pt>
    <dgm:pt modelId="{9DF37992-BDEA-424F-B4FF-5B37451430F3}" type="pres">
      <dgm:prSet presAssocID="{6555DFF3-EFB3-4FAB-82B4-BC63627D19E6}" presName="node" presStyleLbl="node1" presStyleIdx="0" presStyleCnt="3">
        <dgm:presLayoutVars>
          <dgm:bulletEnabled val="1"/>
        </dgm:presLayoutVars>
      </dgm:prSet>
      <dgm:spPr/>
    </dgm:pt>
    <dgm:pt modelId="{CF2A89A9-CA7B-467A-8C78-CA14668B7711}" type="pres">
      <dgm:prSet presAssocID="{17E94322-DC70-40FA-966E-D8DCDC631594}" presName="parTrans" presStyleLbl="bgSibTrans2D1" presStyleIdx="1" presStyleCnt="3"/>
      <dgm:spPr/>
    </dgm:pt>
    <dgm:pt modelId="{B337ABF6-2AB4-4E4C-AC5C-D3DC7F854400}" type="pres">
      <dgm:prSet presAssocID="{0870F4AD-2B3F-474C-9AAB-10C87048FDAA}" presName="node" presStyleLbl="node1" presStyleIdx="1" presStyleCnt="3">
        <dgm:presLayoutVars>
          <dgm:bulletEnabled val="1"/>
        </dgm:presLayoutVars>
      </dgm:prSet>
      <dgm:spPr/>
    </dgm:pt>
    <dgm:pt modelId="{64D86B1B-4FF3-4323-8B88-61757D5CB213}" type="pres">
      <dgm:prSet presAssocID="{AB33E0DC-67E4-47F5-AEEA-3727839B0DDF}" presName="parTrans" presStyleLbl="bgSibTrans2D1" presStyleIdx="2" presStyleCnt="3"/>
      <dgm:spPr/>
    </dgm:pt>
    <dgm:pt modelId="{D4A14D6B-F09E-4A86-BD9C-DA8C4DAF8A9A}" type="pres">
      <dgm:prSet presAssocID="{D273E803-70E4-476A-B0EA-6A28FDCF9C06}" presName="node" presStyleLbl="node1" presStyleIdx="2" presStyleCnt="3">
        <dgm:presLayoutVars>
          <dgm:bulletEnabled val="1"/>
        </dgm:presLayoutVars>
      </dgm:prSet>
      <dgm:spPr/>
    </dgm:pt>
  </dgm:ptLst>
  <dgm:cxnLst>
    <dgm:cxn modelId="{C62F4009-D19B-4BE4-8F12-28A979AD32B5}" type="presOf" srcId="{D273E803-70E4-476A-B0EA-6A28FDCF9C06}" destId="{D4A14D6B-F09E-4A86-BD9C-DA8C4DAF8A9A}" srcOrd="0" destOrd="0" presId="urn:microsoft.com/office/officeart/2005/8/layout/radial4"/>
    <dgm:cxn modelId="{04B8D81C-1218-4C0D-BC25-0EA4E9B30660}" srcId="{F8AD21A4-D2F8-4C0E-B1A6-26618BBE77CC}" destId="{0870F4AD-2B3F-474C-9AAB-10C87048FDAA}" srcOrd="1" destOrd="0" parTransId="{17E94322-DC70-40FA-966E-D8DCDC631594}" sibTransId="{62A95BCF-8BD5-4318-BA35-9419579D341C}"/>
    <dgm:cxn modelId="{91CBC820-ED13-439B-AA84-D79ED79E67CE}" type="presOf" srcId="{6555DFF3-EFB3-4FAB-82B4-BC63627D19E6}" destId="{9DF37992-BDEA-424F-B4FF-5B37451430F3}" srcOrd="0" destOrd="0" presId="urn:microsoft.com/office/officeart/2005/8/layout/radial4"/>
    <dgm:cxn modelId="{34156649-4077-4170-B7B9-728337E73F30}" type="presOf" srcId="{CC123984-C52A-4A1E-91FC-9353D50D68DC}" destId="{A7A58DCE-1A8A-4F8D-82DD-77E3323D1E62}" srcOrd="0" destOrd="0" presId="urn:microsoft.com/office/officeart/2005/8/layout/radial4"/>
    <dgm:cxn modelId="{3AA6C679-5016-4BE3-A71C-EE1F6E7870E4}" srcId="{F8AD21A4-D2F8-4C0E-B1A6-26618BBE77CC}" destId="{D273E803-70E4-476A-B0EA-6A28FDCF9C06}" srcOrd="2" destOrd="0" parTransId="{AB33E0DC-67E4-47F5-AEEA-3727839B0DDF}" sibTransId="{7C337C57-71D2-4154-B5C3-08F54B32D705}"/>
    <dgm:cxn modelId="{678BBA9A-62AB-45BE-BDB2-069E5B6B7A51}" type="presOf" srcId="{0870F4AD-2B3F-474C-9AAB-10C87048FDAA}" destId="{B337ABF6-2AB4-4E4C-AC5C-D3DC7F854400}" srcOrd="0" destOrd="0" presId="urn:microsoft.com/office/officeart/2005/8/layout/radial4"/>
    <dgm:cxn modelId="{897A279B-D14D-4FAE-9416-94B0327632F9}" srcId="{CC123984-C52A-4A1E-91FC-9353D50D68DC}" destId="{F8AD21A4-D2F8-4C0E-B1A6-26618BBE77CC}" srcOrd="0" destOrd="0" parTransId="{BE963E22-2C19-402C-8369-356B17288032}" sibTransId="{75D83CD5-ABF5-46E2-B0CB-5A25E629500C}"/>
    <dgm:cxn modelId="{82AE579D-27B3-482E-90A4-2CD7BDB58238}" type="presOf" srcId="{17E94322-DC70-40FA-966E-D8DCDC631594}" destId="{CF2A89A9-CA7B-467A-8C78-CA14668B7711}" srcOrd="0" destOrd="0" presId="urn:microsoft.com/office/officeart/2005/8/layout/radial4"/>
    <dgm:cxn modelId="{F31524AB-619E-4759-B46E-5F891AAE8379}" type="presOf" srcId="{AB33E0DC-67E4-47F5-AEEA-3727839B0DDF}" destId="{64D86B1B-4FF3-4323-8B88-61757D5CB213}" srcOrd="0" destOrd="0" presId="urn:microsoft.com/office/officeart/2005/8/layout/radial4"/>
    <dgm:cxn modelId="{674007B1-0C07-442F-BE63-1BD0EAEBBB8B}" type="presOf" srcId="{F8AD21A4-D2F8-4C0E-B1A6-26618BBE77CC}" destId="{2A30C7C7-5719-451F-80C6-D1746B65651A}" srcOrd="0" destOrd="0" presId="urn:microsoft.com/office/officeart/2005/8/layout/radial4"/>
    <dgm:cxn modelId="{7E1924BA-A86F-4B3F-8344-F9EF068CB894}" type="presOf" srcId="{5D0D5030-59C0-45E0-B810-2CC332D72A2E}" destId="{9A05871D-EB89-434D-9F47-A2A08267EB75}" srcOrd="0" destOrd="0" presId="urn:microsoft.com/office/officeart/2005/8/layout/radial4"/>
    <dgm:cxn modelId="{26A9DCF9-5176-48DE-8D6C-A4D0F64256BD}" srcId="{F8AD21A4-D2F8-4C0E-B1A6-26618BBE77CC}" destId="{6555DFF3-EFB3-4FAB-82B4-BC63627D19E6}" srcOrd="0" destOrd="0" parTransId="{5D0D5030-59C0-45E0-B810-2CC332D72A2E}" sibTransId="{6D636EB2-486F-4E12-8C13-4944CAB36ADB}"/>
    <dgm:cxn modelId="{E531DB60-42CC-4F0C-8580-75100CDA03F6}" type="presParOf" srcId="{A7A58DCE-1A8A-4F8D-82DD-77E3323D1E62}" destId="{2A30C7C7-5719-451F-80C6-D1746B65651A}" srcOrd="0" destOrd="0" presId="urn:microsoft.com/office/officeart/2005/8/layout/radial4"/>
    <dgm:cxn modelId="{15D43DBE-B0AD-4EBD-965F-CF0B4D58F204}" type="presParOf" srcId="{A7A58DCE-1A8A-4F8D-82DD-77E3323D1E62}" destId="{9A05871D-EB89-434D-9F47-A2A08267EB75}" srcOrd="1" destOrd="0" presId="urn:microsoft.com/office/officeart/2005/8/layout/radial4"/>
    <dgm:cxn modelId="{D90B63FA-5063-470B-A108-C46663EF14C3}" type="presParOf" srcId="{A7A58DCE-1A8A-4F8D-82DD-77E3323D1E62}" destId="{9DF37992-BDEA-424F-B4FF-5B37451430F3}" srcOrd="2" destOrd="0" presId="urn:microsoft.com/office/officeart/2005/8/layout/radial4"/>
    <dgm:cxn modelId="{8FA9A58F-2A76-46B3-B9B5-03D78C4C5CE4}" type="presParOf" srcId="{A7A58DCE-1A8A-4F8D-82DD-77E3323D1E62}" destId="{CF2A89A9-CA7B-467A-8C78-CA14668B7711}" srcOrd="3" destOrd="0" presId="urn:microsoft.com/office/officeart/2005/8/layout/radial4"/>
    <dgm:cxn modelId="{3011BF73-BF77-4E58-9FA6-515BA9E93DC9}" type="presParOf" srcId="{A7A58DCE-1A8A-4F8D-82DD-77E3323D1E62}" destId="{B337ABF6-2AB4-4E4C-AC5C-D3DC7F854400}" srcOrd="4" destOrd="0" presId="urn:microsoft.com/office/officeart/2005/8/layout/radial4"/>
    <dgm:cxn modelId="{6A273D6A-DFDB-4B2D-B995-B90C65AF2235}" type="presParOf" srcId="{A7A58DCE-1A8A-4F8D-82DD-77E3323D1E62}" destId="{64D86B1B-4FF3-4323-8B88-61757D5CB213}" srcOrd="5" destOrd="0" presId="urn:microsoft.com/office/officeart/2005/8/layout/radial4"/>
    <dgm:cxn modelId="{651CB610-8375-44AD-AF1F-A41B1B649803}" type="presParOf" srcId="{A7A58DCE-1A8A-4F8D-82DD-77E3323D1E62}" destId="{D4A14D6B-F09E-4A86-BD9C-DA8C4DAF8A9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A943F3-5D5E-425C-93DC-EC547323F09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506663-44F5-4620-84F5-7EEB39E05E6C}">
      <dgm:prSet phldrT="[Text]" custT="1"/>
      <dgm:spPr/>
      <dgm:t>
        <a:bodyPr/>
        <a:lstStyle/>
        <a:p>
          <a:r>
            <a:rPr lang="en-US" sz="3200" b="1" dirty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প্রাকৃতিক </a:t>
          </a:r>
          <a:r>
            <a:rPr lang="en-US" sz="3200" b="1" dirty="0" err="1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বনের</a:t>
          </a:r>
          <a:r>
            <a:rPr lang="en-US" sz="3200" b="1" dirty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endParaRPr lang="en-US" sz="3200" b="1" dirty="0">
            <a:ln>
              <a:solidFill>
                <a:srgbClr val="FFFF00"/>
              </a:solidFill>
            </a:ln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FF0AB8-FC36-4A49-9D2D-D92C045B978A}" type="parTrans" cxnId="{48B4ADCF-9721-4017-8F20-FA4B382FF6C4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B02B27-A426-45EB-87CC-DFE320249A93}" type="sibTrans" cxnId="{48B4ADCF-9721-4017-8F20-FA4B382FF6C4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1CF35E-58A3-42EE-B1CF-4AF78DD3DBEC}">
      <dgm:prSet phldrT="[Text]" custT="1"/>
      <dgm:spPr/>
      <dgm:t>
        <a:bodyPr/>
        <a:lstStyle/>
        <a:p>
          <a:r>
            <a:rPr lang="en-US" sz="2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কাঠ</a:t>
          </a:r>
          <a:r>
            <a: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পাওয়া</a:t>
          </a:r>
          <a:r>
            <a: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AFDDCB-4B94-4FE5-AA53-A69B65415E55}" type="parTrans" cxnId="{BC870F91-C5F9-4E6F-A250-BDAB84F18ADF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CF6D0A-E2B0-4884-9EDB-88FA76412684}" type="sibTrans" cxnId="{BC870F91-C5F9-4E6F-A250-BDAB84F18ADF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6D71F0-D2AB-411C-A979-3EA409A91D3E}">
      <dgm:prSet phldrT="[Text]" custT="1"/>
      <dgm:spPr/>
      <dgm:t>
        <a:bodyPr/>
        <a:lstStyle/>
        <a:p>
          <a:r>
            <a:rPr lang="en-US" sz="28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অক্সিজেন দেয়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D743CC-5E7E-49ED-B881-2BF2497B43C8}" type="parTrans" cxnId="{FCFE250F-97BB-4178-9C53-9550B929274F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5C0AC1-A1D4-49D2-8018-C9D67391C4FA}" type="sibTrans" cxnId="{FCFE250F-97BB-4178-9C53-9550B929274F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69546B-0048-4717-97EC-CAC505A3D9A4}">
      <dgm:prSet phldrT="[Text]" custT="1"/>
      <dgm:spPr/>
      <dgm:t>
        <a:bodyPr/>
        <a:lstStyle/>
        <a:p>
          <a:r>
            <a:rPr lang="en-US" sz="28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মধু ও মোম পাওয়া যায়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542B6F-D959-4EA3-83F3-47443FD5FC81}" type="parTrans" cxnId="{13578AAC-EA23-4346-A8A2-B51D3B2DA21B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343A95-8700-4DCD-96F3-EAF01A6B53A7}" type="sibTrans" cxnId="{13578AAC-EA23-4346-A8A2-B51D3B2DA21B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38A004-C8E9-4417-9B9F-C8E8871567D0}">
      <dgm:prSet custT="1"/>
      <dgm:spPr/>
      <dgm:t>
        <a:bodyPr/>
        <a:lstStyle/>
        <a:p>
          <a:r>
            <a:rPr lang="en-US" sz="28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গৃহনিমান সমগ্রি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30C14D-2DB6-4338-92DE-AD610127F6B8}" type="parTrans" cxnId="{48724726-955F-436D-B30F-024F7AFC7ADD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AAF09E-567F-4BE1-8A7C-F77696A5D1E9}" type="sibTrans" cxnId="{48724726-955F-436D-B30F-024F7AFC7ADD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358FF8-1BA8-4840-A70F-C8D455C46EB1}">
      <dgm:prSet custT="1"/>
      <dgm:spPr/>
      <dgm:t>
        <a:bodyPr/>
        <a:lstStyle/>
        <a:p>
          <a:r>
            <a:rPr lang="en-US" sz="28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কাগজ তৈরির কাঁচামাল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293585-77CA-4ABA-A75F-E2AE284A8304}" type="parTrans" cxnId="{8FB62283-3D49-4763-8521-DB0FE214ECE3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1E6AFC-42DE-4397-81BA-932779673E3D}" type="sibTrans" cxnId="{8FB62283-3D49-4763-8521-DB0FE214ECE3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0E0440-1C47-41C4-8B86-7DB0374661E6}" type="pres">
      <dgm:prSet presAssocID="{0BA943F3-5D5E-425C-93DC-EC547323F09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C5E7BC4-6E88-4898-AEE2-B183C32214D1}" type="pres">
      <dgm:prSet presAssocID="{6E506663-44F5-4620-84F5-7EEB39E05E6C}" presName="centerShape" presStyleLbl="node0" presStyleIdx="0" presStyleCnt="1"/>
      <dgm:spPr/>
    </dgm:pt>
    <dgm:pt modelId="{D1C43307-1BB6-4E3F-948E-F1BB72B57DFA}" type="pres">
      <dgm:prSet presAssocID="{B6AFDDCB-4B94-4FE5-AA53-A69B65415E55}" presName="parTrans" presStyleLbl="bgSibTrans2D1" presStyleIdx="0" presStyleCnt="5"/>
      <dgm:spPr/>
    </dgm:pt>
    <dgm:pt modelId="{069BEB67-B4D3-451D-8593-538404CBF8BD}" type="pres">
      <dgm:prSet presAssocID="{9A1CF35E-58A3-42EE-B1CF-4AF78DD3DBEC}" presName="node" presStyleLbl="node1" presStyleIdx="0" presStyleCnt="5" custScaleY="58715">
        <dgm:presLayoutVars>
          <dgm:bulletEnabled val="1"/>
        </dgm:presLayoutVars>
      </dgm:prSet>
      <dgm:spPr/>
    </dgm:pt>
    <dgm:pt modelId="{872FA3F5-29C6-4F16-9173-3E0B721090C1}" type="pres">
      <dgm:prSet presAssocID="{ABD743CC-5E7E-49ED-B881-2BF2497B43C8}" presName="parTrans" presStyleLbl="bgSibTrans2D1" presStyleIdx="1" presStyleCnt="5"/>
      <dgm:spPr/>
    </dgm:pt>
    <dgm:pt modelId="{1483F165-4506-46C7-96DC-3B7697FC8A98}" type="pres">
      <dgm:prSet presAssocID="{986D71F0-D2AB-411C-A979-3EA409A91D3E}" presName="node" presStyleLbl="node1" presStyleIdx="1" presStyleCnt="5" custScaleY="62897">
        <dgm:presLayoutVars>
          <dgm:bulletEnabled val="1"/>
        </dgm:presLayoutVars>
      </dgm:prSet>
      <dgm:spPr/>
    </dgm:pt>
    <dgm:pt modelId="{C35B0C92-0DD2-42E2-8B6E-BE4D556BE7DE}" type="pres">
      <dgm:prSet presAssocID="{BB542B6F-D959-4EA3-83F3-47443FD5FC81}" presName="parTrans" presStyleLbl="bgSibTrans2D1" presStyleIdx="2" presStyleCnt="5"/>
      <dgm:spPr/>
    </dgm:pt>
    <dgm:pt modelId="{65A23CC2-4EBE-4DA3-9B47-250B1A8637A8}" type="pres">
      <dgm:prSet presAssocID="{2569546B-0048-4717-97EC-CAC505A3D9A4}" presName="node" presStyleLbl="node1" presStyleIdx="2" presStyleCnt="5" custScaleY="55510">
        <dgm:presLayoutVars>
          <dgm:bulletEnabled val="1"/>
        </dgm:presLayoutVars>
      </dgm:prSet>
      <dgm:spPr/>
    </dgm:pt>
    <dgm:pt modelId="{EB7572BE-D24B-4EBF-97C7-F2785E8A4EEB}" type="pres">
      <dgm:prSet presAssocID="{4630C14D-2DB6-4338-92DE-AD610127F6B8}" presName="parTrans" presStyleLbl="bgSibTrans2D1" presStyleIdx="3" presStyleCnt="5"/>
      <dgm:spPr/>
    </dgm:pt>
    <dgm:pt modelId="{A123983C-8867-4786-AF1F-6946AC1B17F0}" type="pres">
      <dgm:prSet presAssocID="{FD38A004-C8E9-4417-9B9F-C8E8871567D0}" presName="node" presStyleLbl="node1" presStyleIdx="3" presStyleCnt="5" custScaleY="59027">
        <dgm:presLayoutVars>
          <dgm:bulletEnabled val="1"/>
        </dgm:presLayoutVars>
      </dgm:prSet>
      <dgm:spPr/>
    </dgm:pt>
    <dgm:pt modelId="{73B9A8C5-294F-46DE-B8A6-E8D4625A3280}" type="pres">
      <dgm:prSet presAssocID="{0F293585-77CA-4ABA-A75F-E2AE284A8304}" presName="parTrans" presStyleLbl="bgSibTrans2D1" presStyleIdx="4" presStyleCnt="5"/>
      <dgm:spPr/>
    </dgm:pt>
    <dgm:pt modelId="{D78B7608-7EEE-4648-AD50-757E8B6CC07E}" type="pres">
      <dgm:prSet presAssocID="{50358FF8-1BA8-4840-A70F-C8D455C46EB1}" presName="node" presStyleLbl="node1" presStyleIdx="4" presStyleCnt="5" custScaleY="61243">
        <dgm:presLayoutVars>
          <dgm:bulletEnabled val="1"/>
        </dgm:presLayoutVars>
      </dgm:prSet>
      <dgm:spPr/>
    </dgm:pt>
  </dgm:ptLst>
  <dgm:cxnLst>
    <dgm:cxn modelId="{F16F1B0C-293E-4254-99F0-8498C29658D6}" type="presOf" srcId="{B6AFDDCB-4B94-4FE5-AA53-A69B65415E55}" destId="{D1C43307-1BB6-4E3F-948E-F1BB72B57DFA}" srcOrd="0" destOrd="0" presId="urn:microsoft.com/office/officeart/2005/8/layout/radial4"/>
    <dgm:cxn modelId="{FCFE250F-97BB-4178-9C53-9550B929274F}" srcId="{6E506663-44F5-4620-84F5-7EEB39E05E6C}" destId="{986D71F0-D2AB-411C-A979-3EA409A91D3E}" srcOrd="1" destOrd="0" parTransId="{ABD743CC-5E7E-49ED-B881-2BF2497B43C8}" sibTransId="{395C0AC1-A1D4-49D2-8018-C9D67391C4FA}"/>
    <dgm:cxn modelId="{B144B413-16BC-4F6D-9D1B-759D25DF9822}" type="presOf" srcId="{0F293585-77CA-4ABA-A75F-E2AE284A8304}" destId="{73B9A8C5-294F-46DE-B8A6-E8D4625A3280}" srcOrd="0" destOrd="0" presId="urn:microsoft.com/office/officeart/2005/8/layout/radial4"/>
    <dgm:cxn modelId="{48724726-955F-436D-B30F-024F7AFC7ADD}" srcId="{6E506663-44F5-4620-84F5-7EEB39E05E6C}" destId="{FD38A004-C8E9-4417-9B9F-C8E8871567D0}" srcOrd="3" destOrd="0" parTransId="{4630C14D-2DB6-4338-92DE-AD610127F6B8}" sibTransId="{A1AAF09E-567F-4BE1-8A7C-F77696A5D1E9}"/>
    <dgm:cxn modelId="{A47EA234-9BB2-4836-AA4E-7478D57D4B96}" type="presOf" srcId="{50358FF8-1BA8-4840-A70F-C8D455C46EB1}" destId="{D78B7608-7EEE-4648-AD50-757E8B6CC07E}" srcOrd="0" destOrd="0" presId="urn:microsoft.com/office/officeart/2005/8/layout/radial4"/>
    <dgm:cxn modelId="{B1F8E344-3BCA-482D-897A-230B83B8388F}" type="presOf" srcId="{4630C14D-2DB6-4338-92DE-AD610127F6B8}" destId="{EB7572BE-D24B-4EBF-97C7-F2785E8A4EEB}" srcOrd="0" destOrd="0" presId="urn:microsoft.com/office/officeart/2005/8/layout/radial4"/>
    <dgm:cxn modelId="{8FB62283-3D49-4763-8521-DB0FE214ECE3}" srcId="{6E506663-44F5-4620-84F5-7EEB39E05E6C}" destId="{50358FF8-1BA8-4840-A70F-C8D455C46EB1}" srcOrd="4" destOrd="0" parTransId="{0F293585-77CA-4ABA-A75F-E2AE284A8304}" sibTransId="{BD1E6AFC-42DE-4397-81BA-932779673E3D}"/>
    <dgm:cxn modelId="{DA558D89-0419-4E2D-9153-481373F51BA2}" type="presOf" srcId="{986D71F0-D2AB-411C-A979-3EA409A91D3E}" destId="{1483F165-4506-46C7-96DC-3B7697FC8A98}" srcOrd="0" destOrd="0" presId="urn:microsoft.com/office/officeart/2005/8/layout/radial4"/>
    <dgm:cxn modelId="{BC870F91-C5F9-4E6F-A250-BDAB84F18ADF}" srcId="{6E506663-44F5-4620-84F5-7EEB39E05E6C}" destId="{9A1CF35E-58A3-42EE-B1CF-4AF78DD3DBEC}" srcOrd="0" destOrd="0" parTransId="{B6AFDDCB-4B94-4FE5-AA53-A69B65415E55}" sibTransId="{B0CF6D0A-E2B0-4884-9EDB-88FA76412684}"/>
    <dgm:cxn modelId="{0CD6789B-E3B2-4FCA-B0D8-C43A45003763}" type="presOf" srcId="{9A1CF35E-58A3-42EE-B1CF-4AF78DD3DBEC}" destId="{069BEB67-B4D3-451D-8593-538404CBF8BD}" srcOrd="0" destOrd="0" presId="urn:microsoft.com/office/officeart/2005/8/layout/radial4"/>
    <dgm:cxn modelId="{2BFC1F9C-FE90-4EB6-95FE-FE01044D4678}" type="presOf" srcId="{FD38A004-C8E9-4417-9B9F-C8E8871567D0}" destId="{A123983C-8867-4786-AF1F-6946AC1B17F0}" srcOrd="0" destOrd="0" presId="urn:microsoft.com/office/officeart/2005/8/layout/radial4"/>
    <dgm:cxn modelId="{13578AAC-EA23-4346-A8A2-B51D3B2DA21B}" srcId="{6E506663-44F5-4620-84F5-7EEB39E05E6C}" destId="{2569546B-0048-4717-97EC-CAC505A3D9A4}" srcOrd="2" destOrd="0" parTransId="{BB542B6F-D959-4EA3-83F3-47443FD5FC81}" sibTransId="{6F343A95-8700-4DCD-96F3-EAF01A6B53A7}"/>
    <dgm:cxn modelId="{55A0A9AF-6ADD-4E1E-AFD8-97C9CB9E88AD}" type="presOf" srcId="{BB542B6F-D959-4EA3-83F3-47443FD5FC81}" destId="{C35B0C92-0DD2-42E2-8B6E-BE4D556BE7DE}" srcOrd="0" destOrd="0" presId="urn:microsoft.com/office/officeart/2005/8/layout/radial4"/>
    <dgm:cxn modelId="{701D7AC9-278E-4BEF-8AE8-F12CB0677AF1}" type="presOf" srcId="{2569546B-0048-4717-97EC-CAC505A3D9A4}" destId="{65A23CC2-4EBE-4DA3-9B47-250B1A8637A8}" srcOrd="0" destOrd="0" presId="urn:microsoft.com/office/officeart/2005/8/layout/radial4"/>
    <dgm:cxn modelId="{48B4ADCF-9721-4017-8F20-FA4B382FF6C4}" srcId="{0BA943F3-5D5E-425C-93DC-EC547323F093}" destId="{6E506663-44F5-4620-84F5-7EEB39E05E6C}" srcOrd="0" destOrd="0" parTransId="{16FF0AB8-FC36-4A49-9D2D-D92C045B978A}" sibTransId="{1EB02B27-A426-45EB-87CC-DFE320249A93}"/>
    <dgm:cxn modelId="{1AAF33F0-78C4-4742-906F-502B278CB253}" type="presOf" srcId="{0BA943F3-5D5E-425C-93DC-EC547323F093}" destId="{FB0E0440-1C47-41C4-8B86-7DB0374661E6}" srcOrd="0" destOrd="0" presId="urn:microsoft.com/office/officeart/2005/8/layout/radial4"/>
    <dgm:cxn modelId="{1942ADF1-CADB-44A3-9E71-4F373B887F38}" type="presOf" srcId="{ABD743CC-5E7E-49ED-B881-2BF2497B43C8}" destId="{872FA3F5-29C6-4F16-9173-3E0B721090C1}" srcOrd="0" destOrd="0" presId="urn:microsoft.com/office/officeart/2005/8/layout/radial4"/>
    <dgm:cxn modelId="{15737FF3-C6DE-41EB-AC20-2A399D0C3D9F}" type="presOf" srcId="{6E506663-44F5-4620-84F5-7EEB39E05E6C}" destId="{AC5E7BC4-6E88-4898-AEE2-B183C32214D1}" srcOrd="0" destOrd="0" presId="urn:microsoft.com/office/officeart/2005/8/layout/radial4"/>
    <dgm:cxn modelId="{31601E54-C159-4FF5-84E2-FDE27B4C5E2B}" type="presParOf" srcId="{FB0E0440-1C47-41C4-8B86-7DB0374661E6}" destId="{AC5E7BC4-6E88-4898-AEE2-B183C32214D1}" srcOrd="0" destOrd="0" presId="urn:microsoft.com/office/officeart/2005/8/layout/radial4"/>
    <dgm:cxn modelId="{403E2A75-A6DF-4E3F-8ADC-AD5DFB090910}" type="presParOf" srcId="{FB0E0440-1C47-41C4-8B86-7DB0374661E6}" destId="{D1C43307-1BB6-4E3F-948E-F1BB72B57DFA}" srcOrd="1" destOrd="0" presId="urn:microsoft.com/office/officeart/2005/8/layout/radial4"/>
    <dgm:cxn modelId="{3DE917B7-ECE9-428A-998D-1542178E1B3A}" type="presParOf" srcId="{FB0E0440-1C47-41C4-8B86-7DB0374661E6}" destId="{069BEB67-B4D3-451D-8593-538404CBF8BD}" srcOrd="2" destOrd="0" presId="urn:microsoft.com/office/officeart/2005/8/layout/radial4"/>
    <dgm:cxn modelId="{BCBD4671-8EF4-4CC5-84AA-12A74CABE556}" type="presParOf" srcId="{FB0E0440-1C47-41C4-8B86-7DB0374661E6}" destId="{872FA3F5-29C6-4F16-9173-3E0B721090C1}" srcOrd="3" destOrd="0" presId="urn:microsoft.com/office/officeart/2005/8/layout/radial4"/>
    <dgm:cxn modelId="{1999D302-CFF6-4B9E-B906-4C6C251F08D6}" type="presParOf" srcId="{FB0E0440-1C47-41C4-8B86-7DB0374661E6}" destId="{1483F165-4506-46C7-96DC-3B7697FC8A98}" srcOrd="4" destOrd="0" presId="urn:microsoft.com/office/officeart/2005/8/layout/radial4"/>
    <dgm:cxn modelId="{5D95D322-2501-416F-8D5B-C895D32F2E6A}" type="presParOf" srcId="{FB0E0440-1C47-41C4-8B86-7DB0374661E6}" destId="{C35B0C92-0DD2-42E2-8B6E-BE4D556BE7DE}" srcOrd="5" destOrd="0" presId="urn:microsoft.com/office/officeart/2005/8/layout/radial4"/>
    <dgm:cxn modelId="{DBAB6156-4F41-4F61-90B2-C208C454B444}" type="presParOf" srcId="{FB0E0440-1C47-41C4-8B86-7DB0374661E6}" destId="{65A23CC2-4EBE-4DA3-9B47-250B1A8637A8}" srcOrd="6" destOrd="0" presId="urn:microsoft.com/office/officeart/2005/8/layout/radial4"/>
    <dgm:cxn modelId="{E9EA83C7-1201-4685-ACDF-63A480C65967}" type="presParOf" srcId="{FB0E0440-1C47-41C4-8B86-7DB0374661E6}" destId="{EB7572BE-D24B-4EBF-97C7-F2785E8A4EEB}" srcOrd="7" destOrd="0" presId="urn:microsoft.com/office/officeart/2005/8/layout/radial4"/>
    <dgm:cxn modelId="{C7A61CCC-1906-4FC0-AE06-39E8F502CD00}" type="presParOf" srcId="{FB0E0440-1C47-41C4-8B86-7DB0374661E6}" destId="{A123983C-8867-4786-AF1F-6946AC1B17F0}" srcOrd="8" destOrd="0" presId="urn:microsoft.com/office/officeart/2005/8/layout/radial4"/>
    <dgm:cxn modelId="{7AB35838-5F1F-4F74-8269-1A49D8811172}" type="presParOf" srcId="{FB0E0440-1C47-41C4-8B86-7DB0374661E6}" destId="{73B9A8C5-294F-46DE-B8A6-E8D4625A3280}" srcOrd="9" destOrd="0" presId="urn:microsoft.com/office/officeart/2005/8/layout/radial4"/>
    <dgm:cxn modelId="{FB15F18B-4044-430E-9E56-EBA194865711}" type="presParOf" srcId="{FB0E0440-1C47-41C4-8B86-7DB0374661E6}" destId="{D78B7608-7EEE-4648-AD50-757E8B6CC07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6F0901-3F5B-4AF2-BAA4-1F60DB37C960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0CF5CD85-E2E3-433D-85E7-B627F9B40F4B}">
      <dgm:prSet phldrT="[Text]" custT="1"/>
      <dgm:spPr/>
      <dgm:t>
        <a:bodyPr/>
        <a:lstStyle/>
        <a:p>
          <a:r>
            <a:rPr lang="en-AU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 </a:t>
          </a:r>
          <a:r>
            <a:rPr lang="en-AU" sz="3600" dirty="0" err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বনের</a:t>
          </a:r>
          <a:r>
            <a:rPr lang="en-AU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গুরুত্ব</a:t>
          </a:r>
        </a:p>
      </dgm:t>
    </dgm:pt>
    <dgm:pt modelId="{90AC66F4-5915-4F37-918C-4F9BC05B9172}" type="parTrans" cxnId="{28E00911-844B-4012-8206-929CA618E161}">
      <dgm:prSet/>
      <dgm:spPr/>
      <dgm:t>
        <a:bodyPr/>
        <a:lstStyle/>
        <a:p>
          <a:endParaRPr lang="en-AU" sz="200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602657-C788-433B-9837-01D98AF246CC}" type="sibTrans" cxnId="{28E00911-844B-4012-8206-929CA618E161}">
      <dgm:prSet/>
      <dgm:spPr/>
      <dgm:t>
        <a:bodyPr/>
        <a:lstStyle/>
        <a:p>
          <a:endParaRPr lang="en-AU" sz="200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6BB87B-4E35-4267-8D9F-82069E7FC04E}">
      <dgm:prSet phldrT="[Text]" custT="1"/>
      <dgm:spPr/>
      <dgm:t>
        <a:bodyPr/>
        <a:lstStyle/>
        <a:p>
          <a:r>
            <a:rPr lang="bn-BD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প্রাণীর খাদ্য পাওয়া যায়</a:t>
          </a:r>
          <a:endParaRPr lang="en-AU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7A4733-EEE3-4F84-8753-2C40BDEABC8E}" type="parTrans" cxnId="{9D6ED16B-016F-4027-8207-7D3079825CDE}">
      <dgm:prSet/>
      <dgm:spPr/>
      <dgm:t>
        <a:bodyPr/>
        <a:lstStyle/>
        <a:p>
          <a:endParaRPr lang="en-AU" sz="200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C202CA-1C81-4A9C-B33B-BE63ADD4D624}" type="sibTrans" cxnId="{9D6ED16B-016F-4027-8207-7D3079825CDE}">
      <dgm:prSet/>
      <dgm:spPr/>
      <dgm:t>
        <a:bodyPr/>
        <a:lstStyle/>
        <a:p>
          <a:endParaRPr lang="en-AU" sz="200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14F1D7-6BE0-4964-866A-3E08CC57DDB1}">
      <dgm:prSet phldrT="[Text]" custT="1"/>
      <dgm:spPr/>
      <dgm:t>
        <a:bodyPr/>
        <a:lstStyle/>
        <a:p>
          <a:r>
            <a:rPr lang="bn-BD" sz="320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প্রাণীজ আমিষ পাওয়া যায়</a:t>
          </a:r>
          <a:endParaRPr lang="en-AU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1B291F-0EFC-4AE6-B2C0-E124E638C7B3}" type="parTrans" cxnId="{83E3DE27-BD70-4AB7-BE47-A4720DBD547E}">
      <dgm:prSet/>
      <dgm:spPr/>
      <dgm:t>
        <a:bodyPr/>
        <a:lstStyle/>
        <a:p>
          <a:endParaRPr lang="en-AU" sz="200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47D5F9-B4A8-4BF9-A14D-3690ECFE2491}" type="sibTrans" cxnId="{83E3DE27-BD70-4AB7-BE47-A4720DBD547E}">
      <dgm:prSet/>
      <dgm:spPr/>
      <dgm:t>
        <a:bodyPr/>
        <a:lstStyle/>
        <a:p>
          <a:endParaRPr lang="en-AU" sz="200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8D2C2E-7B6C-49C5-B5E7-4B4C20C01BB7}">
      <dgm:prSet phldrT="[Text]" custT="1"/>
      <dgm:spPr/>
      <dgm:t>
        <a:bodyPr/>
        <a:lstStyle/>
        <a:p>
          <a:r>
            <a:rPr lang="bn-BD" sz="320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কাঠপাওয়া যায়</a:t>
          </a:r>
          <a:endParaRPr lang="en-AU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564006-8235-495E-90E2-87F2AE1E2CCB}" type="parTrans" cxnId="{EC72F0B8-0122-4E73-85AA-02A8E0F0E62B}">
      <dgm:prSet/>
      <dgm:spPr/>
      <dgm:t>
        <a:bodyPr/>
        <a:lstStyle/>
        <a:p>
          <a:endParaRPr lang="en-AU" sz="200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28F33C-9B76-4F8B-A74F-9D44668EB988}" type="sibTrans" cxnId="{EC72F0B8-0122-4E73-85AA-02A8E0F0E62B}">
      <dgm:prSet/>
      <dgm:spPr/>
      <dgm:t>
        <a:bodyPr/>
        <a:lstStyle/>
        <a:p>
          <a:endParaRPr lang="en-AU" sz="200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E6E020-BBD2-4797-B8E9-386787174BB5}">
      <dgm:prSet phldrT="[Text]" custT="1"/>
      <dgm:spPr/>
      <dgm:t>
        <a:bodyPr/>
        <a:lstStyle/>
        <a:p>
          <a:r>
            <a:rPr lang="bn-BD" sz="320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শীল্পের কাঁচা মাল পাওয়া যায়</a:t>
          </a:r>
          <a:endParaRPr lang="en-AU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96DFD3-9F55-43BE-B2B4-334A6B5D77F4}" type="parTrans" cxnId="{FAE1798D-7DE9-44BA-AEE8-E3215DD023EF}">
      <dgm:prSet/>
      <dgm:spPr/>
      <dgm:t>
        <a:bodyPr/>
        <a:lstStyle/>
        <a:p>
          <a:endParaRPr lang="en-AU" sz="200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5CEE5D-0D3B-458F-8192-8570BC9B3A93}" type="sibTrans" cxnId="{FAE1798D-7DE9-44BA-AEE8-E3215DD023EF}">
      <dgm:prSet/>
      <dgm:spPr/>
      <dgm:t>
        <a:bodyPr/>
        <a:lstStyle/>
        <a:p>
          <a:endParaRPr lang="en-AU" sz="200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07C5D1-43AA-45DB-BE53-B7180618B9DA}">
      <dgm:prSet phldrT="[Text]" custT="1"/>
      <dgm:spPr/>
      <dgm:t>
        <a:bodyPr/>
        <a:lstStyle/>
        <a:p>
          <a:r>
            <a:rPr lang="bn-BD" sz="320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ফল মুল পাওয়া যায়</a:t>
          </a:r>
          <a:endParaRPr lang="en-AU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E6B354-416A-4F3A-A4C7-DDD3C316B0E1}" type="parTrans" cxnId="{FCD75042-E9B6-4CC0-B525-CA958A8221AE}">
      <dgm:prSet/>
      <dgm:spPr/>
      <dgm:t>
        <a:bodyPr/>
        <a:lstStyle/>
        <a:p>
          <a:endParaRPr lang="en-AU" sz="200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254CCE-BA33-451B-85FE-A86C9B1C0DA9}" type="sibTrans" cxnId="{FCD75042-E9B6-4CC0-B525-CA958A8221AE}">
      <dgm:prSet/>
      <dgm:spPr/>
      <dgm:t>
        <a:bodyPr/>
        <a:lstStyle/>
        <a:p>
          <a:endParaRPr lang="en-AU" sz="200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D9EDFB-59AE-4C8A-B8F1-B0F4C05BB6E2}">
      <dgm:prSet phldrT="[Text]" custT="1"/>
      <dgm:spPr/>
      <dgm:t>
        <a:bodyPr/>
        <a:lstStyle/>
        <a:p>
          <a:r>
            <a:rPr lang="bn-BD" sz="320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ছায়া পাওয়া যায়</a:t>
          </a:r>
          <a:endParaRPr lang="en-AU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E460E2-424D-4060-BEF4-9272C083EA65}" type="parTrans" cxnId="{539D08CB-EE14-4156-B090-F755A2075EF9}">
      <dgm:prSet/>
      <dgm:spPr/>
      <dgm:t>
        <a:bodyPr/>
        <a:lstStyle/>
        <a:p>
          <a:endParaRPr lang="en-AU" sz="200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6CA186-E92D-4052-9892-2879147DF996}" type="sibTrans" cxnId="{539D08CB-EE14-4156-B090-F755A2075EF9}">
      <dgm:prSet/>
      <dgm:spPr/>
      <dgm:t>
        <a:bodyPr/>
        <a:lstStyle/>
        <a:p>
          <a:endParaRPr lang="en-AU" sz="200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1169A7-D578-495A-8FF0-755F6E6E3A91}">
      <dgm:prSet/>
      <dgm:spPr/>
      <dgm:t>
        <a:bodyPr/>
        <a:lstStyle/>
        <a:p>
          <a:endParaRPr lang="en-AU">
            <a:solidFill>
              <a:srgbClr val="FFFF00"/>
            </a:solidFill>
          </a:endParaRPr>
        </a:p>
      </dgm:t>
    </dgm:pt>
    <dgm:pt modelId="{2001BB88-7665-469A-BBF5-565711EFDDB4}" type="parTrans" cxnId="{09CA24E7-06B7-4109-A90F-FFC39912A7CA}">
      <dgm:prSet/>
      <dgm:spPr/>
      <dgm:t>
        <a:bodyPr/>
        <a:lstStyle/>
        <a:p>
          <a:endParaRPr lang="en-AU">
            <a:solidFill>
              <a:srgbClr val="FFFF00"/>
            </a:solidFill>
          </a:endParaRPr>
        </a:p>
      </dgm:t>
    </dgm:pt>
    <dgm:pt modelId="{6604D1AE-720E-4EEB-ACC7-749676743C5B}" type="sibTrans" cxnId="{09CA24E7-06B7-4109-A90F-FFC39912A7CA}">
      <dgm:prSet/>
      <dgm:spPr/>
      <dgm:t>
        <a:bodyPr/>
        <a:lstStyle/>
        <a:p>
          <a:endParaRPr lang="en-AU">
            <a:solidFill>
              <a:srgbClr val="FFFF00"/>
            </a:solidFill>
          </a:endParaRPr>
        </a:p>
      </dgm:t>
    </dgm:pt>
    <dgm:pt modelId="{911C4E0A-440E-4AFF-9399-D170CC89EA1B}" type="pres">
      <dgm:prSet presAssocID="{9F6F0901-3F5B-4AF2-BAA4-1F60DB37C96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4513CD6-872C-4850-BC28-406C3D0AAD8D}" type="pres">
      <dgm:prSet presAssocID="{0CF5CD85-E2E3-433D-85E7-B627F9B40F4B}" presName="singleCycle" presStyleCnt="0"/>
      <dgm:spPr/>
    </dgm:pt>
    <dgm:pt modelId="{1F620281-2028-4C24-A2CC-B6155E4719AF}" type="pres">
      <dgm:prSet presAssocID="{0CF5CD85-E2E3-433D-85E7-B627F9B40F4B}" presName="singleCenter" presStyleLbl="node1" presStyleIdx="0" presStyleCnt="7">
        <dgm:presLayoutVars>
          <dgm:chMax val="7"/>
          <dgm:chPref val="7"/>
        </dgm:presLayoutVars>
      </dgm:prSet>
      <dgm:spPr/>
    </dgm:pt>
    <dgm:pt modelId="{0F4555D5-42D4-4170-AE5F-ACFACEFB66AE}" type="pres">
      <dgm:prSet presAssocID="{EB7A4733-EEE3-4F84-8753-2C40BDEABC8E}" presName="Name56" presStyleLbl="parChTrans1D2" presStyleIdx="0" presStyleCnt="6"/>
      <dgm:spPr/>
    </dgm:pt>
    <dgm:pt modelId="{E6A1E3F1-1294-4860-93ED-CA4FE659982B}" type="pres">
      <dgm:prSet presAssocID="{D86BB87B-4E35-4267-8D9F-82069E7FC04E}" presName="text0" presStyleLbl="node1" presStyleIdx="1" presStyleCnt="7" custScaleX="180251">
        <dgm:presLayoutVars>
          <dgm:bulletEnabled val="1"/>
        </dgm:presLayoutVars>
      </dgm:prSet>
      <dgm:spPr/>
    </dgm:pt>
    <dgm:pt modelId="{21C14821-5CF7-4EB9-84D0-77DBC4382398}" type="pres">
      <dgm:prSet presAssocID="{E81B291F-0EFC-4AE6-B2C0-E124E638C7B3}" presName="Name56" presStyleLbl="parChTrans1D2" presStyleIdx="1" presStyleCnt="6"/>
      <dgm:spPr/>
    </dgm:pt>
    <dgm:pt modelId="{0D8067E5-8A4E-4593-A735-8CA64B2D6EDF}" type="pres">
      <dgm:prSet presAssocID="{F514F1D7-6BE0-4964-866A-3E08CC57DDB1}" presName="text0" presStyleLbl="node1" presStyleIdx="2" presStyleCnt="7" custScaleX="180251">
        <dgm:presLayoutVars>
          <dgm:bulletEnabled val="1"/>
        </dgm:presLayoutVars>
      </dgm:prSet>
      <dgm:spPr/>
    </dgm:pt>
    <dgm:pt modelId="{69ED4FEA-9A08-4C03-B68B-B0B979901FFD}" type="pres">
      <dgm:prSet presAssocID="{5B564006-8235-495E-90E2-87F2AE1E2CCB}" presName="Name56" presStyleLbl="parChTrans1D2" presStyleIdx="2" presStyleCnt="6"/>
      <dgm:spPr/>
    </dgm:pt>
    <dgm:pt modelId="{6A0451CB-C52E-49C3-A019-0BFFF09A6B86}" type="pres">
      <dgm:prSet presAssocID="{BE8D2C2E-7B6C-49C5-B5E7-4B4C20C01BB7}" presName="text0" presStyleLbl="node1" presStyleIdx="3" presStyleCnt="7" custScaleX="180251">
        <dgm:presLayoutVars>
          <dgm:bulletEnabled val="1"/>
        </dgm:presLayoutVars>
      </dgm:prSet>
      <dgm:spPr/>
    </dgm:pt>
    <dgm:pt modelId="{44690C22-EA29-4DF8-9411-279B4BD60988}" type="pres">
      <dgm:prSet presAssocID="{A896DFD3-9F55-43BE-B2B4-334A6B5D77F4}" presName="Name56" presStyleLbl="parChTrans1D2" presStyleIdx="3" presStyleCnt="6"/>
      <dgm:spPr/>
    </dgm:pt>
    <dgm:pt modelId="{72E52170-748C-4658-A6FF-BF9D41E40886}" type="pres">
      <dgm:prSet presAssocID="{43E6E020-BBD2-4797-B8E9-386787174BB5}" presName="text0" presStyleLbl="node1" presStyleIdx="4" presStyleCnt="7" custScaleX="212840">
        <dgm:presLayoutVars>
          <dgm:bulletEnabled val="1"/>
        </dgm:presLayoutVars>
      </dgm:prSet>
      <dgm:spPr/>
    </dgm:pt>
    <dgm:pt modelId="{E0317E68-20BC-491A-9E53-8EF8ED532BBE}" type="pres">
      <dgm:prSet presAssocID="{35E6B354-416A-4F3A-A4C7-DDD3C316B0E1}" presName="Name56" presStyleLbl="parChTrans1D2" presStyleIdx="4" presStyleCnt="6"/>
      <dgm:spPr/>
    </dgm:pt>
    <dgm:pt modelId="{ACD8AD04-31A7-4063-B8E3-BF0E5A715003}" type="pres">
      <dgm:prSet presAssocID="{2007C5D1-43AA-45DB-BE53-B7180618B9DA}" presName="text0" presStyleLbl="node1" presStyleIdx="5" presStyleCnt="7" custScaleX="180251">
        <dgm:presLayoutVars>
          <dgm:bulletEnabled val="1"/>
        </dgm:presLayoutVars>
      </dgm:prSet>
      <dgm:spPr/>
    </dgm:pt>
    <dgm:pt modelId="{D624F510-3C9D-498E-9460-2A68043A826F}" type="pres">
      <dgm:prSet presAssocID="{32E460E2-424D-4060-BEF4-9272C083EA65}" presName="Name56" presStyleLbl="parChTrans1D2" presStyleIdx="5" presStyleCnt="6"/>
      <dgm:spPr/>
    </dgm:pt>
    <dgm:pt modelId="{7F7D5142-9D8A-45D8-920E-203E36A93E5B}" type="pres">
      <dgm:prSet presAssocID="{3DD9EDFB-59AE-4C8A-B8F1-B0F4C05BB6E2}" presName="text0" presStyleLbl="node1" presStyleIdx="6" presStyleCnt="7" custScaleX="180251">
        <dgm:presLayoutVars>
          <dgm:bulletEnabled val="1"/>
        </dgm:presLayoutVars>
      </dgm:prSet>
      <dgm:spPr/>
    </dgm:pt>
  </dgm:ptLst>
  <dgm:cxnLst>
    <dgm:cxn modelId="{29FCD90E-C39C-417A-B4EC-02BD4656704C}" type="presOf" srcId="{BE8D2C2E-7B6C-49C5-B5E7-4B4C20C01BB7}" destId="{6A0451CB-C52E-49C3-A019-0BFFF09A6B86}" srcOrd="0" destOrd="0" presId="urn:microsoft.com/office/officeart/2008/layout/RadialCluster"/>
    <dgm:cxn modelId="{28E00911-844B-4012-8206-929CA618E161}" srcId="{9F6F0901-3F5B-4AF2-BAA4-1F60DB37C960}" destId="{0CF5CD85-E2E3-433D-85E7-B627F9B40F4B}" srcOrd="0" destOrd="0" parTransId="{90AC66F4-5915-4F37-918C-4F9BC05B9172}" sibTransId="{56602657-C788-433B-9837-01D98AF246CC}"/>
    <dgm:cxn modelId="{0E0E1C1D-D85E-49B5-9400-D3D6CBEF58E2}" type="presOf" srcId="{0CF5CD85-E2E3-433D-85E7-B627F9B40F4B}" destId="{1F620281-2028-4C24-A2CC-B6155E4719AF}" srcOrd="0" destOrd="0" presId="urn:microsoft.com/office/officeart/2008/layout/RadialCluster"/>
    <dgm:cxn modelId="{83E3DE27-BD70-4AB7-BE47-A4720DBD547E}" srcId="{0CF5CD85-E2E3-433D-85E7-B627F9B40F4B}" destId="{F514F1D7-6BE0-4964-866A-3E08CC57DDB1}" srcOrd="1" destOrd="0" parTransId="{E81B291F-0EFC-4AE6-B2C0-E124E638C7B3}" sibTransId="{C647D5F9-B4A8-4BF9-A14D-3690ECFE2491}"/>
    <dgm:cxn modelId="{61F68E35-F340-4B53-8991-64F486B72C42}" type="presOf" srcId="{35E6B354-416A-4F3A-A4C7-DDD3C316B0E1}" destId="{E0317E68-20BC-491A-9E53-8EF8ED532BBE}" srcOrd="0" destOrd="0" presId="urn:microsoft.com/office/officeart/2008/layout/RadialCluster"/>
    <dgm:cxn modelId="{FCD75042-E9B6-4CC0-B525-CA958A8221AE}" srcId="{0CF5CD85-E2E3-433D-85E7-B627F9B40F4B}" destId="{2007C5D1-43AA-45DB-BE53-B7180618B9DA}" srcOrd="4" destOrd="0" parTransId="{35E6B354-416A-4F3A-A4C7-DDD3C316B0E1}" sibTransId="{60254CCE-BA33-451B-85FE-A86C9B1C0DA9}"/>
    <dgm:cxn modelId="{D1EF8C46-048F-47FC-A172-33312485FA9B}" type="presOf" srcId="{2007C5D1-43AA-45DB-BE53-B7180618B9DA}" destId="{ACD8AD04-31A7-4063-B8E3-BF0E5A715003}" srcOrd="0" destOrd="0" presId="urn:microsoft.com/office/officeart/2008/layout/RadialCluster"/>
    <dgm:cxn modelId="{9D6ED16B-016F-4027-8207-7D3079825CDE}" srcId="{0CF5CD85-E2E3-433D-85E7-B627F9B40F4B}" destId="{D86BB87B-4E35-4267-8D9F-82069E7FC04E}" srcOrd="0" destOrd="0" parTransId="{EB7A4733-EEE3-4F84-8753-2C40BDEABC8E}" sibTransId="{A1C202CA-1C81-4A9C-B33B-BE63ADD4D624}"/>
    <dgm:cxn modelId="{17005274-4344-47BD-88CC-1E5162ADD0A6}" type="presOf" srcId="{D86BB87B-4E35-4267-8D9F-82069E7FC04E}" destId="{E6A1E3F1-1294-4860-93ED-CA4FE659982B}" srcOrd="0" destOrd="0" presId="urn:microsoft.com/office/officeart/2008/layout/RadialCluster"/>
    <dgm:cxn modelId="{25687B81-89F5-4C0E-A5B8-DA8F1EDA8D80}" type="presOf" srcId="{A896DFD3-9F55-43BE-B2B4-334A6B5D77F4}" destId="{44690C22-EA29-4DF8-9411-279B4BD60988}" srcOrd="0" destOrd="0" presId="urn:microsoft.com/office/officeart/2008/layout/RadialCluster"/>
    <dgm:cxn modelId="{FAE1798D-7DE9-44BA-AEE8-E3215DD023EF}" srcId="{0CF5CD85-E2E3-433D-85E7-B627F9B40F4B}" destId="{43E6E020-BBD2-4797-B8E9-386787174BB5}" srcOrd="3" destOrd="0" parTransId="{A896DFD3-9F55-43BE-B2B4-334A6B5D77F4}" sibTransId="{FE5CEE5D-0D3B-458F-8192-8570BC9B3A93}"/>
    <dgm:cxn modelId="{C94226A0-357C-4287-A7C3-6AD004D9638E}" type="presOf" srcId="{43E6E020-BBD2-4797-B8E9-386787174BB5}" destId="{72E52170-748C-4658-A6FF-BF9D41E40886}" srcOrd="0" destOrd="0" presId="urn:microsoft.com/office/officeart/2008/layout/RadialCluster"/>
    <dgm:cxn modelId="{43AAF9A2-B489-4547-A8C5-375FBD6E63CB}" type="presOf" srcId="{5B564006-8235-495E-90E2-87F2AE1E2CCB}" destId="{69ED4FEA-9A08-4C03-B68B-B0B979901FFD}" srcOrd="0" destOrd="0" presId="urn:microsoft.com/office/officeart/2008/layout/RadialCluster"/>
    <dgm:cxn modelId="{78969BAC-E4D3-4371-B424-A04E56AE4AAC}" type="presOf" srcId="{F514F1D7-6BE0-4964-866A-3E08CC57DDB1}" destId="{0D8067E5-8A4E-4593-A735-8CA64B2D6EDF}" srcOrd="0" destOrd="0" presId="urn:microsoft.com/office/officeart/2008/layout/RadialCluster"/>
    <dgm:cxn modelId="{EC72F0B8-0122-4E73-85AA-02A8E0F0E62B}" srcId="{0CF5CD85-E2E3-433D-85E7-B627F9B40F4B}" destId="{BE8D2C2E-7B6C-49C5-B5E7-4B4C20C01BB7}" srcOrd="2" destOrd="0" parTransId="{5B564006-8235-495E-90E2-87F2AE1E2CCB}" sibTransId="{C628F33C-9B76-4F8B-A74F-9D44668EB988}"/>
    <dgm:cxn modelId="{539D08CB-EE14-4156-B090-F755A2075EF9}" srcId="{0CF5CD85-E2E3-433D-85E7-B627F9B40F4B}" destId="{3DD9EDFB-59AE-4C8A-B8F1-B0F4C05BB6E2}" srcOrd="5" destOrd="0" parTransId="{32E460E2-424D-4060-BEF4-9272C083EA65}" sibTransId="{676CA186-E92D-4052-9892-2879147DF996}"/>
    <dgm:cxn modelId="{834ED6CB-E22C-426C-96B1-1F855B2DC615}" type="presOf" srcId="{E81B291F-0EFC-4AE6-B2C0-E124E638C7B3}" destId="{21C14821-5CF7-4EB9-84D0-77DBC4382398}" srcOrd="0" destOrd="0" presId="urn:microsoft.com/office/officeart/2008/layout/RadialCluster"/>
    <dgm:cxn modelId="{CEEDA9CD-C2F1-4736-A62A-F10A69A6A27A}" type="presOf" srcId="{EB7A4733-EEE3-4F84-8753-2C40BDEABC8E}" destId="{0F4555D5-42D4-4170-AE5F-ACFACEFB66AE}" srcOrd="0" destOrd="0" presId="urn:microsoft.com/office/officeart/2008/layout/RadialCluster"/>
    <dgm:cxn modelId="{8FE6AFD2-D51E-44BC-AEB7-9478AA10C85A}" type="presOf" srcId="{9F6F0901-3F5B-4AF2-BAA4-1F60DB37C960}" destId="{911C4E0A-440E-4AFF-9399-D170CC89EA1B}" srcOrd="0" destOrd="0" presId="urn:microsoft.com/office/officeart/2008/layout/RadialCluster"/>
    <dgm:cxn modelId="{09CA24E7-06B7-4109-A90F-FFC39912A7CA}" srcId="{9F6F0901-3F5B-4AF2-BAA4-1F60DB37C960}" destId="{F31169A7-D578-495A-8FF0-755F6E6E3A91}" srcOrd="1" destOrd="0" parTransId="{2001BB88-7665-469A-BBF5-565711EFDDB4}" sibTransId="{6604D1AE-720E-4EEB-ACC7-749676743C5B}"/>
    <dgm:cxn modelId="{0A44B1EB-2EB4-40F1-B4B2-8BF79DC843DC}" type="presOf" srcId="{32E460E2-424D-4060-BEF4-9272C083EA65}" destId="{D624F510-3C9D-498E-9460-2A68043A826F}" srcOrd="0" destOrd="0" presId="urn:microsoft.com/office/officeart/2008/layout/RadialCluster"/>
    <dgm:cxn modelId="{CBFE1CFF-882F-4C2F-BB2C-7DAB514956C7}" type="presOf" srcId="{3DD9EDFB-59AE-4C8A-B8F1-B0F4C05BB6E2}" destId="{7F7D5142-9D8A-45D8-920E-203E36A93E5B}" srcOrd="0" destOrd="0" presId="urn:microsoft.com/office/officeart/2008/layout/RadialCluster"/>
    <dgm:cxn modelId="{50D8B0DD-1178-4A2C-AB64-222345E15006}" type="presParOf" srcId="{911C4E0A-440E-4AFF-9399-D170CC89EA1B}" destId="{04513CD6-872C-4850-BC28-406C3D0AAD8D}" srcOrd="0" destOrd="0" presId="urn:microsoft.com/office/officeart/2008/layout/RadialCluster"/>
    <dgm:cxn modelId="{89178AAD-C6C1-4672-B012-1CD04C29F456}" type="presParOf" srcId="{04513CD6-872C-4850-BC28-406C3D0AAD8D}" destId="{1F620281-2028-4C24-A2CC-B6155E4719AF}" srcOrd="0" destOrd="0" presId="urn:microsoft.com/office/officeart/2008/layout/RadialCluster"/>
    <dgm:cxn modelId="{6308DAFF-1B11-48F6-AB96-AD473AB2D925}" type="presParOf" srcId="{04513CD6-872C-4850-BC28-406C3D0AAD8D}" destId="{0F4555D5-42D4-4170-AE5F-ACFACEFB66AE}" srcOrd="1" destOrd="0" presId="urn:microsoft.com/office/officeart/2008/layout/RadialCluster"/>
    <dgm:cxn modelId="{D53A65A3-6198-4F81-AF3E-ADBA7B43A96A}" type="presParOf" srcId="{04513CD6-872C-4850-BC28-406C3D0AAD8D}" destId="{E6A1E3F1-1294-4860-93ED-CA4FE659982B}" srcOrd="2" destOrd="0" presId="urn:microsoft.com/office/officeart/2008/layout/RadialCluster"/>
    <dgm:cxn modelId="{75770B44-3D6D-4292-AB57-1E0BC17526B7}" type="presParOf" srcId="{04513CD6-872C-4850-BC28-406C3D0AAD8D}" destId="{21C14821-5CF7-4EB9-84D0-77DBC4382398}" srcOrd="3" destOrd="0" presId="urn:microsoft.com/office/officeart/2008/layout/RadialCluster"/>
    <dgm:cxn modelId="{E94092D1-6A3C-467D-B53D-D564574B43EB}" type="presParOf" srcId="{04513CD6-872C-4850-BC28-406C3D0AAD8D}" destId="{0D8067E5-8A4E-4593-A735-8CA64B2D6EDF}" srcOrd="4" destOrd="0" presId="urn:microsoft.com/office/officeart/2008/layout/RadialCluster"/>
    <dgm:cxn modelId="{5DA27A04-B5E2-4246-B65D-98940FEC660C}" type="presParOf" srcId="{04513CD6-872C-4850-BC28-406C3D0AAD8D}" destId="{69ED4FEA-9A08-4C03-B68B-B0B979901FFD}" srcOrd="5" destOrd="0" presId="urn:microsoft.com/office/officeart/2008/layout/RadialCluster"/>
    <dgm:cxn modelId="{2410674D-012C-4D68-B90E-21AE600FAB3D}" type="presParOf" srcId="{04513CD6-872C-4850-BC28-406C3D0AAD8D}" destId="{6A0451CB-C52E-49C3-A019-0BFFF09A6B86}" srcOrd="6" destOrd="0" presId="urn:microsoft.com/office/officeart/2008/layout/RadialCluster"/>
    <dgm:cxn modelId="{7BE11FF2-A9EB-437A-B9BB-66020CD86B64}" type="presParOf" srcId="{04513CD6-872C-4850-BC28-406C3D0AAD8D}" destId="{44690C22-EA29-4DF8-9411-279B4BD60988}" srcOrd="7" destOrd="0" presId="urn:microsoft.com/office/officeart/2008/layout/RadialCluster"/>
    <dgm:cxn modelId="{71F52C90-29A6-44C2-B682-E67C9F19FCA5}" type="presParOf" srcId="{04513CD6-872C-4850-BC28-406C3D0AAD8D}" destId="{72E52170-748C-4658-A6FF-BF9D41E40886}" srcOrd="8" destOrd="0" presId="urn:microsoft.com/office/officeart/2008/layout/RadialCluster"/>
    <dgm:cxn modelId="{50F4AD7F-E6A5-4140-BEA5-A1474EC27E2E}" type="presParOf" srcId="{04513CD6-872C-4850-BC28-406C3D0AAD8D}" destId="{E0317E68-20BC-491A-9E53-8EF8ED532BBE}" srcOrd="9" destOrd="0" presId="urn:microsoft.com/office/officeart/2008/layout/RadialCluster"/>
    <dgm:cxn modelId="{99488602-4178-4138-8F39-B09E70BCF126}" type="presParOf" srcId="{04513CD6-872C-4850-BC28-406C3D0AAD8D}" destId="{ACD8AD04-31A7-4063-B8E3-BF0E5A715003}" srcOrd="10" destOrd="0" presId="urn:microsoft.com/office/officeart/2008/layout/RadialCluster"/>
    <dgm:cxn modelId="{49F71CB0-A514-473D-80BA-7E6610229B11}" type="presParOf" srcId="{04513CD6-872C-4850-BC28-406C3D0AAD8D}" destId="{D624F510-3C9D-498E-9460-2A68043A826F}" srcOrd="11" destOrd="0" presId="urn:microsoft.com/office/officeart/2008/layout/RadialCluster"/>
    <dgm:cxn modelId="{5E690A24-BFD2-45CB-A480-61697E4BFB8B}" type="presParOf" srcId="{04513CD6-872C-4850-BC28-406C3D0AAD8D}" destId="{7F7D5142-9D8A-45D8-920E-203E36A93E5B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2D6EDF-D74F-479B-8A0F-493D803B0AE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C4A294D-BE72-4B4A-841B-05F6E951D9CA}">
      <dgm:prSet phldrT="[Text]"/>
      <dgm:spPr/>
      <dgm:t>
        <a:bodyPr/>
        <a:lstStyle/>
        <a:p>
          <a:r>
            <a:rPr lang="en-US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কৃষি </a:t>
          </a:r>
          <a:r>
            <a:rPr lang="en-US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বনের</a:t>
          </a:r>
          <a:r>
            <a:rPr lang="en-US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endParaRPr lang="en-US" dirty="0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21A161-37BA-4FC7-92BD-8A13E956AD64}" type="parTrans" cxnId="{10B38699-0E06-4B63-BF6A-46FED9C0447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E91AC5-4EB4-42D9-B7D0-B4BA800746BA}" type="sibTrans" cxnId="{10B38699-0E06-4B63-BF6A-46FED9C0447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E2D6F8-3FF9-4FE2-96FA-9AF9EEF10FCF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খামারে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কমসংস্থান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বাড়ে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6295F2-540C-4F56-A46E-DB5B639C4EEC}" type="parTrans" cxnId="{295C5B4C-2EF8-4ACA-BF65-EB4C1D5C5AE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1974C6-8A4F-4927-98EC-737E86163554}" type="sibTrans" cxnId="{295C5B4C-2EF8-4ACA-BF65-EB4C1D5C5AE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8D12E3-97F6-4557-B952-021900664065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উৎপাদন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বাড়ে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392C0A-3D38-47B8-847B-EC28B3FEB997}" type="parTrans" cxnId="{092C18B5-C506-47F6-811D-96C060E2B56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F03E84-2542-45E2-A85E-7FE2C6CA3CDA}" type="sibTrans" cxnId="{092C18B5-C506-47F6-811D-96C060E2B56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26008C-B412-41A7-8C95-546EECC97A2B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অধিক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লাভবান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হওয়া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E0F6A7-5B6C-4B8D-9282-CFD98CD4790E}" type="parTrans" cxnId="{907AEABE-67A8-4FD5-A922-7AA02D1B09B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B03A04-7B8E-490E-8750-B6BFFA43B110}" type="sibTrans" cxnId="{907AEABE-67A8-4FD5-A922-7AA02D1B09B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66752F-E0F4-47C1-B3B3-253EAE02F3B6}">
      <dgm:prSet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একই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জমি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ফসল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পাওয়া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1C03E4-3EC9-4675-B361-B725C47C3C22}" type="parTrans" cxnId="{62B0CB26-291D-41F1-AF56-6D8933F8969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939DD4-9A68-4520-9BE9-F0F9A3AE07CD}" type="sibTrans" cxnId="{62B0CB26-291D-41F1-AF56-6D8933F8969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405910-5A05-4C78-A36B-A2B2A814A77E}">
      <dgm:prSet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কৃষকের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চাষে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আগ্রহ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বাড়ে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27C832-ED58-464A-90AC-596BE8420B61}" type="parTrans" cxnId="{D475D587-9370-4D24-8FDB-3CC7A7862C9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B3A814-756F-47B1-91F9-7813EB1BB819}" type="sibTrans" cxnId="{D475D587-9370-4D24-8FDB-3CC7A7862C9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FF7F7B-A17F-49E5-9838-1180AA7AB381}" type="pres">
      <dgm:prSet presAssocID="{6B2D6EDF-D74F-479B-8A0F-493D803B0AE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2A16C1D-F716-4E0D-841D-98D5820A4E27}" type="pres">
      <dgm:prSet presAssocID="{BC4A294D-BE72-4B4A-841B-05F6E951D9CA}" presName="centerShape" presStyleLbl="node0" presStyleIdx="0" presStyleCnt="1"/>
      <dgm:spPr/>
    </dgm:pt>
    <dgm:pt modelId="{21D9D1BA-925B-4AAA-A6E3-3F11CB2A32E0}" type="pres">
      <dgm:prSet presAssocID="{DD6295F2-540C-4F56-A46E-DB5B639C4EEC}" presName="parTrans" presStyleLbl="bgSibTrans2D1" presStyleIdx="0" presStyleCnt="5"/>
      <dgm:spPr/>
    </dgm:pt>
    <dgm:pt modelId="{382ABDF0-D931-4BB7-8DD4-E4145F73367A}" type="pres">
      <dgm:prSet presAssocID="{6DE2D6F8-3FF9-4FE2-96FA-9AF9EEF10FCF}" presName="node" presStyleLbl="node1" presStyleIdx="0" presStyleCnt="5" custScaleX="114253">
        <dgm:presLayoutVars>
          <dgm:bulletEnabled val="1"/>
        </dgm:presLayoutVars>
      </dgm:prSet>
      <dgm:spPr/>
    </dgm:pt>
    <dgm:pt modelId="{5726982C-4AA6-4363-B446-3EB98DE32104}" type="pres">
      <dgm:prSet presAssocID="{FD392C0A-3D38-47B8-847B-EC28B3FEB997}" presName="parTrans" presStyleLbl="bgSibTrans2D1" presStyleIdx="1" presStyleCnt="5"/>
      <dgm:spPr/>
    </dgm:pt>
    <dgm:pt modelId="{93A43C80-CB18-458C-B4DA-7BB1ED53DE57}" type="pres">
      <dgm:prSet presAssocID="{388D12E3-97F6-4557-B952-021900664065}" presName="node" presStyleLbl="node1" presStyleIdx="1" presStyleCnt="5">
        <dgm:presLayoutVars>
          <dgm:bulletEnabled val="1"/>
        </dgm:presLayoutVars>
      </dgm:prSet>
      <dgm:spPr/>
    </dgm:pt>
    <dgm:pt modelId="{46B667FA-C561-4734-8967-AB73A137C54E}" type="pres">
      <dgm:prSet presAssocID="{40E0F6A7-5B6C-4B8D-9282-CFD98CD4790E}" presName="parTrans" presStyleLbl="bgSibTrans2D1" presStyleIdx="2" presStyleCnt="5"/>
      <dgm:spPr/>
    </dgm:pt>
    <dgm:pt modelId="{0672CB56-8204-4BDD-AD8B-A70432D78902}" type="pres">
      <dgm:prSet presAssocID="{DE26008C-B412-41A7-8C95-546EECC97A2B}" presName="node" presStyleLbl="node1" presStyleIdx="2" presStyleCnt="5">
        <dgm:presLayoutVars>
          <dgm:bulletEnabled val="1"/>
        </dgm:presLayoutVars>
      </dgm:prSet>
      <dgm:spPr/>
    </dgm:pt>
    <dgm:pt modelId="{119132AA-F4B5-49F6-91B7-5017DC5E0EDD}" type="pres">
      <dgm:prSet presAssocID="{781C03E4-3EC9-4675-B361-B725C47C3C22}" presName="parTrans" presStyleLbl="bgSibTrans2D1" presStyleIdx="3" presStyleCnt="5"/>
      <dgm:spPr/>
    </dgm:pt>
    <dgm:pt modelId="{313C739B-8816-41D2-BBE9-014FB60D4E4D}" type="pres">
      <dgm:prSet presAssocID="{F766752F-E0F4-47C1-B3B3-253EAE02F3B6}" presName="node" presStyleLbl="node1" presStyleIdx="3" presStyleCnt="5">
        <dgm:presLayoutVars>
          <dgm:bulletEnabled val="1"/>
        </dgm:presLayoutVars>
      </dgm:prSet>
      <dgm:spPr/>
    </dgm:pt>
    <dgm:pt modelId="{9FAD8FC9-3C6E-4B35-862D-9D59C6D88AB9}" type="pres">
      <dgm:prSet presAssocID="{8C27C832-ED58-464A-90AC-596BE8420B61}" presName="parTrans" presStyleLbl="bgSibTrans2D1" presStyleIdx="4" presStyleCnt="5"/>
      <dgm:spPr/>
    </dgm:pt>
    <dgm:pt modelId="{0D7E1D38-60D4-464D-A85C-29F3D7F94111}" type="pres">
      <dgm:prSet presAssocID="{DD405910-5A05-4C78-A36B-A2B2A814A77E}" presName="node" presStyleLbl="node1" presStyleIdx="4" presStyleCnt="5">
        <dgm:presLayoutVars>
          <dgm:bulletEnabled val="1"/>
        </dgm:presLayoutVars>
      </dgm:prSet>
      <dgm:spPr/>
    </dgm:pt>
  </dgm:ptLst>
  <dgm:cxnLst>
    <dgm:cxn modelId="{62B0CB26-291D-41F1-AF56-6D8933F89694}" srcId="{BC4A294D-BE72-4B4A-841B-05F6E951D9CA}" destId="{F766752F-E0F4-47C1-B3B3-253EAE02F3B6}" srcOrd="3" destOrd="0" parTransId="{781C03E4-3EC9-4675-B361-B725C47C3C22}" sibTransId="{6C939DD4-9A68-4520-9BE9-F0F9A3AE07CD}"/>
    <dgm:cxn modelId="{7070D944-6604-4B75-846D-2820084A891B}" type="presOf" srcId="{DE26008C-B412-41A7-8C95-546EECC97A2B}" destId="{0672CB56-8204-4BDD-AD8B-A70432D78902}" srcOrd="0" destOrd="0" presId="urn:microsoft.com/office/officeart/2005/8/layout/radial4"/>
    <dgm:cxn modelId="{295C5B4C-2EF8-4ACA-BF65-EB4C1D5C5AE2}" srcId="{BC4A294D-BE72-4B4A-841B-05F6E951D9CA}" destId="{6DE2D6F8-3FF9-4FE2-96FA-9AF9EEF10FCF}" srcOrd="0" destOrd="0" parTransId="{DD6295F2-540C-4F56-A46E-DB5B639C4EEC}" sibTransId="{A91974C6-8A4F-4927-98EC-737E86163554}"/>
    <dgm:cxn modelId="{D475D587-9370-4D24-8FDB-3CC7A7862C98}" srcId="{BC4A294D-BE72-4B4A-841B-05F6E951D9CA}" destId="{DD405910-5A05-4C78-A36B-A2B2A814A77E}" srcOrd="4" destOrd="0" parTransId="{8C27C832-ED58-464A-90AC-596BE8420B61}" sibTransId="{F3B3A814-756F-47B1-91F9-7813EB1BB819}"/>
    <dgm:cxn modelId="{588C1E88-C8E3-4DDC-A04A-9D0DAAD7889D}" type="presOf" srcId="{781C03E4-3EC9-4675-B361-B725C47C3C22}" destId="{119132AA-F4B5-49F6-91B7-5017DC5E0EDD}" srcOrd="0" destOrd="0" presId="urn:microsoft.com/office/officeart/2005/8/layout/radial4"/>
    <dgm:cxn modelId="{1207DB93-8780-48F0-99B5-189295B2011D}" type="presOf" srcId="{6DE2D6F8-3FF9-4FE2-96FA-9AF9EEF10FCF}" destId="{382ABDF0-D931-4BB7-8DD4-E4145F73367A}" srcOrd="0" destOrd="0" presId="urn:microsoft.com/office/officeart/2005/8/layout/radial4"/>
    <dgm:cxn modelId="{F45E9995-6B05-4652-B8EC-89392A4105C3}" type="presOf" srcId="{8C27C832-ED58-464A-90AC-596BE8420B61}" destId="{9FAD8FC9-3C6E-4B35-862D-9D59C6D88AB9}" srcOrd="0" destOrd="0" presId="urn:microsoft.com/office/officeart/2005/8/layout/radial4"/>
    <dgm:cxn modelId="{203B1998-4D40-4E86-898E-A66BFF628A8B}" type="presOf" srcId="{F766752F-E0F4-47C1-B3B3-253EAE02F3B6}" destId="{313C739B-8816-41D2-BBE9-014FB60D4E4D}" srcOrd="0" destOrd="0" presId="urn:microsoft.com/office/officeart/2005/8/layout/radial4"/>
    <dgm:cxn modelId="{10B38699-0E06-4B63-BF6A-46FED9C04479}" srcId="{6B2D6EDF-D74F-479B-8A0F-493D803B0AE8}" destId="{BC4A294D-BE72-4B4A-841B-05F6E951D9CA}" srcOrd="0" destOrd="0" parTransId="{2021A161-37BA-4FC7-92BD-8A13E956AD64}" sibTransId="{E6E91AC5-4EB4-42D9-B7D0-B4BA800746BA}"/>
    <dgm:cxn modelId="{9E1E7F9E-1B1D-4FBE-8B9C-56F9419BAF28}" type="presOf" srcId="{388D12E3-97F6-4557-B952-021900664065}" destId="{93A43C80-CB18-458C-B4DA-7BB1ED53DE57}" srcOrd="0" destOrd="0" presId="urn:microsoft.com/office/officeart/2005/8/layout/radial4"/>
    <dgm:cxn modelId="{092C18B5-C506-47F6-811D-96C060E2B569}" srcId="{BC4A294D-BE72-4B4A-841B-05F6E951D9CA}" destId="{388D12E3-97F6-4557-B952-021900664065}" srcOrd="1" destOrd="0" parTransId="{FD392C0A-3D38-47B8-847B-EC28B3FEB997}" sibTransId="{67F03E84-2542-45E2-A85E-7FE2C6CA3CDA}"/>
    <dgm:cxn modelId="{907AEABE-67A8-4FD5-A922-7AA02D1B09BC}" srcId="{BC4A294D-BE72-4B4A-841B-05F6E951D9CA}" destId="{DE26008C-B412-41A7-8C95-546EECC97A2B}" srcOrd="2" destOrd="0" parTransId="{40E0F6A7-5B6C-4B8D-9282-CFD98CD4790E}" sibTransId="{B2B03A04-7B8E-490E-8750-B6BFFA43B110}"/>
    <dgm:cxn modelId="{5A8484C3-3733-424A-88D7-C84230ACA50B}" type="presOf" srcId="{BC4A294D-BE72-4B4A-841B-05F6E951D9CA}" destId="{32A16C1D-F716-4E0D-841D-98D5820A4E27}" srcOrd="0" destOrd="0" presId="urn:microsoft.com/office/officeart/2005/8/layout/radial4"/>
    <dgm:cxn modelId="{DC41B2C7-A061-4C41-9249-8E2DA362AA55}" type="presOf" srcId="{40E0F6A7-5B6C-4B8D-9282-CFD98CD4790E}" destId="{46B667FA-C561-4734-8967-AB73A137C54E}" srcOrd="0" destOrd="0" presId="urn:microsoft.com/office/officeart/2005/8/layout/radial4"/>
    <dgm:cxn modelId="{5928F6D3-9052-4374-AC26-747F9AD10FE4}" type="presOf" srcId="{DD405910-5A05-4C78-A36B-A2B2A814A77E}" destId="{0D7E1D38-60D4-464D-A85C-29F3D7F94111}" srcOrd="0" destOrd="0" presId="urn:microsoft.com/office/officeart/2005/8/layout/radial4"/>
    <dgm:cxn modelId="{2F0AB4D7-B373-42F2-8E88-12D20B4C95F1}" type="presOf" srcId="{6B2D6EDF-D74F-479B-8A0F-493D803B0AE8}" destId="{81FF7F7B-A17F-49E5-9838-1180AA7AB381}" srcOrd="0" destOrd="0" presId="urn:microsoft.com/office/officeart/2005/8/layout/radial4"/>
    <dgm:cxn modelId="{84F1AEE6-F161-496D-97CE-07F52852B3D8}" type="presOf" srcId="{DD6295F2-540C-4F56-A46E-DB5B639C4EEC}" destId="{21D9D1BA-925B-4AAA-A6E3-3F11CB2A32E0}" srcOrd="0" destOrd="0" presId="urn:microsoft.com/office/officeart/2005/8/layout/radial4"/>
    <dgm:cxn modelId="{949401E7-02CC-4B92-A2F4-ECFDDDC58E6C}" type="presOf" srcId="{FD392C0A-3D38-47B8-847B-EC28B3FEB997}" destId="{5726982C-4AA6-4363-B446-3EB98DE32104}" srcOrd="0" destOrd="0" presId="urn:microsoft.com/office/officeart/2005/8/layout/radial4"/>
    <dgm:cxn modelId="{93B8BB11-8FC4-4079-8154-83E205C25F33}" type="presParOf" srcId="{81FF7F7B-A17F-49E5-9838-1180AA7AB381}" destId="{32A16C1D-F716-4E0D-841D-98D5820A4E27}" srcOrd="0" destOrd="0" presId="urn:microsoft.com/office/officeart/2005/8/layout/radial4"/>
    <dgm:cxn modelId="{76466562-3554-4E2B-A893-CF4B551FC850}" type="presParOf" srcId="{81FF7F7B-A17F-49E5-9838-1180AA7AB381}" destId="{21D9D1BA-925B-4AAA-A6E3-3F11CB2A32E0}" srcOrd="1" destOrd="0" presId="urn:microsoft.com/office/officeart/2005/8/layout/radial4"/>
    <dgm:cxn modelId="{82B470ED-14D9-453B-832C-BC0B612A1A61}" type="presParOf" srcId="{81FF7F7B-A17F-49E5-9838-1180AA7AB381}" destId="{382ABDF0-D931-4BB7-8DD4-E4145F73367A}" srcOrd="2" destOrd="0" presId="urn:microsoft.com/office/officeart/2005/8/layout/radial4"/>
    <dgm:cxn modelId="{8EDD9390-F8BF-4378-949E-1E84606B5BB4}" type="presParOf" srcId="{81FF7F7B-A17F-49E5-9838-1180AA7AB381}" destId="{5726982C-4AA6-4363-B446-3EB98DE32104}" srcOrd="3" destOrd="0" presId="urn:microsoft.com/office/officeart/2005/8/layout/radial4"/>
    <dgm:cxn modelId="{1FCDC53C-0DEC-493F-99E2-D0B8E4DDBF91}" type="presParOf" srcId="{81FF7F7B-A17F-49E5-9838-1180AA7AB381}" destId="{93A43C80-CB18-458C-B4DA-7BB1ED53DE57}" srcOrd="4" destOrd="0" presId="urn:microsoft.com/office/officeart/2005/8/layout/radial4"/>
    <dgm:cxn modelId="{EC1D769C-11B0-4BFE-B7B6-29EBF381C3CB}" type="presParOf" srcId="{81FF7F7B-A17F-49E5-9838-1180AA7AB381}" destId="{46B667FA-C561-4734-8967-AB73A137C54E}" srcOrd="5" destOrd="0" presId="urn:microsoft.com/office/officeart/2005/8/layout/radial4"/>
    <dgm:cxn modelId="{F150AC13-5F35-4E4B-AC4B-F3198786078C}" type="presParOf" srcId="{81FF7F7B-A17F-49E5-9838-1180AA7AB381}" destId="{0672CB56-8204-4BDD-AD8B-A70432D78902}" srcOrd="6" destOrd="0" presId="urn:microsoft.com/office/officeart/2005/8/layout/radial4"/>
    <dgm:cxn modelId="{1031FCCB-802D-43A5-B0A6-FB74FB10860C}" type="presParOf" srcId="{81FF7F7B-A17F-49E5-9838-1180AA7AB381}" destId="{119132AA-F4B5-49F6-91B7-5017DC5E0EDD}" srcOrd="7" destOrd="0" presId="urn:microsoft.com/office/officeart/2005/8/layout/radial4"/>
    <dgm:cxn modelId="{2687FBCE-50DB-4EA0-A0BC-DF6EAB52C8A8}" type="presParOf" srcId="{81FF7F7B-A17F-49E5-9838-1180AA7AB381}" destId="{313C739B-8816-41D2-BBE9-014FB60D4E4D}" srcOrd="8" destOrd="0" presId="urn:microsoft.com/office/officeart/2005/8/layout/radial4"/>
    <dgm:cxn modelId="{ABBC4866-1EF3-410C-9E85-BF8349E87C74}" type="presParOf" srcId="{81FF7F7B-A17F-49E5-9838-1180AA7AB381}" destId="{9FAD8FC9-3C6E-4B35-862D-9D59C6D88AB9}" srcOrd="9" destOrd="0" presId="urn:microsoft.com/office/officeart/2005/8/layout/radial4"/>
    <dgm:cxn modelId="{1D762AA2-96E5-48D3-8F91-EC8F6F93C8DF}" type="presParOf" srcId="{81FF7F7B-A17F-49E5-9838-1180AA7AB381}" destId="{0D7E1D38-60D4-464D-A85C-29F3D7F9411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2D6EDF-D74F-479B-8A0F-493D803B0AE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C4A294D-BE72-4B4A-841B-05F6E951D9CA}">
      <dgm:prSet phldrT="[Text]"/>
      <dgm:spPr/>
      <dgm:t>
        <a:bodyPr/>
        <a:lstStyle/>
        <a:p>
          <a:r>
            <a:rPr lang="en-US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কৃষি </a:t>
          </a:r>
          <a:r>
            <a:rPr lang="en-US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বনের</a:t>
          </a:r>
          <a:r>
            <a:rPr lang="en-US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endParaRPr lang="en-US" dirty="0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21A161-37BA-4FC7-92BD-8A13E956AD64}" type="parTrans" cxnId="{10B38699-0E06-4B63-BF6A-46FED9C0447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E91AC5-4EB4-42D9-B7D0-B4BA800746BA}" type="sibTrans" cxnId="{10B38699-0E06-4B63-BF6A-46FED9C0447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E2D6F8-3FF9-4FE2-96FA-9AF9EEF10FCF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খামারে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কমসংস্থান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বাড়ে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6295F2-540C-4F56-A46E-DB5B639C4EEC}" type="parTrans" cxnId="{295C5B4C-2EF8-4ACA-BF65-EB4C1D5C5AE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1974C6-8A4F-4927-98EC-737E86163554}" type="sibTrans" cxnId="{295C5B4C-2EF8-4ACA-BF65-EB4C1D5C5AE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8D12E3-97F6-4557-B952-021900664065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উৎপাদন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বাড়ে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392C0A-3D38-47B8-847B-EC28B3FEB997}" type="parTrans" cxnId="{092C18B5-C506-47F6-811D-96C060E2B56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F03E84-2542-45E2-A85E-7FE2C6CA3CDA}" type="sibTrans" cxnId="{092C18B5-C506-47F6-811D-96C060E2B56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26008C-B412-41A7-8C95-546EECC97A2B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অধিক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লাভবান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হওয়া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E0F6A7-5B6C-4B8D-9282-CFD98CD4790E}" type="parTrans" cxnId="{907AEABE-67A8-4FD5-A922-7AA02D1B09B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B03A04-7B8E-490E-8750-B6BFFA43B110}" type="sibTrans" cxnId="{907AEABE-67A8-4FD5-A922-7AA02D1B09B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66752F-E0F4-47C1-B3B3-253EAE02F3B6}">
      <dgm:prSet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একই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জমি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ফসল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পাওয়া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1C03E4-3EC9-4675-B361-B725C47C3C22}" type="parTrans" cxnId="{62B0CB26-291D-41F1-AF56-6D8933F8969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939DD4-9A68-4520-9BE9-F0F9A3AE07CD}" type="sibTrans" cxnId="{62B0CB26-291D-41F1-AF56-6D8933F8969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405910-5A05-4C78-A36B-A2B2A814A77E}">
      <dgm:prSet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কৃষকের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চাষে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আগ্রহ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বাড়ে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27C832-ED58-464A-90AC-596BE8420B61}" type="parTrans" cxnId="{D475D587-9370-4D24-8FDB-3CC7A7862C9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B3A814-756F-47B1-91F9-7813EB1BB819}" type="sibTrans" cxnId="{D475D587-9370-4D24-8FDB-3CC7A7862C9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FF7F7B-A17F-49E5-9838-1180AA7AB381}" type="pres">
      <dgm:prSet presAssocID="{6B2D6EDF-D74F-479B-8A0F-493D803B0AE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2A16C1D-F716-4E0D-841D-98D5820A4E27}" type="pres">
      <dgm:prSet presAssocID="{BC4A294D-BE72-4B4A-841B-05F6E951D9CA}" presName="centerShape" presStyleLbl="node0" presStyleIdx="0" presStyleCnt="1"/>
      <dgm:spPr/>
    </dgm:pt>
    <dgm:pt modelId="{21D9D1BA-925B-4AAA-A6E3-3F11CB2A32E0}" type="pres">
      <dgm:prSet presAssocID="{DD6295F2-540C-4F56-A46E-DB5B639C4EEC}" presName="parTrans" presStyleLbl="bgSibTrans2D1" presStyleIdx="0" presStyleCnt="5"/>
      <dgm:spPr/>
    </dgm:pt>
    <dgm:pt modelId="{382ABDF0-D931-4BB7-8DD4-E4145F73367A}" type="pres">
      <dgm:prSet presAssocID="{6DE2D6F8-3FF9-4FE2-96FA-9AF9EEF10FCF}" presName="node" presStyleLbl="node1" presStyleIdx="0" presStyleCnt="5" custScaleX="114253">
        <dgm:presLayoutVars>
          <dgm:bulletEnabled val="1"/>
        </dgm:presLayoutVars>
      </dgm:prSet>
      <dgm:spPr/>
    </dgm:pt>
    <dgm:pt modelId="{5726982C-4AA6-4363-B446-3EB98DE32104}" type="pres">
      <dgm:prSet presAssocID="{FD392C0A-3D38-47B8-847B-EC28B3FEB997}" presName="parTrans" presStyleLbl="bgSibTrans2D1" presStyleIdx="1" presStyleCnt="5"/>
      <dgm:spPr/>
    </dgm:pt>
    <dgm:pt modelId="{93A43C80-CB18-458C-B4DA-7BB1ED53DE57}" type="pres">
      <dgm:prSet presAssocID="{388D12E3-97F6-4557-B952-021900664065}" presName="node" presStyleLbl="node1" presStyleIdx="1" presStyleCnt="5">
        <dgm:presLayoutVars>
          <dgm:bulletEnabled val="1"/>
        </dgm:presLayoutVars>
      </dgm:prSet>
      <dgm:spPr/>
    </dgm:pt>
    <dgm:pt modelId="{46B667FA-C561-4734-8967-AB73A137C54E}" type="pres">
      <dgm:prSet presAssocID="{40E0F6A7-5B6C-4B8D-9282-CFD98CD4790E}" presName="parTrans" presStyleLbl="bgSibTrans2D1" presStyleIdx="2" presStyleCnt="5"/>
      <dgm:spPr/>
    </dgm:pt>
    <dgm:pt modelId="{0672CB56-8204-4BDD-AD8B-A70432D78902}" type="pres">
      <dgm:prSet presAssocID="{DE26008C-B412-41A7-8C95-546EECC97A2B}" presName="node" presStyleLbl="node1" presStyleIdx="2" presStyleCnt="5">
        <dgm:presLayoutVars>
          <dgm:bulletEnabled val="1"/>
        </dgm:presLayoutVars>
      </dgm:prSet>
      <dgm:spPr/>
    </dgm:pt>
    <dgm:pt modelId="{119132AA-F4B5-49F6-91B7-5017DC5E0EDD}" type="pres">
      <dgm:prSet presAssocID="{781C03E4-3EC9-4675-B361-B725C47C3C22}" presName="parTrans" presStyleLbl="bgSibTrans2D1" presStyleIdx="3" presStyleCnt="5"/>
      <dgm:spPr/>
    </dgm:pt>
    <dgm:pt modelId="{313C739B-8816-41D2-BBE9-014FB60D4E4D}" type="pres">
      <dgm:prSet presAssocID="{F766752F-E0F4-47C1-B3B3-253EAE02F3B6}" presName="node" presStyleLbl="node1" presStyleIdx="3" presStyleCnt="5">
        <dgm:presLayoutVars>
          <dgm:bulletEnabled val="1"/>
        </dgm:presLayoutVars>
      </dgm:prSet>
      <dgm:spPr/>
    </dgm:pt>
    <dgm:pt modelId="{9FAD8FC9-3C6E-4B35-862D-9D59C6D88AB9}" type="pres">
      <dgm:prSet presAssocID="{8C27C832-ED58-464A-90AC-596BE8420B61}" presName="parTrans" presStyleLbl="bgSibTrans2D1" presStyleIdx="4" presStyleCnt="5"/>
      <dgm:spPr/>
    </dgm:pt>
    <dgm:pt modelId="{0D7E1D38-60D4-464D-A85C-29F3D7F94111}" type="pres">
      <dgm:prSet presAssocID="{DD405910-5A05-4C78-A36B-A2B2A814A77E}" presName="node" presStyleLbl="node1" presStyleIdx="4" presStyleCnt="5">
        <dgm:presLayoutVars>
          <dgm:bulletEnabled val="1"/>
        </dgm:presLayoutVars>
      </dgm:prSet>
      <dgm:spPr/>
    </dgm:pt>
  </dgm:ptLst>
  <dgm:cxnLst>
    <dgm:cxn modelId="{62B0CB26-291D-41F1-AF56-6D8933F89694}" srcId="{BC4A294D-BE72-4B4A-841B-05F6E951D9CA}" destId="{F766752F-E0F4-47C1-B3B3-253EAE02F3B6}" srcOrd="3" destOrd="0" parTransId="{781C03E4-3EC9-4675-B361-B725C47C3C22}" sibTransId="{6C939DD4-9A68-4520-9BE9-F0F9A3AE07CD}"/>
    <dgm:cxn modelId="{7070D944-6604-4B75-846D-2820084A891B}" type="presOf" srcId="{DE26008C-B412-41A7-8C95-546EECC97A2B}" destId="{0672CB56-8204-4BDD-AD8B-A70432D78902}" srcOrd="0" destOrd="0" presId="urn:microsoft.com/office/officeart/2005/8/layout/radial4"/>
    <dgm:cxn modelId="{295C5B4C-2EF8-4ACA-BF65-EB4C1D5C5AE2}" srcId="{BC4A294D-BE72-4B4A-841B-05F6E951D9CA}" destId="{6DE2D6F8-3FF9-4FE2-96FA-9AF9EEF10FCF}" srcOrd="0" destOrd="0" parTransId="{DD6295F2-540C-4F56-A46E-DB5B639C4EEC}" sibTransId="{A91974C6-8A4F-4927-98EC-737E86163554}"/>
    <dgm:cxn modelId="{D475D587-9370-4D24-8FDB-3CC7A7862C98}" srcId="{BC4A294D-BE72-4B4A-841B-05F6E951D9CA}" destId="{DD405910-5A05-4C78-A36B-A2B2A814A77E}" srcOrd="4" destOrd="0" parTransId="{8C27C832-ED58-464A-90AC-596BE8420B61}" sibTransId="{F3B3A814-756F-47B1-91F9-7813EB1BB819}"/>
    <dgm:cxn modelId="{588C1E88-C8E3-4DDC-A04A-9D0DAAD7889D}" type="presOf" srcId="{781C03E4-3EC9-4675-B361-B725C47C3C22}" destId="{119132AA-F4B5-49F6-91B7-5017DC5E0EDD}" srcOrd="0" destOrd="0" presId="urn:microsoft.com/office/officeart/2005/8/layout/radial4"/>
    <dgm:cxn modelId="{1207DB93-8780-48F0-99B5-189295B2011D}" type="presOf" srcId="{6DE2D6F8-3FF9-4FE2-96FA-9AF9EEF10FCF}" destId="{382ABDF0-D931-4BB7-8DD4-E4145F73367A}" srcOrd="0" destOrd="0" presId="urn:microsoft.com/office/officeart/2005/8/layout/radial4"/>
    <dgm:cxn modelId="{F45E9995-6B05-4652-B8EC-89392A4105C3}" type="presOf" srcId="{8C27C832-ED58-464A-90AC-596BE8420B61}" destId="{9FAD8FC9-3C6E-4B35-862D-9D59C6D88AB9}" srcOrd="0" destOrd="0" presId="urn:microsoft.com/office/officeart/2005/8/layout/radial4"/>
    <dgm:cxn modelId="{203B1998-4D40-4E86-898E-A66BFF628A8B}" type="presOf" srcId="{F766752F-E0F4-47C1-B3B3-253EAE02F3B6}" destId="{313C739B-8816-41D2-BBE9-014FB60D4E4D}" srcOrd="0" destOrd="0" presId="urn:microsoft.com/office/officeart/2005/8/layout/radial4"/>
    <dgm:cxn modelId="{10B38699-0E06-4B63-BF6A-46FED9C04479}" srcId="{6B2D6EDF-D74F-479B-8A0F-493D803B0AE8}" destId="{BC4A294D-BE72-4B4A-841B-05F6E951D9CA}" srcOrd="0" destOrd="0" parTransId="{2021A161-37BA-4FC7-92BD-8A13E956AD64}" sibTransId="{E6E91AC5-4EB4-42D9-B7D0-B4BA800746BA}"/>
    <dgm:cxn modelId="{9E1E7F9E-1B1D-4FBE-8B9C-56F9419BAF28}" type="presOf" srcId="{388D12E3-97F6-4557-B952-021900664065}" destId="{93A43C80-CB18-458C-B4DA-7BB1ED53DE57}" srcOrd="0" destOrd="0" presId="urn:microsoft.com/office/officeart/2005/8/layout/radial4"/>
    <dgm:cxn modelId="{092C18B5-C506-47F6-811D-96C060E2B569}" srcId="{BC4A294D-BE72-4B4A-841B-05F6E951D9CA}" destId="{388D12E3-97F6-4557-B952-021900664065}" srcOrd="1" destOrd="0" parTransId="{FD392C0A-3D38-47B8-847B-EC28B3FEB997}" sibTransId="{67F03E84-2542-45E2-A85E-7FE2C6CA3CDA}"/>
    <dgm:cxn modelId="{907AEABE-67A8-4FD5-A922-7AA02D1B09BC}" srcId="{BC4A294D-BE72-4B4A-841B-05F6E951D9CA}" destId="{DE26008C-B412-41A7-8C95-546EECC97A2B}" srcOrd="2" destOrd="0" parTransId="{40E0F6A7-5B6C-4B8D-9282-CFD98CD4790E}" sibTransId="{B2B03A04-7B8E-490E-8750-B6BFFA43B110}"/>
    <dgm:cxn modelId="{5A8484C3-3733-424A-88D7-C84230ACA50B}" type="presOf" srcId="{BC4A294D-BE72-4B4A-841B-05F6E951D9CA}" destId="{32A16C1D-F716-4E0D-841D-98D5820A4E27}" srcOrd="0" destOrd="0" presId="urn:microsoft.com/office/officeart/2005/8/layout/radial4"/>
    <dgm:cxn modelId="{DC41B2C7-A061-4C41-9249-8E2DA362AA55}" type="presOf" srcId="{40E0F6A7-5B6C-4B8D-9282-CFD98CD4790E}" destId="{46B667FA-C561-4734-8967-AB73A137C54E}" srcOrd="0" destOrd="0" presId="urn:microsoft.com/office/officeart/2005/8/layout/radial4"/>
    <dgm:cxn modelId="{5928F6D3-9052-4374-AC26-747F9AD10FE4}" type="presOf" srcId="{DD405910-5A05-4C78-A36B-A2B2A814A77E}" destId="{0D7E1D38-60D4-464D-A85C-29F3D7F94111}" srcOrd="0" destOrd="0" presId="urn:microsoft.com/office/officeart/2005/8/layout/radial4"/>
    <dgm:cxn modelId="{2F0AB4D7-B373-42F2-8E88-12D20B4C95F1}" type="presOf" srcId="{6B2D6EDF-D74F-479B-8A0F-493D803B0AE8}" destId="{81FF7F7B-A17F-49E5-9838-1180AA7AB381}" srcOrd="0" destOrd="0" presId="urn:microsoft.com/office/officeart/2005/8/layout/radial4"/>
    <dgm:cxn modelId="{84F1AEE6-F161-496D-97CE-07F52852B3D8}" type="presOf" srcId="{DD6295F2-540C-4F56-A46E-DB5B639C4EEC}" destId="{21D9D1BA-925B-4AAA-A6E3-3F11CB2A32E0}" srcOrd="0" destOrd="0" presId="urn:microsoft.com/office/officeart/2005/8/layout/radial4"/>
    <dgm:cxn modelId="{949401E7-02CC-4B92-A2F4-ECFDDDC58E6C}" type="presOf" srcId="{FD392C0A-3D38-47B8-847B-EC28B3FEB997}" destId="{5726982C-4AA6-4363-B446-3EB98DE32104}" srcOrd="0" destOrd="0" presId="urn:microsoft.com/office/officeart/2005/8/layout/radial4"/>
    <dgm:cxn modelId="{93B8BB11-8FC4-4079-8154-83E205C25F33}" type="presParOf" srcId="{81FF7F7B-A17F-49E5-9838-1180AA7AB381}" destId="{32A16C1D-F716-4E0D-841D-98D5820A4E27}" srcOrd="0" destOrd="0" presId="urn:microsoft.com/office/officeart/2005/8/layout/radial4"/>
    <dgm:cxn modelId="{76466562-3554-4E2B-A893-CF4B551FC850}" type="presParOf" srcId="{81FF7F7B-A17F-49E5-9838-1180AA7AB381}" destId="{21D9D1BA-925B-4AAA-A6E3-3F11CB2A32E0}" srcOrd="1" destOrd="0" presId="urn:microsoft.com/office/officeart/2005/8/layout/radial4"/>
    <dgm:cxn modelId="{82B470ED-14D9-453B-832C-BC0B612A1A61}" type="presParOf" srcId="{81FF7F7B-A17F-49E5-9838-1180AA7AB381}" destId="{382ABDF0-D931-4BB7-8DD4-E4145F73367A}" srcOrd="2" destOrd="0" presId="urn:microsoft.com/office/officeart/2005/8/layout/radial4"/>
    <dgm:cxn modelId="{8EDD9390-F8BF-4378-949E-1E84606B5BB4}" type="presParOf" srcId="{81FF7F7B-A17F-49E5-9838-1180AA7AB381}" destId="{5726982C-4AA6-4363-B446-3EB98DE32104}" srcOrd="3" destOrd="0" presId="urn:microsoft.com/office/officeart/2005/8/layout/radial4"/>
    <dgm:cxn modelId="{1FCDC53C-0DEC-493F-99E2-D0B8E4DDBF91}" type="presParOf" srcId="{81FF7F7B-A17F-49E5-9838-1180AA7AB381}" destId="{93A43C80-CB18-458C-B4DA-7BB1ED53DE57}" srcOrd="4" destOrd="0" presId="urn:microsoft.com/office/officeart/2005/8/layout/radial4"/>
    <dgm:cxn modelId="{EC1D769C-11B0-4BFE-B7B6-29EBF381C3CB}" type="presParOf" srcId="{81FF7F7B-A17F-49E5-9838-1180AA7AB381}" destId="{46B667FA-C561-4734-8967-AB73A137C54E}" srcOrd="5" destOrd="0" presId="urn:microsoft.com/office/officeart/2005/8/layout/radial4"/>
    <dgm:cxn modelId="{F150AC13-5F35-4E4B-AC4B-F3198786078C}" type="presParOf" srcId="{81FF7F7B-A17F-49E5-9838-1180AA7AB381}" destId="{0672CB56-8204-4BDD-AD8B-A70432D78902}" srcOrd="6" destOrd="0" presId="urn:microsoft.com/office/officeart/2005/8/layout/radial4"/>
    <dgm:cxn modelId="{1031FCCB-802D-43A5-B0A6-FB74FB10860C}" type="presParOf" srcId="{81FF7F7B-A17F-49E5-9838-1180AA7AB381}" destId="{119132AA-F4B5-49F6-91B7-5017DC5E0EDD}" srcOrd="7" destOrd="0" presId="urn:microsoft.com/office/officeart/2005/8/layout/radial4"/>
    <dgm:cxn modelId="{2687FBCE-50DB-4EA0-A0BC-DF6EAB52C8A8}" type="presParOf" srcId="{81FF7F7B-A17F-49E5-9838-1180AA7AB381}" destId="{313C739B-8816-41D2-BBE9-014FB60D4E4D}" srcOrd="8" destOrd="0" presId="urn:microsoft.com/office/officeart/2005/8/layout/radial4"/>
    <dgm:cxn modelId="{ABBC4866-1EF3-410C-9E85-BF8349E87C74}" type="presParOf" srcId="{81FF7F7B-A17F-49E5-9838-1180AA7AB381}" destId="{9FAD8FC9-3C6E-4B35-862D-9D59C6D88AB9}" srcOrd="9" destOrd="0" presId="urn:microsoft.com/office/officeart/2005/8/layout/radial4"/>
    <dgm:cxn modelId="{1D762AA2-96E5-48D3-8F91-EC8F6F93C8DF}" type="presParOf" srcId="{81FF7F7B-A17F-49E5-9838-1180AA7AB381}" destId="{0D7E1D38-60D4-464D-A85C-29F3D7F9411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0C7C7-5719-451F-80C6-D1746B65651A}">
      <dsp:nvSpPr>
        <dsp:cNvPr id="0" name=""/>
        <dsp:cNvSpPr/>
      </dsp:nvSpPr>
      <dsp:spPr>
        <a:xfrm>
          <a:off x="2586609" y="2733124"/>
          <a:ext cx="2141982" cy="2141982"/>
        </a:xfrm>
        <a:prstGeom prst="ellipse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প্রাকৃতিক </a:t>
          </a:r>
          <a:r>
            <a:rPr lang="en-US" sz="3600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বনের</a:t>
          </a:r>
          <a:r>
            <a:rPr lang="en-US" sz="3600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 </a:t>
          </a:r>
          <a:r>
            <a:rPr lang="en-US" sz="3600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প্রকারভেদ</a:t>
          </a:r>
          <a:endParaRPr lang="en-US" sz="3600" kern="1200" dirty="0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ea typeface="+mn-ea"/>
            <a:cs typeface="NikoshBAN" panose="02000000000000000000" pitchFamily="2" charset="0"/>
          </a:endParaRPr>
        </a:p>
      </dsp:txBody>
      <dsp:txXfrm>
        <a:off x="2900295" y="3046810"/>
        <a:ext cx="1514610" cy="1514610"/>
      </dsp:txXfrm>
    </dsp:sp>
    <dsp:sp modelId="{9A05871D-EB89-434D-9F47-A2A08267EB75}">
      <dsp:nvSpPr>
        <dsp:cNvPr id="0" name=""/>
        <dsp:cNvSpPr/>
      </dsp:nvSpPr>
      <dsp:spPr>
        <a:xfrm rot="12900000">
          <a:off x="1045739" y="2304432"/>
          <a:ext cx="1812016" cy="61046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37992-BDEA-424F-B4FF-5B37451430F3}">
      <dsp:nvSpPr>
        <dsp:cNvPr id="0" name=""/>
        <dsp:cNvSpPr/>
      </dsp:nvSpPr>
      <dsp:spPr>
        <a:xfrm>
          <a:off x="192148" y="1276047"/>
          <a:ext cx="2034882" cy="1627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l="-20000" r="-2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39828" y="1323727"/>
        <a:ext cx="1939522" cy="1532546"/>
      </dsp:txXfrm>
    </dsp:sp>
    <dsp:sp modelId="{CF2A89A9-CA7B-467A-8C78-CA14668B7711}">
      <dsp:nvSpPr>
        <dsp:cNvPr id="0" name=""/>
        <dsp:cNvSpPr/>
      </dsp:nvSpPr>
      <dsp:spPr>
        <a:xfrm rot="16200000">
          <a:off x="2751591" y="1416422"/>
          <a:ext cx="1812016" cy="61046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52264"/>
            <a:satOff val="-12985"/>
            <a:lumOff val="250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7ABF6-2AB4-4E4C-AC5C-D3DC7F854400}">
      <dsp:nvSpPr>
        <dsp:cNvPr id="0" name=""/>
        <dsp:cNvSpPr/>
      </dsp:nvSpPr>
      <dsp:spPr>
        <a:xfrm>
          <a:off x="2640158" y="1693"/>
          <a:ext cx="2034882" cy="1627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rcRect/>
          <a:stretch>
            <a:fillRect t="-4000" b="-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687838" y="49373"/>
        <a:ext cx="1939522" cy="1532546"/>
      </dsp:txXfrm>
    </dsp:sp>
    <dsp:sp modelId="{64D86B1B-4FF3-4323-8B88-61757D5CB213}">
      <dsp:nvSpPr>
        <dsp:cNvPr id="0" name=""/>
        <dsp:cNvSpPr/>
      </dsp:nvSpPr>
      <dsp:spPr>
        <a:xfrm rot="19500000">
          <a:off x="4457443" y="2304432"/>
          <a:ext cx="1812016" cy="61046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52264"/>
            <a:satOff val="-12985"/>
            <a:lumOff val="250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14D6B-F09E-4A86-BD9C-DA8C4DAF8A9A}">
      <dsp:nvSpPr>
        <dsp:cNvPr id="0" name=""/>
        <dsp:cNvSpPr/>
      </dsp:nvSpPr>
      <dsp:spPr>
        <a:xfrm>
          <a:off x="5088168" y="1276047"/>
          <a:ext cx="2034882" cy="1627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rcRect/>
          <a:stretch>
            <a:fillRect t="-4000" b="-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135848" y="1323727"/>
        <a:ext cx="1939522" cy="1532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E7BC4-6E88-4898-AEE2-B183C32214D1}">
      <dsp:nvSpPr>
        <dsp:cNvPr id="0" name=""/>
        <dsp:cNvSpPr/>
      </dsp:nvSpPr>
      <dsp:spPr>
        <a:xfrm>
          <a:off x="2716339" y="2606478"/>
          <a:ext cx="1882521" cy="18825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প্রাকৃতিক </a:t>
          </a:r>
          <a:r>
            <a:rPr lang="en-US" sz="3200" b="1" kern="1200" dirty="0" err="1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বনের</a:t>
          </a:r>
          <a:r>
            <a:rPr lang="en-US" sz="3200" b="1" kern="1200" dirty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endParaRPr lang="en-US" sz="3200" b="1" kern="1200" dirty="0">
            <a:ln>
              <a:solidFill>
                <a:srgbClr val="FFFF00"/>
              </a:solidFill>
            </a:ln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92028" y="2882167"/>
        <a:ext cx="1331143" cy="1331143"/>
      </dsp:txXfrm>
    </dsp:sp>
    <dsp:sp modelId="{D1C43307-1BB6-4E3F-948E-F1BB72B57DFA}">
      <dsp:nvSpPr>
        <dsp:cNvPr id="0" name=""/>
        <dsp:cNvSpPr/>
      </dsp:nvSpPr>
      <dsp:spPr>
        <a:xfrm rot="10800000">
          <a:off x="894757" y="3279479"/>
          <a:ext cx="1721394" cy="53651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BEB67-B4D3-451D-8593-538404CBF8BD}">
      <dsp:nvSpPr>
        <dsp:cNvPr id="0" name=""/>
        <dsp:cNvSpPr/>
      </dsp:nvSpPr>
      <dsp:spPr>
        <a:xfrm>
          <a:off x="560" y="3127716"/>
          <a:ext cx="1788394" cy="8400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কাঠ</a:t>
          </a:r>
          <a:r>
            <a:rPr lang="en-US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পাওয়া</a:t>
          </a:r>
          <a:r>
            <a:rPr lang="en-US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164" y="3152320"/>
        <a:ext cx="1739186" cy="790836"/>
      </dsp:txXfrm>
    </dsp:sp>
    <dsp:sp modelId="{872FA3F5-29C6-4F16-9173-3E0B721090C1}">
      <dsp:nvSpPr>
        <dsp:cNvPr id="0" name=""/>
        <dsp:cNvSpPr/>
      </dsp:nvSpPr>
      <dsp:spPr>
        <a:xfrm rot="13500000">
          <a:off x="1451882" y="1934459"/>
          <a:ext cx="1721394" cy="53651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8291"/>
            <a:satOff val="144"/>
            <a:lumOff val="14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3F165-4506-46C7-96DC-3B7697FC8A98}">
      <dsp:nvSpPr>
        <dsp:cNvPr id="0" name=""/>
        <dsp:cNvSpPr/>
      </dsp:nvSpPr>
      <dsp:spPr>
        <a:xfrm>
          <a:off x="809777" y="1144175"/>
          <a:ext cx="1788394" cy="899877"/>
        </a:xfrm>
        <a:prstGeom prst="roundRect">
          <a:avLst>
            <a:gd name="adj" fmla="val 10000"/>
          </a:avLst>
        </a:prstGeom>
        <a:solidFill>
          <a:schemeClr val="accent5">
            <a:hueOff val="248291"/>
            <a:satOff val="144"/>
            <a:lumOff val="142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অক্সিজেন দেয়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6133" y="1170531"/>
        <a:ext cx="1735682" cy="847165"/>
      </dsp:txXfrm>
    </dsp:sp>
    <dsp:sp modelId="{C35B0C92-0DD2-42E2-8B6E-BE4D556BE7DE}">
      <dsp:nvSpPr>
        <dsp:cNvPr id="0" name=""/>
        <dsp:cNvSpPr/>
      </dsp:nvSpPr>
      <dsp:spPr>
        <a:xfrm rot="16200000">
          <a:off x="2796902" y="1377334"/>
          <a:ext cx="1721394" cy="53651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23CC2-4EBE-4DA3-9B47-250B1A8637A8}">
      <dsp:nvSpPr>
        <dsp:cNvPr id="0" name=""/>
        <dsp:cNvSpPr/>
      </dsp:nvSpPr>
      <dsp:spPr>
        <a:xfrm>
          <a:off x="2763402" y="387800"/>
          <a:ext cx="1788394" cy="794190"/>
        </a:xfrm>
        <a:prstGeom prst="roundRect">
          <a:avLst>
            <a:gd name="adj" fmla="val 10000"/>
          </a:avLst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মধু ও মোম পাওয়া যায়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86663" y="411061"/>
        <a:ext cx="1741872" cy="747668"/>
      </dsp:txXfrm>
    </dsp:sp>
    <dsp:sp modelId="{EB7572BE-D24B-4EBF-97C7-F2785E8A4EEB}">
      <dsp:nvSpPr>
        <dsp:cNvPr id="0" name=""/>
        <dsp:cNvSpPr/>
      </dsp:nvSpPr>
      <dsp:spPr>
        <a:xfrm rot="18900000">
          <a:off x="4141922" y="1934459"/>
          <a:ext cx="1721394" cy="53651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744874"/>
            <a:satOff val="432"/>
            <a:lumOff val="42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3983C-8867-4786-AF1F-6946AC1B17F0}">
      <dsp:nvSpPr>
        <dsp:cNvPr id="0" name=""/>
        <dsp:cNvSpPr/>
      </dsp:nvSpPr>
      <dsp:spPr>
        <a:xfrm>
          <a:off x="4717027" y="1171859"/>
          <a:ext cx="1788394" cy="844508"/>
        </a:xfrm>
        <a:prstGeom prst="roundRect">
          <a:avLst>
            <a:gd name="adj" fmla="val 10000"/>
          </a:avLst>
        </a:prstGeom>
        <a:solidFill>
          <a:schemeClr val="accent5">
            <a:hueOff val="744874"/>
            <a:satOff val="432"/>
            <a:lumOff val="426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গৃহনিমান সমগ্রি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41762" y="1196594"/>
        <a:ext cx="1738924" cy="795038"/>
      </dsp:txXfrm>
    </dsp:sp>
    <dsp:sp modelId="{73B9A8C5-294F-46DE-B8A6-E8D4625A3280}">
      <dsp:nvSpPr>
        <dsp:cNvPr id="0" name=""/>
        <dsp:cNvSpPr/>
      </dsp:nvSpPr>
      <dsp:spPr>
        <a:xfrm>
          <a:off x="4699047" y="3279479"/>
          <a:ext cx="1721394" cy="53651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B7608-7EEE-4648-AD50-757E8B6CC07E}">
      <dsp:nvSpPr>
        <dsp:cNvPr id="0" name=""/>
        <dsp:cNvSpPr/>
      </dsp:nvSpPr>
      <dsp:spPr>
        <a:xfrm>
          <a:off x="5526245" y="3109631"/>
          <a:ext cx="1788394" cy="876213"/>
        </a:xfrm>
        <a:prstGeom prst="roundRect">
          <a:avLst>
            <a:gd name="adj" fmla="val 10000"/>
          </a:avLst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কাগজ তৈরির কাঁচামাল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51908" y="3135294"/>
        <a:ext cx="1737068" cy="8248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20281-2028-4C24-A2CC-B6155E4719AF}">
      <dsp:nvSpPr>
        <dsp:cNvPr id="0" name=""/>
        <dsp:cNvSpPr/>
      </dsp:nvSpPr>
      <dsp:spPr>
        <a:xfrm>
          <a:off x="3253212" y="2012559"/>
          <a:ext cx="1725050" cy="17250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 </a:t>
          </a:r>
          <a:r>
            <a:rPr lang="en-AU" sz="3600" kern="1200" dirty="0" err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বনের</a:t>
          </a:r>
          <a:r>
            <a:rPr lang="en-AU" sz="3600" kern="1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গুরুত্ব</a:t>
          </a:r>
        </a:p>
      </dsp:txBody>
      <dsp:txXfrm>
        <a:off x="3337422" y="2096769"/>
        <a:ext cx="1556630" cy="1556630"/>
      </dsp:txXfrm>
    </dsp:sp>
    <dsp:sp modelId="{0F4555D5-42D4-4170-AE5F-ACFACEFB66AE}">
      <dsp:nvSpPr>
        <dsp:cNvPr id="0" name=""/>
        <dsp:cNvSpPr/>
      </dsp:nvSpPr>
      <dsp:spPr>
        <a:xfrm rot="16200000">
          <a:off x="3687597" y="1584418"/>
          <a:ext cx="8562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6281" y="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E3F1-1294-4860-93ED-CA4FE659982B}">
      <dsp:nvSpPr>
        <dsp:cNvPr id="0" name=""/>
        <dsp:cNvSpPr/>
      </dsp:nvSpPr>
      <dsp:spPr>
        <a:xfrm>
          <a:off x="3074081" y="494"/>
          <a:ext cx="2083312" cy="1155783"/>
        </a:xfrm>
        <a:prstGeom prst="roundRect">
          <a:avLst/>
        </a:prstGeom>
        <a:solidFill>
          <a:schemeClr val="accent4">
            <a:hueOff val="222502"/>
            <a:satOff val="2974"/>
            <a:lumOff val="143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প্রাণীর খাদ্য পাওয়া যায়</a:t>
          </a:r>
          <a:endParaRPr lang="en-AU" sz="32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30502" y="56915"/>
        <a:ext cx="1970470" cy="1042941"/>
      </dsp:txXfrm>
    </dsp:sp>
    <dsp:sp modelId="{21C14821-5CF7-4EB9-84D0-77DBC4382398}">
      <dsp:nvSpPr>
        <dsp:cNvPr id="0" name=""/>
        <dsp:cNvSpPr/>
      </dsp:nvSpPr>
      <dsp:spPr>
        <a:xfrm rot="19800000">
          <a:off x="4968553" y="2340866"/>
          <a:ext cx="1449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955" y="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8067E5-8A4E-4593-A735-8CA64B2D6EDF}">
      <dsp:nvSpPr>
        <dsp:cNvPr id="0" name=""/>
        <dsp:cNvSpPr/>
      </dsp:nvSpPr>
      <dsp:spPr>
        <a:xfrm>
          <a:off x="5063081" y="1148843"/>
          <a:ext cx="2083312" cy="1155783"/>
        </a:xfrm>
        <a:prstGeom prst="roundRect">
          <a:avLst/>
        </a:prstGeom>
        <a:solidFill>
          <a:schemeClr val="accent4">
            <a:hueOff val="445005"/>
            <a:satOff val="5948"/>
            <a:lumOff val="28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প্রাণীজ আমিষ পাওয়া যায়</a:t>
          </a:r>
          <a:endParaRPr lang="en-AU" sz="32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19502" y="1205264"/>
        <a:ext cx="1970470" cy="1042941"/>
      </dsp:txXfrm>
    </dsp:sp>
    <dsp:sp modelId="{69ED4FEA-9A08-4C03-B68B-B0B979901FFD}">
      <dsp:nvSpPr>
        <dsp:cNvPr id="0" name=""/>
        <dsp:cNvSpPr/>
      </dsp:nvSpPr>
      <dsp:spPr>
        <a:xfrm rot="1800000">
          <a:off x="4968553" y="3409302"/>
          <a:ext cx="1449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955" y="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0451CB-C52E-49C3-A019-0BFFF09A6B86}">
      <dsp:nvSpPr>
        <dsp:cNvPr id="0" name=""/>
        <dsp:cNvSpPr/>
      </dsp:nvSpPr>
      <dsp:spPr>
        <a:xfrm>
          <a:off x="5063081" y="3445541"/>
          <a:ext cx="2083312" cy="1155783"/>
        </a:xfrm>
        <a:prstGeom prst="roundRect">
          <a:avLst/>
        </a:prstGeom>
        <a:solidFill>
          <a:schemeClr val="accent4">
            <a:hueOff val="667507"/>
            <a:satOff val="8922"/>
            <a:lumOff val="431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কাঠপাওয়া যায়</a:t>
          </a:r>
          <a:endParaRPr lang="en-AU" sz="32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19502" y="3501962"/>
        <a:ext cx="1970470" cy="1042941"/>
      </dsp:txXfrm>
    </dsp:sp>
    <dsp:sp modelId="{44690C22-EA29-4DF8-9411-279B4BD60988}">
      <dsp:nvSpPr>
        <dsp:cNvPr id="0" name=""/>
        <dsp:cNvSpPr/>
      </dsp:nvSpPr>
      <dsp:spPr>
        <a:xfrm rot="5400000">
          <a:off x="3687597" y="4165750"/>
          <a:ext cx="8562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6281" y="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52170-748C-4658-A6FF-BF9D41E40886}">
      <dsp:nvSpPr>
        <dsp:cNvPr id="0" name=""/>
        <dsp:cNvSpPr/>
      </dsp:nvSpPr>
      <dsp:spPr>
        <a:xfrm>
          <a:off x="2885752" y="4593890"/>
          <a:ext cx="2459970" cy="1155783"/>
        </a:xfrm>
        <a:prstGeom prst="roundRect">
          <a:avLst/>
        </a:prstGeom>
        <a:solidFill>
          <a:schemeClr val="accent4">
            <a:hueOff val="890010"/>
            <a:satOff val="11896"/>
            <a:lumOff val="575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শীল্পের কাঁচা মাল পাওয়া যায়</a:t>
          </a:r>
          <a:endParaRPr lang="en-AU" sz="32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42173" y="4650311"/>
        <a:ext cx="2347128" cy="1042941"/>
      </dsp:txXfrm>
    </dsp:sp>
    <dsp:sp modelId="{E0317E68-20BC-491A-9E53-8EF8ED532BBE}">
      <dsp:nvSpPr>
        <dsp:cNvPr id="0" name=""/>
        <dsp:cNvSpPr/>
      </dsp:nvSpPr>
      <dsp:spPr>
        <a:xfrm rot="9000000">
          <a:off x="3117966" y="3409302"/>
          <a:ext cx="1449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955" y="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8AD04-31A7-4063-B8E3-BF0E5A715003}">
      <dsp:nvSpPr>
        <dsp:cNvPr id="0" name=""/>
        <dsp:cNvSpPr/>
      </dsp:nvSpPr>
      <dsp:spPr>
        <a:xfrm>
          <a:off x="1085082" y="3445541"/>
          <a:ext cx="2083312" cy="1155783"/>
        </a:xfrm>
        <a:prstGeom prst="roundRect">
          <a:avLst/>
        </a:prstGeom>
        <a:solidFill>
          <a:schemeClr val="accent4">
            <a:hueOff val="1112512"/>
            <a:satOff val="14870"/>
            <a:lumOff val="719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ফল মুল পাওয়া যায়</a:t>
          </a:r>
          <a:endParaRPr lang="en-AU" sz="32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41503" y="3501962"/>
        <a:ext cx="1970470" cy="1042941"/>
      </dsp:txXfrm>
    </dsp:sp>
    <dsp:sp modelId="{D624F510-3C9D-498E-9460-2A68043A826F}">
      <dsp:nvSpPr>
        <dsp:cNvPr id="0" name=""/>
        <dsp:cNvSpPr/>
      </dsp:nvSpPr>
      <dsp:spPr>
        <a:xfrm rot="12600000">
          <a:off x="3117966" y="2340866"/>
          <a:ext cx="1449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955" y="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D5142-9D8A-45D8-920E-203E36A93E5B}">
      <dsp:nvSpPr>
        <dsp:cNvPr id="0" name=""/>
        <dsp:cNvSpPr/>
      </dsp:nvSpPr>
      <dsp:spPr>
        <a:xfrm>
          <a:off x="1085082" y="1148843"/>
          <a:ext cx="2083312" cy="1155783"/>
        </a:xfrm>
        <a:prstGeom prst="roundRect">
          <a:avLst/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ছায়া পাওয়া যায়</a:t>
          </a:r>
          <a:endParaRPr lang="en-AU" sz="32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41503" y="1205264"/>
        <a:ext cx="1970470" cy="10429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16C1D-F716-4E0D-841D-98D5820A4E27}">
      <dsp:nvSpPr>
        <dsp:cNvPr id="0" name=""/>
        <dsp:cNvSpPr/>
      </dsp:nvSpPr>
      <dsp:spPr>
        <a:xfrm>
          <a:off x="2780064" y="2765609"/>
          <a:ext cx="1882521" cy="1882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কৃষি </a:t>
          </a:r>
          <a:r>
            <a:rPr lang="en-US" sz="3200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বনের</a:t>
          </a:r>
          <a:r>
            <a:rPr lang="en-US" sz="3200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endParaRPr lang="en-US" sz="3200" kern="1200" dirty="0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55753" y="3041298"/>
        <a:ext cx="1331143" cy="1331143"/>
      </dsp:txXfrm>
    </dsp:sp>
    <dsp:sp modelId="{21D9D1BA-925B-4AAA-A6E3-3F11CB2A32E0}">
      <dsp:nvSpPr>
        <dsp:cNvPr id="0" name=""/>
        <dsp:cNvSpPr/>
      </dsp:nvSpPr>
      <dsp:spPr>
        <a:xfrm rot="10800000">
          <a:off x="958482" y="3438610"/>
          <a:ext cx="1721394" cy="5365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ABDF0-D931-4BB7-8DD4-E4145F73367A}">
      <dsp:nvSpPr>
        <dsp:cNvPr id="0" name=""/>
        <dsp:cNvSpPr/>
      </dsp:nvSpPr>
      <dsp:spPr>
        <a:xfrm>
          <a:off x="-63164" y="2991512"/>
          <a:ext cx="2043294" cy="14307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খামারে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কমসংস্থান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বাড়ে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21260" y="3033416"/>
        <a:ext cx="1959486" cy="1346907"/>
      </dsp:txXfrm>
    </dsp:sp>
    <dsp:sp modelId="{5726982C-4AA6-4363-B446-3EB98DE32104}">
      <dsp:nvSpPr>
        <dsp:cNvPr id="0" name=""/>
        <dsp:cNvSpPr/>
      </dsp:nvSpPr>
      <dsp:spPr>
        <a:xfrm rot="13500000">
          <a:off x="1515607" y="2093591"/>
          <a:ext cx="1721394" cy="53651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43C80-CB18-458C-B4DA-7BB1ED53DE57}">
      <dsp:nvSpPr>
        <dsp:cNvPr id="0" name=""/>
        <dsp:cNvSpPr/>
      </dsp:nvSpPr>
      <dsp:spPr>
        <a:xfrm>
          <a:off x="873502" y="1037887"/>
          <a:ext cx="1788394" cy="14307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উৎপাদন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বাড়ে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15406" y="1079791"/>
        <a:ext cx="1704586" cy="1346907"/>
      </dsp:txXfrm>
    </dsp:sp>
    <dsp:sp modelId="{46B667FA-C561-4734-8967-AB73A137C54E}">
      <dsp:nvSpPr>
        <dsp:cNvPr id="0" name=""/>
        <dsp:cNvSpPr/>
      </dsp:nvSpPr>
      <dsp:spPr>
        <a:xfrm rot="16200000">
          <a:off x="2860627" y="1536465"/>
          <a:ext cx="1721394" cy="53651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2CB56-8204-4BDD-AD8B-A70432D78902}">
      <dsp:nvSpPr>
        <dsp:cNvPr id="0" name=""/>
        <dsp:cNvSpPr/>
      </dsp:nvSpPr>
      <dsp:spPr>
        <a:xfrm>
          <a:off x="2827127" y="228669"/>
          <a:ext cx="1788394" cy="14307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অধিক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লাভবান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হওয়া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69031" y="270573"/>
        <a:ext cx="1704586" cy="1346907"/>
      </dsp:txXfrm>
    </dsp:sp>
    <dsp:sp modelId="{119132AA-F4B5-49F6-91B7-5017DC5E0EDD}">
      <dsp:nvSpPr>
        <dsp:cNvPr id="0" name=""/>
        <dsp:cNvSpPr/>
      </dsp:nvSpPr>
      <dsp:spPr>
        <a:xfrm rot="18900000">
          <a:off x="4205647" y="2093591"/>
          <a:ext cx="1721394" cy="53651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C739B-8816-41D2-BBE9-014FB60D4E4D}">
      <dsp:nvSpPr>
        <dsp:cNvPr id="0" name=""/>
        <dsp:cNvSpPr/>
      </dsp:nvSpPr>
      <dsp:spPr>
        <a:xfrm>
          <a:off x="4780752" y="1037887"/>
          <a:ext cx="1788394" cy="14307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একই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জমি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ফসল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পাওয়া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22656" y="1079791"/>
        <a:ext cx="1704586" cy="1346907"/>
      </dsp:txXfrm>
    </dsp:sp>
    <dsp:sp modelId="{9FAD8FC9-3C6E-4B35-862D-9D59C6D88AB9}">
      <dsp:nvSpPr>
        <dsp:cNvPr id="0" name=""/>
        <dsp:cNvSpPr/>
      </dsp:nvSpPr>
      <dsp:spPr>
        <a:xfrm>
          <a:off x="4762772" y="3438610"/>
          <a:ext cx="1721394" cy="53651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E1D38-60D4-464D-A85C-29F3D7F94111}">
      <dsp:nvSpPr>
        <dsp:cNvPr id="0" name=""/>
        <dsp:cNvSpPr/>
      </dsp:nvSpPr>
      <dsp:spPr>
        <a:xfrm>
          <a:off x="5589970" y="2991512"/>
          <a:ext cx="1788394" cy="14307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কৃষকের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চাষে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আগ্রহ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বাড়ে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31874" y="3033416"/>
        <a:ext cx="1704586" cy="13469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16C1D-F716-4E0D-841D-98D5820A4E27}">
      <dsp:nvSpPr>
        <dsp:cNvPr id="0" name=""/>
        <dsp:cNvSpPr/>
      </dsp:nvSpPr>
      <dsp:spPr>
        <a:xfrm>
          <a:off x="2780064" y="2765609"/>
          <a:ext cx="1882521" cy="1882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কৃষি </a:t>
          </a:r>
          <a:r>
            <a:rPr lang="en-US" sz="3200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বনের</a:t>
          </a:r>
          <a:r>
            <a:rPr lang="en-US" sz="3200" kern="12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endParaRPr lang="en-US" sz="3200" kern="1200" dirty="0">
            <a:ln>
              <a:solidFill>
                <a:srgbClr val="C00000"/>
              </a:solidFill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55753" y="3041298"/>
        <a:ext cx="1331143" cy="1331143"/>
      </dsp:txXfrm>
    </dsp:sp>
    <dsp:sp modelId="{21D9D1BA-925B-4AAA-A6E3-3F11CB2A32E0}">
      <dsp:nvSpPr>
        <dsp:cNvPr id="0" name=""/>
        <dsp:cNvSpPr/>
      </dsp:nvSpPr>
      <dsp:spPr>
        <a:xfrm rot="10800000">
          <a:off x="958482" y="3438610"/>
          <a:ext cx="1721394" cy="5365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ABDF0-D931-4BB7-8DD4-E4145F73367A}">
      <dsp:nvSpPr>
        <dsp:cNvPr id="0" name=""/>
        <dsp:cNvSpPr/>
      </dsp:nvSpPr>
      <dsp:spPr>
        <a:xfrm>
          <a:off x="-63164" y="2991512"/>
          <a:ext cx="2043294" cy="14307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খামারে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কমসংস্থান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বাড়ে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21260" y="3033416"/>
        <a:ext cx="1959486" cy="1346907"/>
      </dsp:txXfrm>
    </dsp:sp>
    <dsp:sp modelId="{5726982C-4AA6-4363-B446-3EB98DE32104}">
      <dsp:nvSpPr>
        <dsp:cNvPr id="0" name=""/>
        <dsp:cNvSpPr/>
      </dsp:nvSpPr>
      <dsp:spPr>
        <a:xfrm rot="13500000">
          <a:off x="1515607" y="2093591"/>
          <a:ext cx="1721394" cy="53651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43C80-CB18-458C-B4DA-7BB1ED53DE57}">
      <dsp:nvSpPr>
        <dsp:cNvPr id="0" name=""/>
        <dsp:cNvSpPr/>
      </dsp:nvSpPr>
      <dsp:spPr>
        <a:xfrm>
          <a:off x="873502" y="1037887"/>
          <a:ext cx="1788394" cy="14307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উৎপাদন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বাড়ে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15406" y="1079791"/>
        <a:ext cx="1704586" cy="1346907"/>
      </dsp:txXfrm>
    </dsp:sp>
    <dsp:sp modelId="{46B667FA-C561-4734-8967-AB73A137C54E}">
      <dsp:nvSpPr>
        <dsp:cNvPr id="0" name=""/>
        <dsp:cNvSpPr/>
      </dsp:nvSpPr>
      <dsp:spPr>
        <a:xfrm rot="16200000">
          <a:off x="2860627" y="1536465"/>
          <a:ext cx="1721394" cy="53651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2CB56-8204-4BDD-AD8B-A70432D78902}">
      <dsp:nvSpPr>
        <dsp:cNvPr id="0" name=""/>
        <dsp:cNvSpPr/>
      </dsp:nvSpPr>
      <dsp:spPr>
        <a:xfrm>
          <a:off x="2827127" y="228669"/>
          <a:ext cx="1788394" cy="14307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অধিক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লাভবান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হওয়া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69031" y="270573"/>
        <a:ext cx="1704586" cy="1346907"/>
      </dsp:txXfrm>
    </dsp:sp>
    <dsp:sp modelId="{119132AA-F4B5-49F6-91B7-5017DC5E0EDD}">
      <dsp:nvSpPr>
        <dsp:cNvPr id="0" name=""/>
        <dsp:cNvSpPr/>
      </dsp:nvSpPr>
      <dsp:spPr>
        <a:xfrm rot="18900000">
          <a:off x="4205647" y="2093591"/>
          <a:ext cx="1721394" cy="53651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C739B-8816-41D2-BBE9-014FB60D4E4D}">
      <dsp:nvSpPr>
        <dsp:cNvPr id="0" name=""/>
        <dsp:cNvSpPr/>
      </dsp:nvSpPr>
      <dsp:spPr>
        <a:xfrm>
          <a:off x="4780752" y="1037887"/>
          <a:ext cx="1788394" cy="14307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একই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জমি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ফসল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পাওয়া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22656" y="1079791"/>
        <a:ext cx="1704586" cy="1346907"/>
      </dsp:txXfrm>
    </dsp:sp>
    <dsp:sp modelId="{9FAD8FC9-3C6E-4B35-862D-9D59C6D88AB9}">
      <dsp:nvSpPr>
        <dsp:cNvPr id="0" name=""/>
        <dsp:cNvSpPr/>
      </dsp:nvSpPr>
      <dsp:spPr>
        <a:xfrm>
          <a:off x="4762772" y="3438610"/>
          <a:ext cx="1721394" cy="53651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E1D38-60D4-464D-A85C-29F3D7F94111}">
      <dsp:nvSpPr>
        <dsp:cNvPr id="0" name=""/>
        <dsp:cNvSpPr/>
      </dsp:nvSpPr>
      <dsp:spPr>
        <a:xfrm>
          <a:off x="5589970" y="2991512"/>
          <a:ext cx="1788394" cy="14307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কৃষকের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চাষে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আগ্রহ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বাড়ে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31874" y="3033416"/>
        <a:ext cx="1704586" cy="1346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0973612" cy="73152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6321" y="1932654"/>
            <a:ext cx="6370639" cy="1616569"/>
          </a:xfrm>
        </p:spPr>
        <p:txBody>
          <a:bodyPr anchor="b">
            <a:noAutofit/>
          </a:bodyPr>
          <a:lstStyle>
            <a:lvl1pPr algn="ctr">
              <a:defRPr sz="512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6321" y="3838216"/>
            <a:ext cx="6370639" cy="1469494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78501" y="5391575"/>
            <a:ext cx="807931" cy="298027"/>
          </a:xfrm>
        </p:spPr>
        <p:txBody>
          <a:bodyPr/>
          <a:lstStyle/>
          <a:p>
            <a:fld id="{522CB103-9EAF-4B72-A4EF-5B7AC0F896D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6321" y="5391575"/>
            <a:ext cx="4877832" cy="29802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0781" y="5391575"/>
            <a:ext cx="496180" cy="298027"/>
          </a:xfrm>
        </p:spPr>
        <p:txBody>
          <a:bodyPr/>
          <a:lstStyle/>
          <a:p>
            <a:fld id="{677E4AC6-50CE-4F98-B5AB-0957473CB77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23790" y="3702751"/>
            <a:ext cx="61357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17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239" y="5136442"/>
            <a:ext cx="8158481" cy="604521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31512" y="1101796"/>
            <a:ext cx="8509778" cy="358535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2239" y="5740963"/>
            <a:ext cx="8158481" cy="526626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B103-9EAF-4B72-A4EF-5B7AC0F896D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4AC6-50CE-4F98-B5AB-0957473CB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239" y="967331"/>
            <a:ext cx="8158481" cy="3304384"/>
          </a:xfrm>
        </p:spPr>
        <p:txBody>
          <a:bodyPr anchor="ctr">
            <a:normAutofit/>
          </a:bodyPr>
          <a:lstStyle>
            <a:lvl1pPr algn="ctr">
              <a:defRPr sz="34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238" y="4560710"/>
            <a:ext cx="8158483" cy="17068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B103-9EAF-4B72-A4EF-5B7AC0F896D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4AC6-50CE-4F98-B5AB-0957473CB77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34159" y="4416212"/>
            <a:ext cx="792771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838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200" y="1047607"/>
            <a:ext cx="7680300" cy="2528713"/>
          </a:xfrm>
        </p:spPr>
        <p:txBody>
          <a:bodyPr anchor="ctr">
            <a:normAutofit/>
          </a:bodyPr>
          <a:lstStyle>
            <a:lvl1pPr algn="ctr">
              <a:defRPr sz="34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20240" y="3576320"/>
            <a:ext cx="7071358" cy="69539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20"/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235" y="4632961"/>
            <a:ext cx="8158486" cy="16346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B103-9EAF-4B72-A4EF-5B7AC0F896D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4AC6-50CE-4F98-B5AB-0957473CB77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19963" y="965720"/>
            <a:ext cx="548783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768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60204" y="3016395"/>
            <a:ext cx="548783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 algn="r"/>
            <a:r>
              <a:rPr lang="en-US" sz="768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534159" y="4416212"/>
            <a:ext cx="7914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348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243" y="3529153"/>
            <a:ext cx="8158474" cy="1566720"/>
          </a:xfrm>
        </p:spPr>
        <p:txBody>
          <a:bodyPr anchor="b">
            <a:normAutofit/>
          </a:bodyPr>
          <a:lstStyle>
            <a:lvl1pPr algn="l">
              <a:defRPr sz="34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242" y="5095873"/>
            <a:ext cx="8158476" cy="917760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B103-9EAF-4B72-A4EF-5B7AC0F896D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4AC6-50CE-4F98-B5AB-0957473CB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43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299" y="1047607"/>
            <a:ext cx="7590202" cy="2393246"/>
          </a:xfrm>
        </p:spPr>
        <p:txBody>
          <a:bodyPr anchor="ctr">
            <a:normAutofit/>
          </a:bodyPr>
          <a:lstStyle>
            <a:lvl1pPr algn="ctr">
              <a:defRPr sz="34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412242" y="3881933"/>
            <a:ext cx="8158476" cy="94609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238" y="4831645"/>
            <a:ext cx="8158483" cy="1435947"/>
          </a:xfrm>
        </p:spPr>
        <p:txBody>
          <a:bodyPr anchor="t">
            <a:normAutofit/>
          </a:bodyPr>
          <a:lstStyle>
            <a:lvl1pPr marL="0" indent="0" algn="l">
              <a:buNone/>
              <a:defRPr sz="1707">
                <a:solidFill>
                  <a:schemeClr val="tx1"/>
                </a:solidFill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B103-9EAF-4B72-A4EF-5B7AC0F896D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4AC6-50CE-4F98-B5AB-0957473CB77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53673" y="956688"/>
            <a:ext cx="548783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79756" y="2781577"/>
            <a:ext cx="548783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 algn="r"/>
            <a:r>
              <a:rPr lang="en-US" sz="853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534159" y="3657600"/>
            <a:ext cx="7914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724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238" y="1047607"/>
            <a:ext cx="8158481" cy="244743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413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412242" y="3803904"/>
            <a:ext cx="8158476" cy="96560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239" y="4768427"/>
            <a:ext cx="8158481" cy="1499165"/>
          </a:xfrm>
        </p:spPr>
        <p:txBody>
          <a:bodyPr anchor="t">
            <a:normAutofit/>
          </a:bodyPr>
          <a:lstStyle>
            <a:lvl1pPr marL="0" indent="0" algn="l">
              <a:buNone/>
              <a:defRPr sz="1707">
                <a:solidFill>
                  <a:schemeClr val="tx1"/>
                </a:solidFill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B103-9EAF-4B72-A4EF-5B7AC0F896D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4AC6-50CE-4F98-B5AB-0957473CB77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34164" y="3657600"/>
            <a:ext cx="792770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334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12238" y="2656144"/>
            <a:ext cx="8158483" cy="361144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B103-9EAF-4B72-A4EF-5B7AC0F896D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4AC6-50CE-4F98-B5AB-0957473CB77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534159" y="2511648"/>
            <a:ext cx="792770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21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8000" y="967332"/>
            <a:ext cx="1942716" cy="5300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12241" y="967332"/>
            <a:ext cx="5898611" cy="530025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B103-9EAF-4B72-A4EF-5B7AC0F896D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4AC6-50CE-4F98-B5AB-0957473CB77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494614" y="967332"/>
            <a:ext cx="0" cy="5300259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8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34158" y="2513344"/>
            <a:ext cx="7914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B103-9EAF-4B72-A4EF-5B7AC0F896D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4AC6-50CE-4F98-B5AB-0957473CB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6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158" y="1750841"/>
            <a:ext cx="7914641" cy="1944015"/>
          </a:xfrm>
        </p:spPr>
        <p:txBody>
          <a:bodyPr anchor="b">
            <a:normAutofit/>
          </a:bodyPr>
          <a:lstStyle>
            <a:lvl1pPr algn="ctr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158" y="3983850"/>
            <a:ext cx="7914641" cy="1162683"/>
          </a:xfrm>
        </p:spPr>
        <p:txBody>
          <a:bodyPr anchor="t">
            <a:normAutofit/>
          </a:bodyPr>
          <a:lstStyle>
            <a:lvl1pPr marL="0" indent="0" algn="ctr">
              <a:buNone/>
              <a:defRPr sz="256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B103-9EAF-4B72-A4EF-5B7AC0F896D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4AC6-50CE-4F98-B5AB-0957473CB770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534160" y="3839351"/>
            <a:ext cx="791464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20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534158" y="2513344"/>
            <a:ext cx="7914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239" y="976360"/>
            <a:ext cx="8158481" cy="1390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2239" y="2652979"/>
            <a:ext cx="4005072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4182" y="2652979"/>
            <a:ext cx="4005072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B103-9EAF-4B72-A4EF-5B7AC0F896D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4AC6-50CE-4F98-B5AB-0957473CB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5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242" y="2835769"/>
            <a:ext cx="4005072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2242" y="3459480"/>
            <a:ext cx="4005072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0198" y="2835769"/>
            <a:ext cx="4005072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0198" y="3459480"/>
            <a:ext cx="4005072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B103-9EAF-4B72-A4EF-5B7AC0F896D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4AC6-50CE-4F98-B5AB-0957473CB770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534159" y="2511648"/>
            <a:ext cx="7914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11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239" y="976360"/>
            <a:ext cx="8158482" cy="1390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B103-9EAF-4B72-A4EF-5B7AC0F896D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4AC6-50CE-4F98-B5AB-0957473CB77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534159" y="2511648"/>
            <a:ext cx="791464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98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B103-9EAF-4B72-A4EF-5B7AC0F896D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4AC6-50CE-4F98-B5AB-0957473CB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5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238" y="1481103"/>
            <a:ext cx="3044158" cy="1463040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4075" y="1047608"/>
            <a:ext cx="4626647" cy="5219984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2238" y="3233136"/>
            <a:ext cx="3044158" cy="2600964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B103-9EAF-4B72-A4EF-5B7AC0F896D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4AC6-50CE-4F98-B5AB-0957473CB77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34159" y="3106702"/>
            <a:ext cx="280031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43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238" y="2009421"/>
            <a:ext cx="4358642" cy="1463040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683" y="1101795"/>
            <a:ext cx="3515356" cy="511161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2239" y="3472461"/>
            <a:ext cx="4358641" cy="195072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B103-9EAF-4B72-A4EF-5B7AC0F896D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4AC6-50CE-4F98-B5AB-0957473CB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5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FFFF00"/>
            </a:gs>
            <a:gs pos="84000">
              <a:schemeClr val="accent6">
                <a:lumMod val="89000"/>
              </a:schemeClr>
            </a:gs>
            <a:gs pos="85000">
              <a:srgbClr val="FF0000"/>
            </a:gs>
            <a:gs pos="60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0982960" cy="73152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2239" y="976360"/>
            <a:ext cx="8158481" cy="1390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238" y="2656145"/>
            <a:ext cx="8158483" cy="36746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8004" y="6357902"/>
            <a:ext cx="1377940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2CB103-9EAF-4B72-A4EF-5B7AC0F896DC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2239" y="6357902"/>
            <a:ext cx="6125600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96109" y="6357902"/>
            <a:ext cx="474612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7E4AC6-50CE-4F98-B5AB-0957473CB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87695" rtl="0" eaLnBrk="1" latinLnBrk="0" hangingPunct="1">
        <a:spcBef>
          <a:spcPct val="0"/>
        </a:spcBef>
        <a:buNone/>
        <a:defRPr sz="426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10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25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213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80200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645971" indent="-182886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70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133667" indent="-182886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9.jpeg"/><Relationship Id="rId9" Type="http://schemas.microsoft.com/office/2007/relationships/diagramDrawing" Target="../diagrams/drawing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57812E-8B80-431A-A828-300F4D37C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" y="751100"/>
            <a:ext cx="9326881" cy="5813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" name="Picture 12" descr="F:\content tools\animeted\animated-fish-image-0412.gif">
            <a:extLst>
              <a:ext uri="{FF2B5EF4-FFF2-40B4-BE49-F238E27FC236}">
                <a16:creationId xmlns:a16="http://schemas.microsoft.com/office/drawing/2014/main" id="{E8361DC4-7368-45D5-986E-1615ED431B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948" y="4105340"/>
            <a:ext cx="1723645" cy="123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F:\content tools\projapoti\bluebutterflyanimation2.gif">
            <a:extLst>
              <a:ext uri="{FF2B5EF4-FFF2-40B4-BE49-F238E27FC236}">
                <a16:creationId xmlns:a16="http://schemas.microsoft.com/office/drawing/2014/main" id="{234341A3-A7DE-4C83-BA32-0D2CA749F2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056">
            <a:off x="883649" y="2947573"/>
            <a:ext cx="1093767" cy="90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F:\content tools\animeted\animated-fish-image-0049.gif">
            <a:extLst>
              <a:ext uri="{FF2B5EF4-FFF2-40B4-BE49-F238E27FC236}">
                <a16:creationId xmlns:a16="http://schemas.microsoft.com/office/drawing/2014/main" id="{6375862C-2A4B-4E5E-8A7D-B423D18023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527">
            <a:off x="1081504" y="4607042"/>
            <a:ext cx="855212" cy="62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content tools\projapoti\source.gif">
            <a:extLst>
              <a:ext uri="{FF2B5EF4-FFF2-40B4-BE49-F238E27FC236}">
                <a16:creationId xmlns:a16="http://schemas.microsoft.com/office/drawing/2014/main" id="{6490F46D-A2D9-4E6E-8BC6-2CE33BEF3E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4" y="990121"/>
            <a:ext cx="570833" cy="65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9AE140-D68E-4E78-A6AB-B2570854B7F2}"/>
              </a:ext>
            </a:extLst>
          </p:cNvPr>
          <p:cNvSpPr/>
          <p:nvPr/>
        </p:nvSpPr>
        <p:spPr>
          <a:xfrm>
            <a:off x="1991886" y="990121"/>
            <a:ext cx="7081775" cy="335679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Pour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cap="none" spc="50" dirty="0">
                <a:ln w="1143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>
                <a:ln w="1143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cap="none" spc="50" dirty="0">
                <a:ln w="1143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>
                <a:ln w="1143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cap="none" spc="50" dirty="0">
                <a:ln w="1143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50" dirty="0">
              <a:ln w="11430">
                <a:noFill/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4725B6-90A2-43C4-B39F-4183CCD6737B}"/>
              </a:ext>
            </a:extLst>
          </p:cNvPr>
          <p:cNvSpPr txBox="1"/>
          <p:nvPr/>
        </p:nvSpPr>
        <p:spPr>
          <a:xfrm>
            <a:off x="3110418" y="1791355"/>
            <a:ext cx="4822299" cy="175432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  <a:scene3d>
              <a:camera prst="orthographicFront"/>
              <a:lightRig rig="sunset" dir="t">
                <a:rot lat="0" lon="0" rev="600000"/>
              </a:lightRig>
            </a:scene3d>
            <a:sp3d z="228600" extrusionH="342900" contourW="25400" prstMaterial="metal">
              <a:bevelB w="196850" h="139700" prst="divot"/>
              <a:extrusionClr>
                <a:schemeClr val="tx1"/>
              </a:extrusionClr>
              <a:contourClr>
                <a:srgbClr val="C00000"/>
              </a:contourClr>
            </a:sp3d>
          </a:bodyPr>
          <a:lstStyle/>
          <a:p>
            <a:pPr algn="ctr">
              <a:defRPr/>
            </a:pPr>
            <a:r>
              <a:rPr lang="en-US" sz="108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21FF85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0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21FF85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10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73359 -0.0898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80" y="-449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20248 -0.0673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-338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875E-6 -1.48148E-6 L 0.85677 -0.02778 " pathEditMode="relative" rAng="0" ptsTypes="AA">
                                      <p:cBhvr>
                                        <p:cTn id="22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39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F204B58-D817-4010-8462-04183384DB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1721206"/>
              </p:ext>
            </p:extLst>
          </p:nvPr>
        </p:nvGraphicFramePr>
        <p:xfrm>
          <a:off x="1828800" y="1219200"/>
          <a:ext cx="7315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492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5E7BC4-6E88-4898-AEE2-B183C3221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graphicEl>
                                              <a:dgm id="{AC5E7BC4-6E88-4898-AEE2-B183C3221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graphicEl>
                                              <a:dgm id="{AC5E7BC4-6E88-4898-AEE2-B183C3221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graphicEl>
                                              <a:dgm id="{AC5E7BC4-6E88-4898-AEE2-B183C32214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C43307-1BB6-4E3F-948E-F1BB72B57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graphicEl>
                                              <a:dgm id="{D1C43307-1BB6-4E3F-948E-F1BB72B57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graphicEl>
                                              <a:dgm id="{D1C43307-1BB6-4E3F-948E-F1BB72B57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graphicEl>
                                              <a:dgm id="{D1C43307-1BB6-4E3F-948E-F1BB72B57D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9BEB67-B4D3-451D-8593-538404CBF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069BEB67-B4D3-451D-8593-538404CBF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069BEB67-B4D3-451D-8593-538404CBF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069BEB67-B4D3-451D-8593-538404CBF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2FA3F5-29C6-4F16-9173-3E0B72109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graphicEl>
                                              <a:dgm id="{872FA3F5-29C6-4F16-9173-3E0B72109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graphicEl>
                                              <a:dgm id="{872FA3F5-29C6-4F16-9173-3E0B72109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872FA3F5-29C6-4F16-9173-3E0B72109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83F165-4506-46C7-96DC-3B7697FC8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graphicEl>
                                              <a:dgm id="{1483F165-4506-46C7-96DC-3B7697FC8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1483F165-4506-46C7-96DC-3B7697FC8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1483F165-4506-46C7-96DC-3B7697FC8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5B0C92-0DD2-42E2-8B6E-BE4D556BE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graphicEl>
                                              <a:dgm id="{C35B0C92-0DD2-42E2-8B6E-BE4D556BE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graphicEl>
                                              <a:dgm id="{C35B0C92-0DD2-42E2-8B6E-BE4D556BE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graphicEl>
                                              <a:dgm id="{C35B0C92-0DD2-42E2-8B6E-BE4D556BE7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A23CC2-4EBE-4DA3-9B47-250B1A863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graphicEl>
                                              <a:dgm id="{65A23CC2-4EBE-4DA3-9B47-250B1A863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graphicEl>
                                              <a:dgm id="{65A23CC2-4EBE-4DA3-9B47-250B1A863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graphicEl>
                                              <a:dgm id="{65A23CC2-4EBE-4DA3-9B47-250B1A863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7572BE-D24B-4EBF-97C7-F2785E8A4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graphicEl>
                                              <a:dgm id="{EB7572BE-D24B-4EBF-97C7-F2785E8A4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graphicEl>
                                              <a:dgm id="{EB7572BE-D24B-4EBF-97C7-F2785E8A4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EB7572BE-D24B-4EBF-97C7-F2785E8A4E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23983C-8867-4786-AF1F-6946AC1B1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graphicEl>
                                              <a:dgm id="{A123983C-8867-4786-AF1F-6946AC1B1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graphicEl>
                                              <a:dgm id="{A123983C-8867-4786-AF1F-6946AC1B1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graphicEl>
                                              <a:dgm id="{A123983C-8867-4786-AF1F-6946AC1B17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B9A8C5-294F-46DE-B8A6-E8D4625A3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graphicEl>
                                              <a:dgm id="{73B9A8C5-294F-46DE-B8A6-E8D4625A3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graphicEl>
                                              <a:dgm id="{73B9A8C5-294F-46DE-B8A6-E8D4625A3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graphicEl>
                                              <a:dgm id="{73B9A8C5-294F-46DE-B8A6-E8D4625A3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8B7608-7EEE-4648-AD50-757E8B6CC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graphicEl>
                                              <a:dgm id="{D78B7608-7EEE-4648-AD50-757E8B6CC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graphicEl>
                                              <a:dgm id="{D78B7608-7EEE-4648-AD50-757E8B6CC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graphicEl>
                                              <a:dgm id="{D78B7608-7EEE-4648-AD50-757E8B6CC0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19ACB1-0C1F-4014-9FAE-64A37AA531D9}"/>
              </a:ext>
            </a:extLst>
          </p:cNvPr>
          <p:cNvSpPr txBox="1"/>
          <p:nvPr/>
        </p:nvSpPr>
        <p:spPr>
          <a:xfrm>
            <a:off x="3679650" y="707019"/>
            <a:ext cx="331199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  <a:prstDash val="dash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b="1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327A5-5B23-4E59-8DD3-FECA9AC528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497" y="2278966"/>
            <a:ext cx="2483805" cy="213416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063C4A-0990-44A1-9206-AE6C683B7D3C}"/>
              </a:ext>
            </a:extLst>
          </p:cNvPr>
          <p:cNvSpPr/>
          <p:nvPr/>
        </p:nvSpPr>
        <p:spPr>
          <a:xfrm>
            <a:off x="3005471" y="4851687"/>
            <a:ext cx="4660352" cy="6047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285750" lvl="0" indent="-28575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3385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B8156F-F4D9-465F-8967-1D63733A9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90" y="1336360"/>
            <a:ext cx="2837019" cy="232124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FD96FF-91F6-4721-8508-766A54CBE330}"/>
              </a:ext>
            </a:extLst>
          </p:cNvPr>
          <p:cNvSpPr txBox="1"/>
          <p:nvPr/>
        </p:nvSpPr>
        <p:spPr>
          <a:xfrm>
            <a:off x="4655093" y="665905"/>
            <a:ext cx="1662614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বন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56CBDF-0D8C-4189-A90F-BAAFE26EDB5E}"/>
              </a:ext>
            </a:extLst>
          </p:cNvPr>
          <p:cNvSpPr/>
          <p:nvPr/>
        </p:nvSpPr>
        <p:spPr>
          <a:xfrm>
            <a:off x="703385" y="3737919"/>
            <a:ext cx="9616436" cy="8925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বন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মেটানোর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জন্যপরিকল্পনা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FE3B5D-C2C5-4F93-96CD-CF73399FD49F}"/>
              </a:ext>
            </a:extLst>
          </p:cNvPr>
          <p:cNvSpPr txBox="1"/>
          <p:nvPr/>
        </p:nvSpPr>
        <p:spPr>
          <a:xfrm>
            <a:off x="703384" y="4747882"/>
            <a:ext cx="9453489" cy="8925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ী,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E4E264-66A7-47B1-93CB-0C1751C5C7F8}"/>
              </a:ext>
            </a:extLst>
          </p:cNvPr>
          <p:cNvSpPr txBox="1"/>
          <p:nvPr/>
        </p:nvSpPr>
        <p:spPr>
          <a:xfrm>
            <a:off x="703384" y="5757846"/>
            <a:ext cx="9562121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কেওড়া,বাইন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4003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A58D206-E6F6-4844-97FC-E396448520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9319482"/>
              </p:ext>
            </p:extLst>
          </p:nvPr>
        </p:nvGraphicFramePr>
        <p:xfrm>
          <a:off x="1181685" y="731520"/>
          <a:ext cx="8231476" cy="5750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10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620281-2028-4C24-A2CC-B6155E471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1F620281-2028-4C24-A2CC-B6155E471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1F620281-2028-4C24-A2CC-B6155E471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graphicEl>
                                              <a:dgm id="{1F620281-2028-4C24-A2CC-B6155E471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4555D5-42D4-4170-AE5F-ACFACEFB6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0F4555D5-42D4-4170-AE5F-ACFACEFB6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0F4555D5-42D4-4170-AE5F-ACFACEFB6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0F4555D5-42D4-4170-AE5F-ACFACEFB66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A1E3F1-1294-4860-93ED-CA4FE6599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graphicEl>
                                              <a:dgm id="{E6A1E3F1-1294-4860-93ED-CA4FE6599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E6A1E3F1-1294-4860-93ED-CA4FE6599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E6A1E3F1-1294-4860-93ED-CA4FE6599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C14821-5CF7-4EB9-84D0-77DBC4382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21C14821-5CF7-4EB9-84D0-77DBC4382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21C14821-5CF7-4EB9-84D0-77DBC4382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21C14821-5CF7-4EB9-84D0-77DBC4382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8067E5-8A4E-4593-A735-8CA64B2D6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0D8067E5-8A4E-4593-A735-8CA64B2D6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0D8067E5-8A4E-4593-A735-8CA64B2D6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0D8067E5-8A4E-4593-A735-8CA64B2D6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ED4FEA-9A08-4C03-B68B-B0B979901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69ED4FEA-9A08-4C03-B68B-B0B979901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graphicEl>
                                              <a:dgm id="{69ED4FEA-9A08-4C03-B68B-B0B979901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graphicEl>
                                              <a:dgm id="{69ED4FEA-9A08-4C03-B68B-B0B979901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0451CB-C52E-49C3-A019-0BFFF09A6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6A0451CB-C52E-49C3-A019-0BFFF09A6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6A0451CB-C52E-49C3-A019-0BFFF09A6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graphicEl>
                                              <a:dgm id="{6A0451CB-C52E-49C3-A019-0BFFF09A6B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690C22-EA29-4DF8-9411-279B4BD60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44690C22-EA29-4DF8-9411-279B4BD60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44690C22-EA29-4DF8-9411-279B4BD60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44690C22-EA29-4DF8-9411-279B4BD60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E52170-748C-4658-A6FF-BF9D41E40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graphicEl>
                                              <a:dgm id="{72E52170-748C-4658-A6FF-BF9D41E40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graphicEl>
                                              <a:dgm id="{72E52170-748C-4658-A6FF-BF9D41E40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72E52170-748C-4658-A6FF-BF9D41E408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317E68-20BC-491A-9E53-8EF8ED532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graphicEl>
                                              <a:dgm id="{E0317E68-20BC-491A-9E53-8EF8ED532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graphicEl>
                                              <a:dgm id="{E0317E68-20BC-491A-9E53-8EF8ED532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">
                                            <p:graphicEl>
                                              <a:dgm id="{E0317E68-20BC-491A-9E53-8EF8ED532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D8AD04-31A7-4063-B8E3-BF0E5A715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>
                                            <p:graphicEl>
                                              <a:dgm id="{ACD8AD04-31A7-4063-B8E3-BF0E5A715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graphicEl>
                                              <a:dgm id="{ACD8AD04-31A7-4063-B8E3-BF0E5A715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>
                                            <p:graphicEl>
                                              <a:dgm id="{ACD8AD04-31A7-4063-B8E3-BF0E5A715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24F510-3C9D-498E-9460-2A68043A8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>
                                            <p:graphicEl>
                                              <a:dgm id="{D624F510-3C9D-498E-9460-2A68043A8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">
                                            <p:graphicEl>
                                              <a:dgm id="{D624F510-3C9D-498E-9460-2A68043A8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">
                                            <p:graphicEl>
                                              <a:dgm id="{D624F510-3C9D-498E-9460-2A68043A82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7D5142-9D8A-45D8-920E-203E36A93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">
                                            <p:graphicEl>
                                              <a:dgm id="{7F7D5142-9D8A-45D8-920E-203E36A93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">
                                            <p:graphicEl>
                                              <a:dgm id="{7F7D5142-9D8A-45D8-920E-203E36A93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">
                                            <p:graphicEl>
                                              <a:dgm id="{7F7D5142-9D8A-45D8-920E-203E36A93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1EF971-EA9D-4FCC-B9D5-4B6D0571E8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746" y="1276838"/>
            <a:ext cx="2942230" cy="22066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B14A8F-E872-4321-B75C-A87F700323EE}"/>
              </a:ext>
            </a:extLst>
          </p:cNvPr>
          <p:cNvSpPr txBox="1"/>
          <p:nvPr/>
        </p:nvSpPr>
        <p:spPr>
          <a:xfrm>
            <a:off x="4643964" y="637770"/>
            <a:ext cx="1267794" cy="52322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বন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7754CB-DFCD-4686-B429-AFE4E1C3A7D7}"/>
              </a:ext>
            </a:extLst>
          </p:cNvPr>
          <p:cNvSpPr/>
          <p:nvPr/>
        </p:nvSpPr>
        <p:spPr>
          <a:xfrm>
            <a:off x="703385" y="3737919"/>
            <a:ext cx="9616436" cy="95410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বন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337D5-35DD-4837-8E1B-F78A72BF2190}"/>
              </a:ext>
            </a:extLst>
          </p:cNvPr>
          <p:cNvSpPr txBox="1"/>
          <p:nvPr/>
        </p:nvSpPr>
        <p:spPr>
          <a:xfrm>
            <a:off x="705339" y="4946434"/>
            <a:ext cx="9562121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সুপারি,তাল,বাবলা,নারকেল,মেহগুনি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8162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235D97-262E-4F37-9AEF-90A6F3F5E5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46" y="2176390"/>
            <a:ext cx="1917212" cy="21550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47C319-C4D3-4C41-9949-E524168AFD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3" r="3833"/>
          <a:stretch/>
        </p:blipFill>
        <p:spPr>
          <a:xfrm>
            <a:off x="2416883" y="2148142"/>
            <a:ext cx="1917212" cy="21702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A77CB7-1DF5-4967-9627-73F473F69A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2"/>
          <a:stretch/>
        </p:blipFill>
        <p:spPr>
          <a:xfrm>
            <a:off x="4529207" y="2138288"/>
            <a:ext cx="1890203" cy="2193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2A41E6-4783-4BF4-951E-FD72C081D4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374" y="2148482"/>
            <a:ext cx="1890203" cy="21829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A8799A-9D43-4185-8AFA-E6682EFC98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225" y="2157338"/>
            <a:ext cx="1890203" cy="2155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52CA07-A858-4328-B505-80E4A761422A}"/>
              </a:ext>
            </a:extLst>
          </p:cNvPr>
          <p:cNvSpPr txBox="1"/>
          <p:nvPr/>
        </p:nvSpPr>
        <p:spPr>
          <a:xfrm>
            <a:off x="4334094" y="637770"/>
            <a:ext cx="2586831" cy="52322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বন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ায়ন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764D03-EFF8-4682-AD84-F23B6CB311D6}"/>
              </a:ext>
            </a:extLst>
          </p:cNvPr>
          <p:cNvSpPr/>
          <p:nvPr/>
        </p:nvSpPr>
        <p:spPr>
          <a:xfrm rot="18290797">
            <a:off x="6153691" y="5031109"/>
            <a:ext cx="1881910" cy="4773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ধানের সাথে বৃক্ষ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DCC1B6-7CD7-4FDD-8AD7-6DEEFEFAD536}"/>
              </a:ext>
            </a:extLst>
          </p:cNvPr>
          <p:cNvSpPr/>
          <p:nvPr/>
        </p:nvSpPr>
        <p:spPr>
          <a:xfrm rot="18531314">
            <a:off x="3738184" y="5200046"/>
            <a:ext cx="2407535" cy="5634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ফুলের সাথে কাঠ গাছ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0B5EDA-1E3F-493E-9D4D-DDEE13085A6B}"/>
              </a:ext>
            </a:extLst>
          </p:cNvPr>
          <p:cNvSpPr/>
          <p:nvPr/>
        </p:nvSpPr>
        <p:spPr>
          <a:xfrm rot="18597990">
            <a:off x="1702563" y="5186888"/>
            <a:ext cx="2432954" cy="5232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ধানের সাথে সবজি চাষ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2EF4A313-52B5-49F4-B4E5-1742FC305C59}"/>
              </a:ext>
            </a:extLst>
          </p:cNvPr>
          <p:cNvSpPr/>
          <p:nvPr/>
        </p:nvSpPr>
        <p:spPr>
          <a:xfrm rot="18521357">
            <a:off x="510651" y="5002471"/>
            <a:ext cx="1874596" cy="481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মাঠ ফসল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91C0A9-5C6B-4486-B39A-8C7AE5AB3A2B}"/>
              </a:ext>
            </a:extLst>
          </p:cNvPr>
          <p:cNvSpPr txBox="1"/>
          <p:nvPr/>
        </p:nvSpPr>
        <p:spPr>
          <a:xfrm rot="18433895">
            <a:off x="7188393" y="5264542"/>
            <a:ext cx="2872975" cy="51077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বাড়ির চারপাশে কৃষি বনায়ন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9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314AF87-0E03-4EF5-AAD9-7A651995BD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2599385"/>
              </p:ext>
            </p:extLst>
          </p:nvPr>
        </p:nvGraphicFramePr>
        <p:xfrm>
          <a:off x="1828800" y="1219200"/>
          <a:ext cx="7315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604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A16C1D-F716-4E0D-841D-98D5820A4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32A16C1D-F716-4E0D-841D-98D5820A4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32A16C1D-F716-4E0D-841D-98D5820A4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graphicEl>
                                              <a:dgm id="{32A16C1D-F716-4E0D-841D-98D5820A4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D9D1BA-925B-4AAA-A6E3-3F11CB2A3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21D9D1BA-925B-4AAA-A6E3-3F11CB2A3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21D9D1BA-925B-4AAA-A6E3-3F11CB2A3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21D9D1BA-925B-4AAA-A6E3-3F11CB2A3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2ABDF0-D931-4BB7-8DD4-E4145F733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graphicEl>
                                              <a:dgm id="{382ABDF0-D931-4BB7-8DD4-E4145F733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382ABDF0-D931-4BB7-8DD4-E4145F733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382ABDF0-D931-4BB7-8DD4-E4145F733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26982C-4AA6-4363-B446-3EB98DE32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5726982C-4AA6-4363-B446-3EB98DE32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5726982C-4AA6-4363-B446-3EB98DE32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5726982C-4AA6-4363-B446-3EB98DE321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A43C80-CB18-458C-B4DA-7BB1ED53D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93A43C80-CB18-458C-B4DA-7BB1ED53D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93A43C80-CB18-458C-B4DA-7BB1ED53D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93A43C80-CB18-458C-B4DA-7BB1ED53DE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B667FA-C561-4734-8967-AB73A137C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46B667FA-C561-4734-8967-AB73A137C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graphicEl>
                                              <a:dgm id="{46B667FA-C561-4734-8967-AB73A137C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graphicEl>
                                              <a:dgm id="{46B667FA-C561-4734-8967-AB73A137C5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72CB56-8204-4BDD-AD8B-A70432D78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0672CB56-8204-4BDD-AD8B-A70432D78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0672CB56-8204-4BDD-AD8B-A70432D78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graphicEl>
                                              <a:dgm id="{0672CB56-8204-4BDD-AD8B-A70432D78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9132AA-F4B5-49F6-91B7-5017DC5E0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119132AA-F4B5-49F6-91B7-5017DC5E0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119132AA-F4B5-49F6-91B7-5017DC5E0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119132AA-F4B5-49F6-91B7-5017DC5E0E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3C739B-8816-41D2-BBE9-014FB60D4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graphicEl>
                                              <a:dgm id="{313C739B-8816-41D2-BBE9-014FB60D4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graphicEl>
                                              <a:dgm id="{313C739B-8816-41D2-BBE9-014FB60D4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313C739B-8816-41D2-BBE9-014FB60D4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D8FC9-3C6E-4B35-862D-9D59C6D88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graphicEl>
                                              <a:dgm id="{9FAD8FC9-3C6E-4B35-862D-9D59C6D88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graphicEl>
                                              <a:dgm id="{9FAD8FC9-3C6E-4B35-862D-9D59C6D88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">
                                            <p:graphicEl>
                                              <a:dgm id="{9FAD8FC9-3C6E-4B35-862D-9D59C6D88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7E1D38-60D4-464D-A85C-29F3D7F94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>
                                            <p:graphicEl>
                                              <a:dgm id="{0D7E1D38-60D4-464D-A85C-29F3D7F94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graphicEl>
                                              <a:dgm id="{0D7E1D38-60D4-464D-A85C-29F3D7F94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>
                                            <p:graphicEl>
                                              <a:dgm id="{0D7E1D38-60D4-464D-A85C-29F3D7F94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803966-D0BB-451D-B905-67597BBECCE7}"/>
              </a:ext>
            </a:extLst>
          </p:cNvPr>
          <p:cNvSpPr txBox="1"/>
          <p:nvPr/>
        </p:nvSpPr>
        <p:spPr>
          <a:xfrm>
            <a:off x="2156152" y="4448094"/>
            <a:ext cx="131856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- </a:t>
            </a:r>
            <a:r>
              <a:rPr lang="as-IN" sz="36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69BF5-A440-4AB8-B27E-628A17CA7581}"/>
              </a:ext>
            </a:extLst>
          </p:cNvPr>
          <p:cNvSpPr txBox="1"/>
          <p:nvPr/>
        </p:nvSpPr>
        <p:spPr>
          <a:xfrm>
            <a:off x="2156152" y="5660459"/>
            <a:ext cx="131856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- </a:t>
            </a:r>
            <a:r>
              <a:rPr lang="as-IN" sz="36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pic>
        <p:nvPicPr>
          <p:cNvPr id="4" name="Picture 2" descr="C:\Users\Dell\Desktop\20170703_142707.jpg">
            <a:extLst>
              <a:ext uri="{FF2B5EF4-FFF2-40B4-BE49-F238E27FC236}">
                <a16:creationId xmlns:a16="http://schemas.microsoft.com/office/drawing/2014/main" id="{DB0A9D9A-6160-4CDD-B56F-6DA899008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010" y="1899139"/>
            <a:ext cx="2458779" cy="19123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092728-8A69-4224-86D6-49DF96EAC02D}"/>
              </a:ext>
            </a:extLst>
          </p:cNvPr>
          <p:cNvSpPr txBox="1"/>
          <p:nvPr/>
        </p:nvSpPr>
        <p:spPr>
          <a:xfrm>
            <a:off x="4150203" y="717200"/>
            <a:ext cx="2433477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b="1" dirty="0">
              <a:ln w="9525">
                <a:noFill/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7797845A-0BC9-464D-87F4-FE7BA6D01F0D}"/>
              </a:ext>
            </a:extLst>
          </p:cNvPr>
          <p:cNvSpPr/>
          <p:nvPr/>
        </p:nvSpPr>
        <p:spPr>
          <a:xfrm>
            <a:off x="3572165" y="5341669"/>
            <a:ext cx="4421370" cy="1283910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কৃষি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31D3A35D-8482-4BC2-9133-1A73BDDC0305}"/>
              </a:ext>
            </a:extLst>
          </p:cNvPr>
          <p:cNvSpPr/>
          <p:nvPr/>
        </p:nvSpPr>
        <p:spPr>
          <a:xfrm>
            <a:off x="3572165" y="4129304"/>
            <a:ext cx="4421370" cy="1283910"/>
          </a:xfrm>
          <a:prstGeom prst="left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/>
            <a:r>
              <a:rPr lang="en-AU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সামাজিক </a:t>
            </a:r>
            <a:r>
              <a:rPr lang="en-AU" sz="3600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AU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গুরুত্ব 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sz="3600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E36708-BAD7-46CD-8CC7-305BEDD29EA4}"/>
              </a:ext>
            </a:extLst>
          </p:cNvPr>
          <p:cNvSpPr txBox="1"/>
          <p:nvPr/>
        </p:nvSpPr>
        <p:spPr>
          <a:xfrm>
            <a:off x="4509278" y="502312"/>
            <a:ext cx="3048000" cy="715089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03F448-BBAA-4150-85AB-4EBA28473E28}"/>
              </a:ext>
            </a:extLst>
          </p:cNvPr>
          <p:cNvSpPr/>
          <p:nvPr/>
        </p:nvSpPr>
        <p:spPr>
          <a:xfrm>
            <a:off x="3753126" y="1576875"/>
            <a:ext cx="424507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bn-BD" sz="3600" dirty="0">
                <a:solidFill>
                  <a:srgbClr val="8399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বন কাকে বলে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45D3C9-ABCE-4524-A3E5-D49133AC5A81}"/>
              </a:ext>
            </a:extLst>
          </p:cNvPr>
          <p:cNvSpPr/>
          <p:nvPr/>
        </p:nvSpPr>
        <p:spPr>
          <a:xfrm>
            <a:off x="3753126" y="1608651"/>
            <a:ext cx="420820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bn-BD" sz="3600" dirty="0">
                <a:solidFill>
                  <a:srgbClr val="8399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 কত প্রকার ও কী কী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C3441D-D8B2-4785-8AB7-7FA4DB164262}"/>
              </a:ext>
            </a:extLst>
          </p:cNvPr>
          <p:cNvSpPr/>
          <p:nvPr/>
        </p:nvSpPr>
        <p:spPr>
          <a:xfrm>
            <a:off x="3706638" y="1611200"/>
            <a:ext cx="433804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bn-BD" sz="3600" dirty="0">
                <a:solidFill>
                  <a:srgbClr val="8399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বন কাকে বলে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2E8B54-CB6C-407F-95B9-E048FBA196A1}"/>
              </a:ext>
            </a:extLst>
          </p:cNvPr>
          <p:cNvSpPr/>
          <p:nvPr/>
        </p:nvSpPr>
        <p:spPr>
          <a:xfrm>
            <a:off x="3738975" y="1628836"/>
            <a:ext cx="447911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bn-BD" sz="3600" dirty="0">
                <a:solidFill>
                  <a:srgbClr val="83992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বনের ২টি গুরুত্ব উল্লেখ কর ।</a:t>
            </a:r>
            <a:endParaRPr lang="en-AU" sz="3600" dirty="0">
              <a:solidFill>
                <a:srgbClr val="83992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DC88DA-8CDC-411F-8D9D-E3653EB14717}"/>
              </a:ext>
            </a:extLst>
          </p:cNvPr>
          <p:cNvSpPr/>
          <p:nvPr/>
        </p:nvSpPr>
        <p:spPr>
          <a:xfrm>
            <a:off x="1392701" y="2331447"/>
            <a:ext cx="8721969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বন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06FF71-79A8-4803-B22C-03FEE0575E0B}"/>
              </a:ext>
            </a:extLst>
          </p:cNvPr>
          <p:cNvGrpSpPr/>
          <p:nvPr/>
        </p:nvGrpSpPr>
        <p:grpSpPr>
          <a:xfrm>
            <a:off x="1795960" y="1343059"/>
            <a:ext cx="8318710" cy="5395366"/>
            <a:chOff x="1511035" y="717452"/>
            <a:chExt cx="8318710" cy="539536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8AF657C-31C6-408B-A2ED-80308FC91CAE}"/>
                </a:ext>
              </a:extLst>
            </p:cNvPr>
            <p:cNvSpPr txBox="1"/>
            <p:nvPr/>
          </p:nvSpPr>
          <p:spPr>
            <a:xfrm>
              <a:off x="4093698" y="717452"/>
              <a:ext cx="3108960" cy="64633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0B97BC1-075D-450E-95F0-A9AAA0116A90}"/>
                </a:ext>
              </a:extLst>
            </p:cNvPr>
            <p:cNvGrpSpPr/>
            <p:nvPr/>
          </p:nvGrpSpPr>
          <p:grpSpPr>
            <a:xfrm>
              <a:off x="2705676" y="1363783"/>
              <a:ext cx="6166389" cy="1618470"/>
              <a:chOff x="3567104" y="1291981"/>
              <a:chExt cx="4099785" cy="1618470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7F83BA17-9633-4A90-8DDD-B83F3BA2E3AC}"/>
                  </a:ext>
                </a:extLst>
              </p:cNvPr>
              <p:cNvCxnSpPr>
                <a:cxnSpLocks/>
                <a:stCxn id="25" idx="2"/>
              </p:cNvCxnSpPr>
              <p:nvPr/>
            </p:nvCxnSpPr>
            <p:spPr>
              <a:xfrm>
                <a:off x="5523456" y="1291981"/>
                <a:ext cx="2143433" cy="161847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EE855627-D547-485C-A951-B46D2DC573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8028" y="1291981"/>
                <a:ext cx="0" cy="1546668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F8C31A96-F4F3-4CD2-B0D1-BFAB3B7C6C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67104" y="1305908"/>
                <a:ext cx="2018712" cy="1546668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F2FFB00-8CB6-47B6-9D69-0FBD57328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621" y="3077308"/>
              <a:ext cx="2157113" cy="2321240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3F8DA38-CDD6-4435-A0B7-A05FF8A770C2}"/>
                </a:ext>
              </a:extLst>
            </p:cNvPr>
            <p:cNvSpPr txBox="1"/>
            <p:nvPr/>
          </p:nvSpPr>
          <p:spPr>
            <a:xfrm>
              <a:off x="4816870" y="5589598"/>
              <a:ext cx="1662614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 বন</a:t>
              </a:r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C14B81B-7420-481D-AB6B-CA4BC20BA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1510" y="3077621"/>
              <a:ext cx="2138235" cy="2321240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034DA7F-9975-41A6-AC4E-D90E8232DE62}"/>
                </a:ext>
              </a:extLst>
            </p:cNvPr>
            <p:cNvSpPr txBox="1"/>
            <p:nvPr/>
          </p:nvSpPr>
          <p:spPr>
            <a:xfrm>
              <a:off x="8238168" y="5589598"/>
              <a:ext cx="1267794" cy="5232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কৃষি বন</a:t>
              </a:r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CCA4FE9-F3B5-45C8-85C2-DD96F7429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035" y="3096211"/>
              <a:ext cx="2157113" cy="2321553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5DC6909-87F7-409A-B4EC-C7DABEF2D8D8}"/>
                </a:ext>
              </a:extLst>
            </p:cNvPr>
            <p:cNvSpPr/>
            <p:nvPr/>
          </p:nvSpPr>
          <p:spPr>
            <a:xfrm>
              <a:off x="1684618" y="5589598"/>
              <a:ext cx="1779929" cy="52322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প্রাকৃতিক বন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2F5B896-B52E-4174-902B-0003746C21E8}"/>
              </a:ext>
            </a:extLst>
          </p:cNvPr>
          <p:cNvSpPr/>
          <p:nvPr/>
        </p:nvSpPr>
        <p:spPr>
          <a:xfrm>
            <a:off x="678182" y="2370692"/>
            <a:ext cx="9616436" cy="8925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বন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মেটানোর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জন্যপরিকল্পনা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7" name="Diagram 36">
            <a:extLst>
              <a:ext uri="{FF2B5EF4-FFF2-40B4-BE49-F238E27FC236}">
                <a16:creationId xmlns:a16="http://schemas.microsoft.com/office/drawing/2014/main" id="{0EB96F91-70FB-478D-BC4D-6F1E22CE1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4677422"/>
              </p:ext>
            </p:extLst>
          </p:nvPr>
        </p:nvGraphicFramePr>
        <p:xfrm>
          <a:off x="2199627" y="2216577"/>
          <a:ext cx="7315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959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  <p:bldP spid="10" grpId="0" animBg="1"/>
      <p:bldP spid="10" grpId="1" animBg="1"/>
      <p:bldP spid="36" grpId="0" animBg="1"/>
      <p:bldP spid="36" grpId="1" animBg="1"/>
      <p:bldGraphic spid="3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51491-BE3B-4BE9-BE2A-FAD84F6A24E7}"/>
              </a:ext>
            </a:extLst>
          </p:cNvPr>
          <p:cNvSpPr txBox="1"/>
          <p:nvPr/>
        </p:nvSpPr>
        <p:spPr>
          <a:xfrm>
            <a:off x="3961870" y="609715"/>
            <a:ext cx="3427343" cy="101566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E60F22-9659-4071-BB41-A3216EB38941}"/>
              </a:ext>
            </a:extLst>
          </p:cNvPr>
          <p:cNvSpPr txBox="1"/>
          <p:nvPr/>
        </p:nvSpPr>
        <p:spPr>
          <a:xfrm>
            <a:off x="1167937" y="4994138"/>
            <a:ext cx="9015211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বাড়ির আশে পাশে যেসব উদ্ভিদ রয়েছে সেগুলোর নামের তালিকা করে নিয়ে আসবে।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B8ED62-9F24-4388-98A8-A14ADC78F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26" y="2321062"/>
            <a:ext cx="4412948" cy="218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7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5">
            <a:extLst>
              <a:ext uri="{FF2B5EF4-FFF2-40B4-BE49-F238E27FC236}">
                <a16:creationId xmlns:a16="http://schemas.microsoft.com/office/drawing/2014/main" id="{7588329A-8AFF-43F7-9B56-0E544BD17931}"/>
              </a:ext>
            </a:extLst>
          </p:cNvPr>
          <p:cNvSpPr/>
          <p:nvPr/>
        </p:nvSpPr>
        <p:spPr>
          <a:xfrm>
            <a:off x="1327972" y="3678477"/>
            <a:ext cx="3535680" cy="254612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b="1" dirty="0">
                <a:ln w="12700">
                  <a:solidFill>
                    <a:prstClr val="black"/>
                  </a:solidFill>
                </a:ln>
                <a:solidFill>
                  <a:srgbClr val="00B05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</a:p>
          <a:p>
            <a:pPr lvl="0" algn="ctr"/>
            <a:r>
              <a:rPr lang="bn-BD" sz="2400" b="1" dirty="0">
                <a:ln w="12700">
                  <a:solidFill>
                    <a:prstClr val="black"/>
                  </a:solidFill>
                </a:ln>
                <a:solidFill>
                  <a:srgbClr val="00B05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lvl="0" algn="ctr"/>
            <a:r>
              <a:rPr lang="bn-BD" b="1" dirty="0">
                <a:ln>
                  <a:solidFill>
                    <a:prstClr val="black"/>
                  </a:solidFill>
                  <a:prstDash val="sysDash"/>
                </a:ln>
                <a:solidFill>
                  <a:srgbClr val="00B05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lvl="0" algn="ctr"/>
            <a:r>
              <a:rPr lang="bn-BD" dirty="0">
                <a:ln>
                  <a:solidFill>
                    <a:prstClr val="black"/>
                  </a:solidFill>
                  <a:prstDash val="dash"/>
                </a:ln>
                <a:solidFill>
                  <a:srgbClr val="00B05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 sambho7440@gmail.com</a:t>
            </a:r>
            <a:endParaRPr lang="en-US" dirty="0">
              <a:ln>
                <a:solidFill>
                  <a:prstClr val="black"/>
                </a:solidFill>
                <a:prstDash val="dash"/>
              </a:ln>
              <a:solidFill>
                <a:srgbClr val="00B050"/>
              </a:solidFill>
              <a:effectLst>
                <a:glow rad="228600">
                  <a:srgbClr val="ED7D31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vel 6">
            <a:extLst>
              <a:ext uri="{FF2B5EF4-FFF2-40B4-BE49-F238E27FC236}">
                <a16:creationId xmlns:a16="http://schemas.microsoft.com/office/drawing/2014/main" id="{97587EC8-F345-46C8-98C0-04BE652EAC04}"/>
              </a:ext>
            </a:extLst>
          </p:cNvPr>
          <p:cNvSpPr/>
          <p:nvPr/>
        </p:nvSpPr>
        <p:spPr>
          <a:xfrm>
            <a:off x="6268872" y="3643532"/>
            <a:ext cx="3715498" cy="254612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4400" kern="0" dirty="0">
                <a:ln w="19050">
                  <a:solidFill>
                    <a:prstClr val="black"/>
                  </a:solidFill>
                  <a:prstDash val="dash"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শ্রেণীঃ- </a:t>
            </a:r>
            <a:r>
              <a:rPr lang="en-US" sz="4400" kern="0" dirty="0">
                <a:ln w="19050">
                  <a:solidFill>
                    <a:prstClr val="black"/>
                  </a:solidFill>
                  <a:prstDash val="dash"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  <a:endParaRPr lang="bn-BD" sz="4400" kern="0" dirty="0">
              <a:ln w="19050">
                <a:solidFill>
                  <a:prstClr val="black"/>
                </a:solidFill>
                <a:prstDash val="dash"/>
              </a:ln>
              <a:solidFill>
                <a:schemeClr val="tx2"/>
              </a:solidFill>
              <a:effectLst>
                <a:glow rad="101600">
                  <a:srgbClr val="FFC000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4000" kern="0" dirty="0">
                <a:ln w="19050">
                  <a:solidFill>
                    <a:prstClr val="black"/>
                  </a:solidFill>
                  <a:prstDash val="dash"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000" kern="0" dirty="0" err="1">
                <a:ln w="19050">
                  <a:solidFill>
                    <a:prstClr val="black"/>
                  </a:solidFill>
                  <a:prstDash val="dash"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kern="0" dirty="0">
                <a:ln w="19050">
                  <a:solidFill>
                    <a:prstClr val="black"/>
                  </a:solidFill>
                  <a:prstDash val="dash"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ln w="19050">
                  <a:solidFill>
                    <a:prstClr val="black"/>
                  </a:solidFill>
                  <a:prstDash val="dash"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bn-BD" sz="4000" kern="0" dirty="0">
              <a:ln w="19050">
                <a:solidFill>
                  <a:prstClr val="black"/>
                </a:solidFill>
                <a:prstDash val="dash"/>
              </a:ln>
              <a:solidFill>
                <a:schemeClr val="tx2"/>
              </a:solidFill>
              <a:effectLst>
                <a:glow rad="101600">
                  <a:srgbClr val="FFC000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4000" kern="0" dirty="0">
                <a:ln w="19050">
                  <a:solidFill>
                    <a:prstClr val="black"/>
                  </a:solidFill>
                  <a:prstDash val="dash"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অধ্যায়ঃ-</a:t>
            </a:r>
            <a:r>
              <a:rPr lang="en-US" sz="4000" kern="0" dirty="0" err="1">
                <a:ln w="19050">
                  <a:solidFill>
                    <a:prstClr val="black"/>
                  </a:solidFill>
                  <a:prstDash val="dash"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4000" kern="0" dirty="0">
              <a:ln w="19050">
                <a:solidFill>
                  <a:prstClr val="black"/>
                </a:solidFill>
                <a:prstDash val="dash"/>
              </a:ln>
              <a:solidFill>
                <a:schemeClr val="tx2"/>
              </a:solidFill>
              <a:effectLst>
                <a:glow rad="101600">
                  <a:srgbClr val="FFC000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sz="3600" kern="0" dirty="0" err="1">
                <a:ln w="19050">
                  <a:solidFill>
                    <a:prstClr val="black"/>
                  </a:solidFill>
                  <a:prstDash val="dash"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kern="0" dirty="0">
                <a:ln w="19050">
                  <a:solidFill>
                    <a:prstClr val="black"/>
                  </a:solidFill>
                  <a:prstDash val="dash"/>
                </a:ln>
                <a:solidFill>
                  <a:schemeClr val="tx2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১,২ ও ৩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5707AE-7FDC-4450-A206-2EBF5B7791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9" t="17166" r="22670" b="44416"/>
          <a:stretch/>
        </p:blipFill>
        <p:spPr>
          <a:xfrm rot="16200000">
            <a:off x="2379306" y="1982914"/>
            <a:ext cx="1433012" cy="13920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7.jpg">
            <a:extLst>
              <a:ext uri="{FF2B5EF4-FFF2-40B4-BE49-F238E27FC236}">
                <a16:creationId xmlns:a16="http://schemas.microsoft.com/office/drawing/2014/main" id="{DD6A1AE7-0212-4897-9832-ECF26EBF6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659" y="1962442"/>
            <a:ext cx="1164364" cy="15217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Left-Right Arrow 9">
            <a:extLst>
              <a:ext uri="{FF2B5EF4-FFF2-40B4-BE49-F238E27FC236}">
                <a16:creationId xmlns:a16="http://schemas.microsoft.com/office/drawing/2014/main" id="{D6E56ECB-7599-4E99-9E90-3EAC2BDD2AC8}"/>
              </a:ext>
            </a:extLst>
          </p:cNvPr>
          <p:cNvSpPr/>
          <p:nvPr/>
        </p:nvSpPr>
        <p:spPr>
          <a:xfrm>
            <a:off x="2936090" y="732311"/>
            <a:ext cx="4964521" cy="1433013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n w="12700">
                <a:solidFill>
                  <a:prstClr val="white"/>
                </a:solidFill>
                <a:prstDash val="dash"/>
              </a:ln>
              <a:solidFill>
                <a:srgbClr val="06065A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09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368535-4013-4E16-8BD6-9FF7EDE21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43" y="633047"/>
            <a:ext cx="9689713" cy="60913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F0FA7F-BDB6-4F76-9E7A-58374891E0ED}"/>
              </a:ext>
            </a:extLst>
          </p:cNvPr>
          <p:cNvSpPr/>
          <p:nvPr/>
        </p:nvSpPr>
        <p:spPr>
          <a:xfrm rot="279007">
            <a:off x="773724" y="1665207"/>
            <a:ext cx="9425353" cy="3643531"/>
          </a:xfrm>
          <a:prstGeom prst="rect">
            <a:avLst/>
          </a:prstGeom>
        </p:spPr>
        <p:txBody>
          <a:bodyPr wrap="none">
            <a:prstTxWarp prst="textWave2">
              <a:avLst>
                <a:gd name="adj1" fmla="val 12500"/>
                <a:gd name="adj2" fmla="val 2090"/>
              </a:avLst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সকলকে  ধন্যবাদ </a:t>
            </a:r>
            <a:endParaRPr kumimoji="0" lang="en-US" sz="1800" b="0" i="0" u="none" strike="noStrike" kern="0" cap="none" spc="0" normalizeH="0" baseline="0" noProof="0" dirty="0">
              <a:ln>
                <a:solidFill>
                  <a:schemeClr val="tx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9151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74020A-6450-4826-B793-E2DCCF87FF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250" y="2626902"/>
            <a:ext cx="2711415" cy="20766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C1BA17-4DD2-4078-BDCD-C53ECD1B14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92" y="2619254"/>
            <a:ext cx="2936583" cy="20766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E8E554-D4A0-4E76-8F49-A949465BB2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35" y="2619254"/>
            <a:ext cx="2936582" cy="20766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8591A3-0D40-4042-B43F-CF3F96029CB6}"/>
              </a:ext>
            </a:extLst>
          </p:cNvPr>
          <p:cNvSpPr txBox="1"/>
          <p:nvPr/>
        </p:nvSpPr>
        <p:spPr>
          <a:xfrm>
            <a:off x="2862874" y="818899"/>
            <a:ext cx="524705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 কিসের ছবি দেখতে পাচ্ছ ?</a:t>
            </a:r>
            <a:endParaRPr lang="en-AU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164B27-02C1-4BC8-9EEA-8C28698EFCFC}"/>
              </a:ext>
            </a:extLst>
          </p:cNvPr>
          <p:cNvSpPr txBox="1"/>
          <p:nvPr/>
        </p:nvSpPr>
        <p:spPr>
          <a:xfrm>
            <a:off x="4958861" y="5092506"/>
            <a:ext cx="1055076" cy="995422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BD4C5-98FE-44D4-BBA1-E7DA70B45441}"/>
              </a:ext>
            </a:extLst>
          </p:cNvPr>
          <p:cNvSpPr txBox="1"/>
          <p:nvPr/>
        </p:nvSpPr>
        <p:spPr>
          <a:xfrm>
            <a:off x="3678717" y="5352259"/>
            <a:ext cx="3371558" cy="995422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1C3BDA-20B3-4A00-A864-F52F65AED773}"/>
              </a:ext>
            </a:extLst>
          </p:cNvPr>
          <p:cNvSpPr/>
          <p:nvPr/>
        </p:nvSpPr>
        <p:spPr>
          <a:xfrm>
            <a:off x="1617532" y="5571473"/>
            <a:ext cx="796290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  দ্বারা আচ্ছাদিত  বিশাল</a:t>
            </a:r>
            <a:r>
              <a:rPr lang="en-AU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এলাকাকে কি  বলে ?</a:t>
            </a:r>
            <a:endParaRPr lang="en-AU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611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8" grpId="0" animBg="1"/>
      <p:bldP spid="8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1898A4-7A70-4C49-8BD4-A9CEBB53D031}"/>
              </a:ext>
            </a:extLst>
          </p:cNvPr>
          <p:cNvSpPr txBox="1"/>
          <p:nvPr/>
        </p:nvSpPr>
        <p:spPr>
          <a:xfrm>
            <a:off x="921434" y="4267791"/>
            <a:ext cx="9129931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বন, সামাজিক বন ও কৃষি বনের পরিচিতি  এবং</a:t>
            </a:r>
          </a:p>
          <a:p>
            <a:pPr algn="ctr"/>
            <a:r>
              <a:rPr lang="bn-BD" sz="4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গুরুত্ব আলোচনা ।</a:t>
            </a:r>
            <a:endParaRPr lang="en-AU" sz="40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E5F660-B53E-4E2C-A3B8-86E01AF5A7DF}"/>
              </a:ext>
            </a:extLst>
          </p:cNvPr>
          <p:cNvSpPr txBox="1"/>
          <p:nvPr/>
        </p:nvSpPr>
        <p:spPr>
          <a:xfrm>
            <a:off x="2194560" y="998806"/>
            <a:ext cx="5078437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</a:p>
        </p:txBody>
      </p:sp>
    </p:spTree>
    <p:extLst>
      <p:ext uri="{BB962C8B-B14F-4D97-AF65-F5344CB8AC3E}">
        <p14:creationId xmlns:p14="http://schemas.microsoft.com/office/powerpoint/2010/main" val="84434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C53B33-E342-407E-8A3A-798A9F5BC334}"/>
              </a:ext>
            </a:extLst>
          </p:cNvPr>
          <p:cNvSpPr/>
          <p:nvPr/>
        </p:nvSpPr>
        <p:spPr>
          <a:xfrm>
            <a:off x="930681" y="4981040"/>
            <a:ext cx="8621281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lvl="0" indent="-457200" defTabSz="914400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ভারসাম্য রক্ষায় সামাজিক বনের গুরুত্ব বলতে পারবে।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5A4BDA-FF59-4AF7-9B88-79DC0D7A3502}"/>
              </a:ext>
            </a:extLst>
          </p:cNvPr>
          <p:cNvSpPr/>
          <p:nvPr/>
        </p:nvSpPr>
        <p:spPr>
          <a:xfrm>
            <a:off x="900332" y="2747084"/>
            <a:ext cx="868360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প্রাকৃতিক,সামাজিক ও কৃষি বন সম্পরকে বলতে পারবে।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768291-8B6A-4A34-A798-F2E7A071A07F}"/>
              </a:ext>
            </a:extLst>
          </p:cNvPr>
          <p:cNvSpPr/>
          <p:nvPr/>
        </p:nvSpPr>
        <p:spPr>
          <a:xfrm>
            <a:off x="900332" y="3491736"/>
            <a:ext cx="8621281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বনের গুরুত্ব ব্যাখ্যা করতে পারবে।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153806-6AE6-4456-9388-107F4EC30F88}"/>
              </a:ext>
            </a:extLst>
          </p:cNvPr>
          <p:cNvSpPr/>
          <p:nvPr/>
        </p:nvSpPr>
        <p:spPr>
          <a:xfrm>
            <a:off x="930681" y="4236388"/>
            <a:ext cx="8621281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কৃষি বন ও সামাজিক বনের মধ্যে পার্থক্য নির্ণয় করতে পারবে।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90D328-5999-4790-B895-C7FAA88C4D46}"/>
              </a:ext>
            </a:extLst>
          </p:cNvPr>
          <p:cNvSpPr txBox="1"/>
          <p:nvPr/>
        </p:nvSpPr>
        <p:spPr>
          <a:xfrm>
            <a:off x="3566397" y="679831"/>
            <a:ext cx="2975081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C6648B-8762-4699-99D9-F39903DC6740}"/>
              </a:ext>
            </a:extLst>
          </p:cNvPr>
          <p:cNvSpPr/>
          <p:nvPr/>
        </p:nvSpPr>
        <p:spPr>
          <a:xfrm>
            <a:off x="900332" y="1928901"/>
            <a:ext cx="4559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অধ্যায়ে শিক্ষার্থীরাঃ--------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704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767772-B8DD-42FE-A71C-1ED7DB867148}"/>
              </a:ext>
            </a:extLst>
          </p:cNvPr>
          <p:cNvGrpSpPr/>
          <p:nvPr/>
        </p:nvGrpSpPr>
        <p:grpSpPr>
          <a:xfrm>
            <a:off x="1511035" y="717452"/>
            <a:ext cx="8318710" cy="5395366"/>
            <a:chOff x="1511035" y="717452"/>
            <a:chExt cx="8318710" cy="539536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714904E-EFA5-4FCD-AAE6-FDBFE78A5421}"/>
                </a:ext>
              </a:extLst>
            </p:cNvPr>
            <p:cNvSpPr txBox="1"/>
            <p:nvPr/>
          </p:nvSpPr>
          <p:spPr>
            <a:xfrm>
              <a:off x="4093698" y="717452"/>
              <a:ext cx="3108960" cy="64633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923E981-EDDC-4B35-833E-4C1BCD42F12F}"/>
                </a:ext>
              </a:extLst>
            </p:cNvPr>
            <p:cNvGrpSpPr/>
            <p:nvPr/>
          </p:nvGrpSpPr>
          <p:grpSpPr>
            <a:xfrm>
              <a:off x="2705676" y="1363783"/>
              <a:ext cx="6166389" cy="1618470"/>
              <a:chOff x="3567104" y="1291981"/>
              <a:chExt cx="4099785" cy="1618470"/>
            </a:xfrm>
          </p:grpSpPr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FD0A0E85-A7F1-4062-9850-BCA98C11D8B0}"/>
                  </a:ext>
                </a:extLst>
              </p:cNvPr>
              <p:cNvCxnSpPr>
                <a:cxnSpLocks/>
                <a:stCxn id="2" idx="2"/>
              </p:cNvCxnSpPr>
              <p:nvPr/>
            </p:nvCxnSpPr>
            <p:spPr>
              <a:xfrm>
                <a:off x="5523456" y="1291981"/>
                <a:ext cx="2143433" cy="161847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518B5DC3-30BE-4C96-9188-AC9C9FC8DD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8028" y="1291981"/>
                <a:ext cx="0" cy="1546668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4226F9F2-629E-43B5-ACCE-BDB2735E65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67104" y="1305908"/>
                <a:ext cx="2018712" cy="1546668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A67BB08-A88D-4F59-9F50-AEB8D75C1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621" y="3077308"/>
              <a:ext cx="2157113" cy="2321240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B63F43-A076-4B84-950B-65956651DC49}"/>
                </a:ext>
              </a:extLst>
            </p:cNvPr>
            <p:cNvSpPr txBox="1"/>
            <p:nvPr/>
          </p:nvSpPr>
          <p:spPr>
            <a:xfrm>
              <a:off x="4816870" y="5589598"/>
              <a:ext cx="1662614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 বন</a:t>
              </a:r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AA8910-6CCE-4686-A982-FB66234D3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1510" y="3077621"/>
              <a:ext cx="2138235" cy="2321240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193742-E053-4B44-A40E-50C8B4E8D54E}"/>
                </a:ext>
              </a:extLst>
            </p:cNvPr>
            <p:cNvSpPr txBox="1"/>
            <p:nvPr/>
          </p:nvSpPr>
          <p:spPr>
            <a:xfrm>
              <a:off x="8238168" y="5589598"/>
              <a:ext cx="1267794" cy="5232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কৃষি বন</a:t>
              </a:r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135823A-32E1-45AB-BC28-178A3B104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035" y="3096211"/>
              <a:ext cx="2157113" cy="2321553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6C6842F-7CCC-46EC-BE92-E710317B7143}"/>
                </a:ext>
              </a:extLst>
            </p:cNvPr>
            <p:cNvSpPr/>
            <p:nvPr/>
          </p:nvSpPr>
          <p:spPr>
            <a:xfrm>
              <a:off x="1684618" y="5589598"/>
              <a:ext cx="1779929" cy="52322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প্রাকৃতিক বন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623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2">
            <a:extLst>
              <a:ext uri="{FF2B5EF4-FFF2-40B4-BE49-F238E27FC236}">
                <a16:creationId xmlns:a16="http://schemas.microsoft.com/office/drawing/2014/main" id="{E1ABD986-B997-4498-9593-77A59F5A798C}"/>
              </a:ext>
            </a:extLst>
          </p:cNvPr>
          <p:cNvSpPr/>
          <p:nvPr/>
        </p:nvSpPr>
        <p:spPr>
          <a:xfrm>
            <a:off x="4150738" y="734035"/>
            <a:ext cx="2671323" cy="83661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FB3A7D-170A-4606-9AD4-A1567002FC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/>
          <a:stretch/>
        </p:blipFill>
        <p:spPr>
          <a:xfrm>
            <a:off x="3623603" y="1925607"/>
            <a:ext cx="3725594" cy="25933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F095DE-E072-4593-92EC-164F1E8CE0D5}"/>
              </a:ext>
            </a:extLst>
          </p:cNvPr>
          <p:cNvSpPr txBox="1"/>
          <p:nvPr/>
        </p:nvSpPr>
        <p:spPr>
          <a:xfrm>
            <a:off x="3623603" y="4972431"/>
            <a:ext cx="3725594" cy="995422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947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1986C2-5573-4F6E-A6BE-503C2A015B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737" y="1312059"/>
            <a:ext cx="2901607" cy="2472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881F11-8F5A-4013-86CC-8FEB10A39C6C}"/>
              </a:ext>
            </a:extLst>
          </p:cNvPr>
          <p:cNvSpPr/>
          <p:nvPr/>
        </p:nvSpPr>
        <p:spPr>
          <a:xfrm>
            <a:off x="4437577" y="662230"/>
            <a:ext cx="1779929" cy="52322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বন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E3BB32-829E-49B8-AA08-B9C1DBA2746C}"/>
              </a:ext>
            </a:extLst>
          </p:cNvPr>
          <p:cNvSpPr/>
          <p:nvPr/>
        </p:nvSpPr>
        <p:spPr>
          <a:xfrm>
            <a:off x="703385" y="3923589"/>
            <a:ext cx="9562121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বন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F10FBF-D2CD-4A88-B6EE-8ECD2BD9C90C}"/>
              </a:ext>
            </a:extLst>
          </p:cNvPr>
          <p:cNvSpPr txBox="1"/>
          <p:nvPr/>
        </p:nvSpPr>
        <p:spPr>
          <a:xfrm>
            <a:off x="703384" y="4546654"/>
            <a:ext cx="9562121" cy="8925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ট,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D886CE-1E53-4A97-9DB4-EA494337A73B}"/>
              </a:ext>
            </a:extLst>
          </p:cNvPr>
          <p:cNvSpPr txBox="1"/>
          <p:nvPr/>
        </p:nvSpPr>
        <p:spPr>
          <a:xfrm>
            <a:off x="703384" y="5519525"/>
            <a:ext cx="9562121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সুন্দরি,শাল,গজন,গেওয়া,কেওড়া,বাইন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573E2B-0447-4D7D-AA78-B4C549FFBD77}"/>
              </a:ext>
            </a:extLst>
          </p:cNvPr>
          <p:cNvSpPr txBox="1"/>
          <p:nvPr/>
        </p:nvSpPr>
        <p:spPr>
          <a:xfrm>
            <a:off x="757699" y="6123064"/>
            <a:ext cx="9562121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ণ,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র,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ড়।</a:t>
            </a:r>
          </a:p>
        </p:txBody>
      </p:sp>
    </p:spTree>
    <p:extLst>
      <p:ext uri="{BB962C8B-B14F-4D97-AF65-F5344CB8AC3E}">
        <p14:creationId xmlns:p14="http://schemas.microsoft.com/office/powerpoint/2010/main" val="234162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48560F4-9972-41AB-AF7D-1B6936255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0624150"/>
              </p:ext>
            </p:extLst>
          </p:nvPr>
        </p:nvGraphicFramePr>
        <p:xfrm>
          <a:off x="1828800" y="1219200"/>
          <a:ext cx="7315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DE39BA8-F259-464D-957B-D2ADC8CDD9A8}"/>
              </a:ext>
            </a:extLst>
          </p:cNvPr>
          <p:cNvSpPr txBox="1"/>
          <p:nvPr/>
        </p:nvSpPr>
        <p:spPr>
          <a:xfrm>
            <a:off x="2208627" y="4318782"/>
            <a:ext cx="1730327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179A9D-421C-4D0E-A275-8D3109B2DD42}"/>
              </a:ext>
            </a:extLst>
          </p:cNvPr>
          <p:cNvSpPr txBox="1"/>
          <p:nvPr/>
        </p:nvSpPr>
        <p:spPr>
          <a:xfrm>
            <a:off x="4621236" y="2994073"/>
            <a:ext cx="1730327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সমভুমির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A7D9A3-D818-49B4-BA81-12FF10C1F274}"/>
              </a:ext>
            </a:extLst>
          </p:cNvPr>
          <p:cNvSpPr txBox="1"/>
          <p:nvPr/>
        </p:nvSpPr>
        <p:spPr>
          <a:xfrm>
            <a:off x="7033848" y="4318782"/>
            <a:ext cx="1730327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উপকুলীয়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</p:spTree>
    <p:extLst>
      <p:ext uri="{BB962C8B-B14F-4D97-AF65-F5344CB8AC3E}">
        <p14:creationId xmlns:p14="http://schemas.microsoft.com/office/powerpoint/2010/main" val="230391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30C7C7-5719-451F-80C6-D1746B656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2A30C7C7-5719-451F-80C6-D1746B656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2A30C7C7-5719-451F-80C6-D1746B656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graphicEl>
                                              <a:dgm id="{2A30C7C7-5719-451F-80C6-D1746B656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05871D-EB89-434D-9F47-A2A08267E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9A05871D-EB89-434D-9F47-A2A08267E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9A05871D-EB89-434D-9F47-A2A08267E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9A05871D-EB89-434D-9F47-A2A08267EB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F37992-BDEA-424F-B4FF-5B3745143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graphicEl>
                                              <a:dgm id="{9DF37992-BDEA-424F-B4FF-5B3745143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9DF37992-BDEA-424F-B4FF-5B3745143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9DF37992-BDEA-424F-B4FF-5B3745143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2A89A9-CA7B-467A-8C78-CA14668B7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CF2A89A9-CA7B-467A-8C78-CA14668B7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CF2A89A9-CA7B-467A-8C78-CA14668B7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CF2A89A9-CA7B-467A-8C78-CA14668B77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37ABF6-2AB4-4E4C-AC5C-D3DC7F854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B337ABF6-2AB4-4E4C-AC5C-D3DC7F854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B337ABF6-2AB4-4E4C-AC5C-D3DC7F854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B337ABF6-2AB4-4E4C-AC5C-D3DC7F8544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D86B1B-4FF3-4323-8B88-61757D5CB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64D86B1B-4FF3-4323-8B88-61757D5CB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graphicEl>
                                              <a:dgm id="{64D86B1B-4FF3-4323-8B88-61757D5CB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graphicEl>
                                              <a:dgm id="{64D86B1B-4FF3-4323-8B88-61757D5CB2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A14D6B-F09E-4A86-BD9C-DA8C4DAF8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D4A14D6B-F09E-4A86-BD9C-DA8C4DAF8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D4A14D6B-F09E-4A86-BD9C-DA8C4DAF8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graphicEl>
                                              <a:dgm id="{D4A14D6B-F09E-4A86-BD9C-DA8C4DAF8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210</TotalTime>
  <Words>976</Words>
  <Application>Microsoft Office PowerPoint</Application>
  <PresentationFormat>Custom</PresentationFormat>
  <Paragraphs>98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27</cp:revision>
  <dcterms:created xsi:type="dcterms:W3CDTF">2019-11-04T14:25:11Z</dcterms:created>
  <dcterms:modified xsi:type="dcterms:W3CDTF">2019-11-05T15:01:58Z</dcterms:modified>
</cp:coreProperties>
</file>